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99383" y="1101928"/>
            <a:ext cx="2745232" cy="811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98639" y="0"/>
            <a:ext cx="4445360" cy="16286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77684" y="219456"/>
            <a:ext cx="1466087" cy="3474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89613" y="3548222"/>
            <a:ext cx="554386" cy="15952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95616" y="4166615"/>
            <a:ext cx="734568" cy="73456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30183" y="3624071"/>
            <a:ext cx="419100" cy="419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3925" y="680415"/>
            <a:ext cx="8296148" cy="64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511" y="1698150"/>
            <a:ext cx="8332977" cy="173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hyperlink" Target="https://megaminds.world/" TargetMode="External"/><Relationship Id="rId6" Type="http://schemas.openxmlformats.org/officeDocument/2006/relationships/image" Target="../media/image3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3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3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3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1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"/>
            <a:ext cx="9144000" cy="5143500"/>
            <a:chOff x="0" y="25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"/>
              <a:ext cx="9143999" cy="51434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912" y="4258056"/>
              <a:ext cx="1466088" cy="3474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382002" y="4693716"/>
            <a:ext cx="13538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5" i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700" spc="-55" i="1">
                <a:solidFill>
                  <a:srgbClr val="FFFFFF"/>
                </a:solidFill>
                <a:latin typeface="Verdana"/>
                <a:cs typeface="Verdana"/>
              </a:rPr>
              <a:t>aking</a:t>
            </a:r>
            <a:r>
              <a:rPr dirty="0" sz="700" spc="-4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700" spc="-45" i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700" spc="-70" i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700" spc="-75" i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700" spc="-45" i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700" spc="-1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700" spc="-45" i="1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55" i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700" spc="-60" i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dirty="0" sz="700" spc="-40" i="1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95" i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700" spc="-40" i="1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700" spc="-60" i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700" spc="-30" i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4275" y="1311909"/>
            <a:ext cx="1687830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-90" b="1">
                <a:latin typeface="Tahoma"/>
                <a:cs typeface="Tahoma"/>
              </a:rPr>
              <a:t>Similes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9825" y="2294636"/>
            <a:ext cx="963294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90">
                <a:latin typeface="Tahoma"/>
                <a:cs typeface="Tahoma"/>
              </a:rPr>
              <a:t>90</a:t>
            </a:r>
            <a:r>
              <a:rPr dirty="0" sz="1650" spc="-204">
                <a:latin typeface="Tahoma"/>
                <a:cs typeface="Tahoma"/>
              </a:rPr>
              <a:t> </a:t>
            </a:r>
            <a:r>
              <a:rPr dirty="0" sz="1650" spc="-90">
                <a:latin typeface="Tahoma"/>
                <a:cs typeface="Tahoma"/>
              </a:rPr>
              <a:t>M</a:t>
            </a:r>
            <a:r>
              <a:rPr dirty="0" sz="1650" spc="-10">
                <a:latin typeface="Tahoma"/>
                <a:cs typeface="Tahoma"/>
              </a:rPr>
              <a:t>inut</a:t>
            </a:r>
            <a:r>
              <a:rPr dirty="0" sz="1650" spc="-55">
                <a:latin typeface="Tahoma"/>
                <a:cs typeface="Tahoma"/>
              </a:rPr>
              <a:t>es</a:t>
            </a:r>
            <a:endParaRPr sz="16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512" y="667512"/>
            <a:ext cx="3493008" cy="34930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00669"/>
              <a:ext cx="9143999" cy="29428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28" y="728472"/>
              <a:ext cx="2033016" cy="3662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2783" y="723900"/>
              <a:ext cx="2033016" cy="3662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4483" y="723900"/>
              <a:ext cx="2033015" cy="3662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6183" y="757427"/>
              <a:ext cx="2033016" cy="3662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00" y="4690871"/>
              <a:ext cx="1219200" cy="2910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641" y="840358"/>
              <a:ext cx="1467358" cy="14669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66059" y="824738"/>
              <a:ext cx="1482978" cy="14825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4838" y="823467"/>
              <a:ext cx="1483106" cy="14838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87234" y="840486"/>
              <a:ext cx="1467357" cy="14669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81101" y="3106674"/>
            <a:ext cx="1788795" cy="519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100"/>
              </a:spcBef>
            </a:pPr>
            <a:r>
              <a:rPr dirty="0" sz="1200" spc="-15">
                <a:latin typeface="Tahoma"/>
                <a:cs typeface="Tahoma"/>
              </a:rPr>
              <a:t>Help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your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t</a:t>
            </a:r>
            <a:r>
              <a:rPr dirty="0" sz="1200" spc="-35">
                <a:latin typeface="Tahoma"/>
                <a:cs typeface="Tahoma"/>
              </a:rPr>
              <a:t>e</a:t>
            </a:r>
            <a:r>
              <a:rPr dirty="0" sz="1200" spc="-25">
                <a:latin typeface="Tahoma"/>
                <a:cs typeface="Tahoma"/>
              </a:rPr>
              <a:t>am</a:t>
            </a:r>
            <a:r>
              <a:rPr dirty="0" sz="1200" spc="-14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m</a:t>
            </a:r>
            <a:r>
              <a:rPr dirty="0" sz="1200" spc="-30">
                <a:latin typeface="Tahoma"/>
                <a:cs typeface="Tahoma"/>
              </a:rPr>
              <a:t>embers</a:t>
            </a:r>
            <a:r>
              <a:rPr dirty="0" sz="1200" spc="-14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to  </a:t>
            </a:r>
            <a:r>
              <a:rPr dirty="0" sz="1200" spc="-40">
                <a:latin typeface="Tahoma"/>
                <a:cs typeface="Tahoma"/>
              </a:rPr>
              <a:t>s</a:t>
            </a:r>
            <a:r>
              <a:rPr dirty="0" sz="1200" spc="5">
                <a:latin typeface="Tahoma"/>
                <a:cs typeface="Tahoma"/>
              </a:rPr>
              <a:t>t</a:t>
            </a:r>
            <a:r>
              <a:rPr dirty="0" sz="1200" spc="-5">
                <a:latin typeface="Tahoma"/>
                <a:cs typeface="Tahoma"/>
              </a:rPr>
              <a:t>i</a:t>
            </a:r>
            <a:r>
              <a:rPr dirty="0" sz="1200" spc="-15">
                <a:latin typeface="Tahoma"/>
                <a:cs typeface="Tahoma"/>
              </a:rPr>
              <a:t>c</a:t>
            </a:r>
            <a:r>
              <a:rPr dirty="0" sz="1200" spc="-15">
                <a:latin typeface="Tahoma"/>
                <a:cs typeface="Tahoma"/>
              </a:rPr>
              <a:t>k</a:t>
            </a:r>
            <a:r>
              <a:rPr dirty="0" sz="1200" spc="-1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to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th</a:t>
            </a:r>
            <a:r>
              <a:rPr dirty="0" sz="1200" spc="-30">
                <a:latin typeface="Tahoma"/>
                <a:cs typeface="Tahoma"/>
              </a:rPr>
              <a:t>e</a:t>
            </a:r>
            <a:r>
              <a:rPr dirty="0" sz="1200" spc="-5">
                <a:latin typeface="Tahoma"/>
                <a:cs typeface="Tahoma"/>
              </a:rPr>
              <a:t>ir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</a:t>
            </a:r>
            <a:r>
              <a:rPr dirty="0" sz="1200" spc="-30">
                <a:latin typeface="Tahoma"/>
                <a:cs typeface="Tahoma"/>
              </a:rPr>
              <a:t>as</a:t>
            </a:r>
            <a:r>
              <a:rPr dirty="0" sz="1200" spc="-25">
                <a:latin typeface="Tahoma"/>
                <a:cs typeface="Tahoma"/>
              </a:rPr>
              <a:t>k</a:t>
            </a:r>
            <a:r>
              <a:rPr dirty="0" sz="1200" spc="-40">
                <a:latin typeface="Tahoma"/>
                <a:cs typeface="Tahoma"/>
              </a:rPr>
              <a:t>s</a:t>
            </a:r>
            <a:r>
              <a:rPr dirty="0" sz="1200" spc="-60">
                <a:latin typeface="Tahoma"/>
                <a:cs typeface="Tahoma"/>
              </a:rPr>
              <a:t>!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101" y="3911295"/>
            <a:ext cx="1839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Tahoma"/>
                <a:cs typeface="Tahoma"/>
              </a:rPr>
              <a:t>Mo</a:t>
            </a:r>
            <a:r>
              <a:rPr dirty="0" sz="1200" spc="-30">
                <a:latin typeface="Tahoma"/>
                <a:cs typeface="Tahoma"/>
              </a:rPr>
              <a:t>n</a:t>
            </a:r>
            <a:r>
              <a:rPr dirty="0" sz="1200">
                <a:latin typeface="Tahoma"/>
                <a:cs typeface="Tahoma"/>
              </a:rPr>
              <a:t>i</a:t>
            </a:r>
            <a:r>
              <a:rPr dirty="0" sz="1200">
                <a:latin typeface="Tahoma"/>
                <a:cs typeface="Tahoma"/>
              </a:rPr>
              <a:t>t</a:t>
            </a:r>
            <a:r>
              <a:rPr dirty="0" sz="1200" spc="-15">
                <a:latin typeface="Tahoma"/>
                <a:cs typeface="Tahoma"/>
              </a:rPr>
              <a:t>or</a:t>
            </a:r>
            <a:r>
              <a:rPr dirty="0" sz="1200" spc="-12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what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</a:t>
            </a:r>
            <a:r>
              <a:rPr dirty="0" sz="1200" spc="-40">
                <a:latin typeface="Tahoma"/>
                <a:cs typeface="Tahoma"/>
              </a:rPr>
              <a:t>hey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35">
                <a:latin typeface="Tahoma"/>
                <a:cs typeface="Tahoma"/>
              </a:rPr>
              <a:t>are</a:t>
            </a:r>
            <a:r>
              <a:rPr dirty="0" sz="1200" spc="-1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do</a:t>
            </a:r>
            <a:r>
              <a:rPr dirty="0" sz="1200" spc="-5">
                <a:latin typeface="Tahoma"/>
                <a:cs typeface="Tahoma"/>
              </a:rPr>
              <a:t>i</a:t>
            </a:r>
            <a:r>
              <a:rPr dirty="0" sz="1200" spc="-45">
                <a:latin typeface="Tahoma"/>
                <a:cs typeface="Tahoma"/>
              </a:rPr>
              <a:t>n</a:t>
            </a:r>
            <a:r>
              <a:rPr dirty="0" sz="1200" spc="-50">
                <a:latin typeface="Tahoma"/>
                <a:cs typeface="Tahoma"/>
              </a:rPr>
              <a:t>g</a:t>
            </a:r>
            <a:r>
              <a:rPr dirty="0" sz="1200" spc="-75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2295" y="2592146"/>
            <a:ext cx="16649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latin typeface="Trebuchet MS"/>
                <a:cs typeface="Trebuchet MS"/>
              </a:rPr>
              <a:t>P</a:t>
            </a:r>
            <a:r>
              <a:rPr dirty="0" sz="1800" spc="-35" b="1">
                <a:latin typeface="Trebuchet MS"/>
                <a:cs typeface="Trebuchet MS"/>
              </a:rPr>
              <a:t>r</a:t>
            </a:r>
            <a:r>
              <a:rPr dirty="0" sz="1800" spc="-85" b="1">
                <a:latin typeface="Trebuchet MS"/>
                <a:cs typeface="Trebuchet MS"/>
              </a:rPr>
              <a:t>oject</a:t>
            </a:r>
            <a:r>
              <a:rPr dirty="0" sz="1800" spc="-195" b="1">
                <a:latin typeface="Trebuchet MS"/>
                <a:cs typeface="Trebuchet MS"/>
              </a:rPr>
              <a:t> </a:t>
            </a:r>
            <a:r>
              <a:rPr dirty="0" sz="1800" spc="5" b="1">
                <a:latin typeface="Trebuchet MS"/>
                <a:cs typeface="Trebuchet MS"/>
              </a:rPr>
              <a:t>M</a:t>
            </a:r>
            <a:r>
              <a:rPr dirty="0" sz="1800" spc="5" b="1">
                <a:latin typeface="Trebuchet MS"/>
                <a:cs typeface="Trebuchet MS"/>
              </a:rPr>
              <a:t>a</a:t>
            </a:r>
            <a:r>
              <a:rPr dirty="0" sz="1800" spc="-5" b="1">
                <a:latin typeface="Trebuchet MS"/>
                <a:cs typeface="Trebuchet MS"/>
              </a:rPr>
              <a:t>na</a:t>
            </a:r>
            <a:r>
              <a:rPr dirty="0" sz="1800" spc="-15" b="1">
                <a:latin typeface="Trebuchet MS"/>
                <a:cs typeface="Trebuchet MS"/>
              </a:rPr>
              <a:t>g</a:t>
            </a:r>
            <a:r>
              <a:rPr dirty="0" sz="1800" spc="-90" b="1">
                <a:latin typeface="Trebuchet MS"/>
                <a:cs typeface="Trebuchet MS"/>
              </a:rPr>
              <a:t>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53080" y="2592146"/>
            <a:ext cx="1870075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latin typeface="Trebuchet MS"/>
                <a:cs typeface="Trebuchet MS"/>
              </a:rPr>
              <a:t>Res</a:t>
            </a:r>
            <a:r>
              <a:rPr dirty="0" sz="1800" spc="-30" b="1">
                <a:latin typeface="Trebuchet MS"/>
                <a:cs typeface="Trebuchet MS"/>
              </a:rPr>
              <a:t>o</a:t>
            </a:r>
            <a:r>
              <a:rPr dirty="0" sz="1800" spc="-80" b="1">
                <a:latin typeface="Trebuchet MS"/>
                <a:cs typeface="Trebuchet MS"/>
              </a:rPr>
              <a:t>urce</a:t>
            </a:r>
            <a:r>
              <a:rPr dirty="0" sz="1800" spc="-195" b="1">
                <a:latin typeface="Trebuchet MS"/>
                <a:cs typeface="Trebuchet MS"/>
              </a:rPr>
              <a:t> </a:t>
            </a:r>
            <a:r>
              <a:rPr dirty="0" sz="1800" spc="20" b="1">
                <a:latin typeface="Trebuchet MS"/>
                <a:cs typeface="Trebuchet MS"/>
              </a:rPr>
              <a:t>M</a:t>
            </a:r>
            <a:r>
              <a:rPr dirty="0" sz="1800" spc="-15" b="1">
                <a:latin typeface="Trebuchet MS"/>
                <a:cs typeface="Trebuchet MS"/>
              </a:rPr>
              <a:t>a</a:t>
            </a:r>
            <a:r>
              <a:rPr dirty="0" sz="1800" spc="-40" b="1">
                <a:latin typeface="Trebuchet MS"/>
                <a:cs typeface="Trebuchet MS"/>
              </a:rPr>
              <a:t>nager</a:t>
            </a:r>
            <a:endParaRPr sz="1800">
              <a:latin typeface="Trebuchet MS"/>
              <a:cs typeface="Trebuchet MS"/>
            </a:endParaRPr>
          </a:p>
          <a:p>
            <a:pPr marL="12700" marR="164465">
              <a:lnSpc>
                <a:spcPct val="135000"/>
              </a:lnSpc>
              <a:spcBef>
                <a:spcPts val="1315"/>
              </a:spcBef>
            </a:pPr>
            <a:r>
              <a:rPr dirty="0" sz="1200" spc="-10">
                <a:latin typeface="Tahoma"/>
                <a:cs typeface="Tahoma"/>
              </a:rPr>
              <a:t>Colle</a:t>
            </a:r>
            <a:r>
              <a:rPr dirty="0" sz="1200" spc="-20">
                <a:latin typeface="Tahoma"/>
                <a:cs typeface="Tahoma"/>
              </a:rPr>
              <a:t>c</a:t>
            </a:r>
            <a:r>
              <a:rPr dirty="0" sz="1200" spc="-5">
                <a:latin typeface="Tahoma"/>
                <a:cs typeface="Tahoma"/>
              </a:rPr>
              <a:t>t</a:t>
            </a:r>
            <a:r>
              <a:rPr dirty="0" sz="1200" spc="-13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m</a:t>
            </a:r>
            <a:r>
              <a:rPr dirty="0" sz="1200" spc="-25">
                <a:latin typeface="Tahoma"/>
                <a:cs typeface="Tahoma"/>
              </a:rPr>
              <a:t>at</a:t>
            </a:r>
            <a:r>
              <a:rPr dirty="0" sz="1200" spc="-35">
                <a:latin typeface="Tahoma"/>
                <a:cs typeface="Tahoma"/>
              </a:rPr>
              <a:t>e</a:t>
            </a:r>
            <a:r>
              <a:rPr dirty="0" sz="1200" spc="-10">
                <a:latin typeface="Tahoma"/>
                <a:cs typeface="Tahoma"/>
              </a:rPr>
              <a:t>ri</a:t>
            </a:r>
            <a:r>
              <a:rPr dirty="0" sz="1200" spc="-25">
                <a:latin typeface="Tahoma"/>
                <a:cs typeface="Tahoma"/>
              </a:rPr>
              <a:t>a</a:t>
            </a:r>
            <a:r>
              <a:rPr dirty="0" sz="1200" spc="-10">
                <a:latin typeface="Tahoma"/>
                <a:cs typeface="Tahoma"/>
              </a:rPr>
              <a:t>ls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</a:t>
            </a:r>
            <a:r>
              <a:rPr dirty="0" sz="1200" spc="-30">
                <a:latin typeface="Tahoma"/>
                <a:cs typeface="Tahoma"/>
              </a:rPr>
              <a:t>n</a:t>
            </a:r>
            <a:r>
              <a:rPr dirty="0" sz="1200" spc="-5">
                <a:latin typeface="Tahoma"/>
                <a:cs typeface="Tahoma"/>
              </a:rPr>
              <a:t>d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tools  </a:t>
            </a:r>
            <a:r>
              <a:rPr dirty="0" sz="1200" spc="-50">
                <a:latin typeface="Tahoma"/>
                <a:cs typeface="Tahoma"/>
              </a:rPr>
              <a:t>f</a:t>
            </a:r>
            <a:r>
              <a:rPr dirty="0" sz="1200" spc="-20">
                <a:latin typeface="Tahoma"/>
                <a:cs typeface="Tahoma"/>
              </a:rPr>
              <a:t>rom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the</a:t>
            </a:r>
            <a:r>
              <a:rPr dirty="0" sz="1200" spc="-14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t</a:t>
            </a:r>
            <a:r>
              <a:rPr dirty="0" sz="1200" spc="-35">
                <a:latin typeface="Tahoma"/>
                <a:cs typeface="Tahoma"/>
              </a:rPr>
              <a:t>e</a:t>
            </a:r>
            <a:r>
              <a:rPr dirty="0" sz="1200" spc="-20">
                <a:latin typeface="Tahoma"/>
                <a:cs typeface="Tahoma"/>
              </a:rPr>
              <a:t>a</a:t>
            </a:r>
            <a:r>
              <a:rPr dirty="0" sz="1200" spc="-30">
                <a:latin typeface="Tahoma"/>
                <a:cs typeface="Tahoma"/>
              </a:rPr>
              <a:t>c</a:t>
            </a:r>
            <a:r>
              <a:rPr dirty="0" sz="1200" spc="-40">
                <a:latin typeface="Tahoma"/>
                <a:cs typeface="Tahoma"/>
              </a:rPr>
              <a:t>her.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200" spc="-55">
                <a:latin typeface="Tahoma"/>
                <a:cs typeface="Tahoma"/>
              </a:rPr>
              <a:t>E</a:t>
            </a:r>
            <a:r>
              <a:rPr dirty="0" sz="1200" spc="-25">
                <a:latin typeface="Tahoma"/>
                <a:cs typeface="Tahoma"/>
              </a:rPr>
              <a:t>n</a:t>
            </a:r>
            <a:r>
              <a:rPr dirty="0" sz="1200" spc="-40">
                <a:latin typeface="Tahoma"/>
                <a:cs typeface="Tahoma"/>
              </a:rPr>
              <a:t>s</a:t>
            </a:r>
            <a:r>
              <a:rPr dirty="0" sz="1200" spc="-30">
                <a:latin typeface="Tahoma"/>
                <a:cs typeface="Tahoma"/>
              </a:rPr>
              <a:t>ure</a:t>
            </a:r>
            <a:r>
              <a:rPr dirty="0" sz="1200" spc="-14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t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25">
                <a:latin typeface="Tahoma"/>
                <a:cs typeface="Tahoma"/>
              </a:rPr>
              <a:t>am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m</a:t>
            </a:r>
            <a:r>
              <a:rPr dirty="0" sz="1200" spc="-30">
                <a:latin typeface="Tahoma"/>
                <a:cs typeface="Tahoma"/>
              </a:rPr>
              <a:t>emb</a:t>
            </a:r>
            <a:r>
              <a:rPr dirty="0" sz="1200" spc="-35">
                <a:latin typeface="Tahoma"/>
                <a:cs typeface="Tahoma"/>
              </a:rPr>
              <a:t>e</a:t>
            </a:r>
            <a:r>
              <a:rPr dirty="0" sz="1200" spc="-30">
                <a:latin typeface="Tahoma"/>
                <a:cs typeface="Tahoma"/>
              </a:rPr>
              <a:t>rs</a:t>
            </a:r>
            <a:r>
              <a:rPr dirty="0" sz="1200" spc="-160">
                <a:latin typeface="Tahoma"/>
                <a:cs typeface="Tahoma"/>
              </a:rPr>
              <a:t> </a:t>
            </a:r>
            <a:r>
              <a:rPr dirty="0" sz="1200" spc="-35">
                <a:latin typeface="Tahoma"/>
                <a:cs typeface="Tahoma"/>
              </a:rPr>
              <a:t>are</a:t>
            </a:r>
            <a:endParaRPr sz="1200">
              <a:latin typeface="Tahoma"/>
              <a:cs typeface="Tahoma"/>
            </a:endParaRPr>
          </a:p>
          <a:p>
            <a:pPr marL="12700" marR="148590">
              <a:lnSpc>
                <a:spcPct val="135000"/>
              </a:lnSpc>
            </a:pPr>
            <a:r>
              <a:rPr dirty="0" sz="1200" spc="-30">
                <a:latin typeface="Tahoma"/>
                <a:cs typeface="Tahoma"/>
              </a:rPr>
              <a:t>us</a:t>
            </a:r>
            <a:r>
              <a:rPr dirty="0" sz="1200" spc="-5">
                <a:latin typeface="Tahoma"/>
                <a:cs typeface="Tahoma"/>
              </a:rPr>
              <a:t>i</a:t>
            </a:r>
            <a:r>
              <a:rPr dirty="0" sz="1200" spc="-15">
                <a:latin typeface="Tahoma"/>
                <a:cs typeface="Tahoma"/>
              </a:rPr>
              <a:t>n</a:t>
            </a:r>
            <a:r>
              <a:rPr dirty="0" sz="1200" spc="-65">
                <a:latin typeface="Tahoma"/>
                <a:cs typeface="Tahoma"/>
              </a:rPr>
              <a:t>g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th</a:t>
            </a:r>
            <a:r>
              <a:rPr dirty="0" sz="1200" spc="-30">
                <a:latin typeface="Tahoma"/>
                <a:cs typeface="Tahoma"/>
              </a:rPr>
              <a:t>e</a:t>
            </a:r>
            <a:r>
              <a:rPr dirty="0" sz="1200" spc="-20">
                <a:latin typeface="Tahoma"/>
                <a:cs typeface="Tahoma"/>
              </a:rPr>
              <a:t>m</a:t>
            </a:r>
            <a:r>
              <a:rPr dirty="0" sz="1200" spc="-14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pro</a:t>
            </a:r>
            <a:r>
              <a:rPr dirty="0" sz="1200" spc="-15">
                <a:latin typeface="Tahoma"/>
                <a:cs typeface="Tahoma"/>
              </a:rPr>
              <a:t>p</a:t>
            </a:r>
            <a:r>
              <a:rPr dirty="0" sz="1200" spc="-35">
                <a:latin typeface="Tahoma"/>
                <a:cs typeface="Tahoma"/>
              </a:rPr>
              <a:t>erly.  </a:t>
            </a:r>
            <a:r>
              <a:rPr dirty="0" sz="1200" spc="-75">
                <a:latin typeface="Tahoma"/>
                <a:cs typeface="Tahoma"/>
              </a:rPr>
              <a:t>R</a:t>
            </a:r>
            <a:r>
              <a:rPr dirty="0" sz="1200" spc="-30">
                <a:latin typeface="Tahoma"/>
                <a:cs typeface="Tahoma"/>
              </a:rPr>
              <a:t>e</a:t>
            </a:r>
            <a:r>
              <a:rPr dirty="0" sz="1200" spc="-25">
                <a:latin typeface="Tahoma"/>
                <a:cs typeface="Tahoma"/>
              </a:rPr>
              <a:t>t</a:t>
            </a:r>
            <a:r>
              <a:rPr dirty="0" sz="1200" spc="-25">
                <a:latin typeface="Tahoma"/>
                <a:cs typeface="Tahoma"/>
              </a:rPr>
              <a:t>urn</a:t>
            </a:r>
            <a:r>
              <a:rPr dirty="0" sz="1200" spc="-130">
                <a:latin typeface="Tahoma"/>
                <a:cs typeface="Tahoma"/>
              </a:rPr>
              <a:t> </a:t>
            </a:r>
            <a:r>
              <a:rPr dirty="0" sz="1200" spc="-30">
                <a:latin typeface="Tahoma"/>
                <a:cs typeface="Tahoma"/>
              </a:rPr>
              <a:t>when</a:t>
            </a:r>
            <a:r>
              <a:rPr dirty="0" sz="1200" spc="-14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you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35">
                <a:latin typeface="Tahoma"/>
                <a:cs typeface="Tahoma"/>
              </a:rPr>
              <a:t>are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d</a:t>
            </a:r>
            <a:r>
              <a:rPr dirty="0" sz="1200" spc="-25">
                <a:latin typeface="Tahoma"/>
                <a:cs typeface="Tahoma"/>
              </a:rPr>
              <a:t>on</a:t>
            </a:r>
            <a:r>
              <a:rPr dirty="0" sz="1200" spc="-35">
                <a:latin typeface="Tahoma"/>
                <a:cs typeface="Tahoma"/>
              </a:rPr>
              <a:t>e</a:t>
            </a:r>
            <a:r>
              <a:rPr dirty="0" sz="1200" spc="-60">
                <a:latin typeface="Tahoma"/>
                <a:cs typeface="Tahoma"/>
              </a:rPr>
              <a:t>!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20590" y="3751579"/>
            <a:ext cx="1718945" cy="449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95"/>
              </a:spcBef>
            </a:pPr>
            <a:r>
              <a:rPr dirty="0" sz="1200" spc="-30">
                <a:latin typeface="Tahoma"/>
                <a:cs typeface="Tahoma"/>
              </a:rPr>
              <a:t>H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15">
                <a:latin typeface="Tahoma"/>
                <a:cs typeface="Tahoma"/>
              </a:rPr>
              <a:t>lp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15">
                <a:latin typeface="Tahoma"/>
                <a:cs typeface="Tahoma"/>
              </a:rPr>
              <a:t>t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25">
                <a:latin typeface="Tahoma"/>
                <a:cs typeface="Tahoma"/>
              </a:rPr>
              <a:t>a</a:t>
            </a:r>
            <a:r>
              <a:rPr dirty="0" sz="1200" spc="-10">
                <a:latin typeface="Tahoma"/>
                <a:cs typeface="Tahoma"/>
              </a:rPr>
              <a:t>m</a:t>
            </a:r>
            <a:r>
              <a:rPr dirty="0" sz="1200" spc="-155">
                <a:latin typeface="Tahoma"/>
                <a:cs typeface="Tahoma"/>
              </a:rPr>
              <a:t> </a:t>
            </a:r>
            <a:r>
              <a:rPr dirty="0" sz="1200" spc="-15">
                <a:latin typeface="Tahoma"/>
                <a:cs typeface="Tahoma"/>
              </a:rPr>
              <a:t>m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15">
                <a:latin typeface="Tahoma"/>
                <a:cs typeface="Tahoma"/>
              </a:rPr>
              <a:t>m</a:t>
            </a:r>
            <a:r>
              <a:rPr dirty="0" sz="1200">
                <a:latin typeface="Tahoma"/>
                <a:cs typeface="Tahoma"/>
              </a:rPr>
              <a:t>b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30">
                <a:latin typeface="Tahoma"/>
                <a:cs typeface="Tahoma"/>
              </a:rPr>
              <a:t>r</a:t>
            </a:r>
            <a:r>
              <a:rPr dirty="0" sz="1200" spc="-35">
                <a:latin typeface="Tahoma"/>
                <a:cs typeface="Tahoma"/>
              </a:rPr>
              <a:t>s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15">
                <a:latin typeface="Tahoma"/>
                <a:cs typeface="Tahoma"/>
              </a:rPr>
              <a:t>t</a:t>
            </a:r>
            <a:r>
              <a:rPr dirty="0" sz="1200">
                <a:latin typeface="Tahoma"/>
                <a:cs typeface="Tahoma"/>
              </a:rPr>
              <a:t>o  </a:t>
            </a:r>
            <a:r>
              <a:rPr dirty="0" sz="1200" spc="-5">
                <a:latin typeface="Tahoma"/>
                <a:cs typeface="Tahoma"/>
              </a:rPr>
              <a:t>c</a:t>
            </a:r>
            <a:r>
              <a:rPr dirty="0" sz="1200">
                <a:latin typeface="Tahoma"/>
                <a:cs typeface="Tahoma"/>
              </a:rPr>
              <a:t>o</a:t>
            </a:r>
            <a:r>
              <a:rPr dirty="0" sz="1200" spc="-15">
                <a:latin typeface="Tahoma"/>
                <a:cs typeface="Tahoma"/>
              </a:rPr>
              <a:t>m</a:t>
            </a:r>
            <a:r>
              <a:rPr dirty="0" sz="1200" spc="-5">
                <a:latin typeface="Tahoma"/>
                <a:cs typeface="Tahoma"/>
              </a:rPr>
              <a:t>ple</a:t>
            </a:r>
            <a:r>
              <a:rPr dirty="0" sz="1200" spc="-10">
                <a:latin typeface="Tahoma"/>
                <a:cs typeface="Tahoma"/>
              </a:rPr>
              <a:t>t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14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</a:t>
            </a:r>
            <a:r>
              <a:rPr dirty="0" sz="1200" spc="-15">
                <a:latin typeface="Tahoma"/>
                <a:cs typeface="Tahoma"/>
              </a:rPr>
              <a:t>h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14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</a:t>
            </a:r>
            <a:r>
              <a:rPr dirty="0" sz="1200" spc="-25">
                <a:latin typeface="Tahoma"/>
                <a:cs typeface="Tahoma"/>
              </a:rPr>
              <a:t>a</a:t>
            </a:r>
            <a:r>
              <a:rPr dirty="0" sz="1200" spc="-20">
                <a:latin typeface="Tahoma"/>
                <a:cs typeface="Tahoma"/>
              </a:rPr>
              <a:t>sk</a:t>
            </a:r>
            <a:r>
              <a:rPr dirty="0" sz="1200" spc="-1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</a:t>
            </a:r>
            <a:r>
              <a:rPr dirty="0" sz="1200" spc="-15">
                <a:latin typeface="Tahoma"/>
                <a:cs typeface="Tahoma"/>
              </a:rPr>
              <a:t>n</a:t>
            </a:r>
            <a:r>
              <a:rPr dirty="0" sz="1200" spc="-14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</a:t>
            </a:r>
            <a:r>
              <a:rPr dirty="0" sz="1200" spc="10">
                <a:latin typeface="Tahoma"/>
                <a:cs typeface="Tahoma"/>
              </a:rPr>
              <a:t>i</a:t>
            </a:r>
            <a:r>
              <a:rPr dirty="0" sz="1200" spc="-15">
                <a:latin typeface="Tahoma"/>
                <a:cs typeface="Tahoma"/>
              </a:rPr>
              <a:t>m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7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0590" y="2592146"/>
            <a:ext cx="1643380" cy="973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165">
              <a:lnSpc>
                <a:spcPct val="100000"/>
              </a:lnSpc>
              <a:spcBef>
                <a:spcPts val="100"/>
              </a:spcBef>
            </a:pPr>
            <a:r>
              <a:rPr dirty="0" sz="1800" spc="-70" b="1">
                <a:latin typeface="Trebuchet MS"/>
                <a:cs typeface="Trebuchet MS"/>
              </a:rPr>
              <a:t>Time</a:t>
            </a:r>
            <a:r>
              <a:rPr dirty="0" sz="1800" spc="-185" b="1">
                <a:latin typeface="Trebuchet MS"/>
                <a:cs typeface="Trebuchet MS"/>
              </a:rPr>
              <a:t> </a:t>
            </a:r>
            <a:r>
              <a:rPr dirty="0" sz="1800" spc="-25" b="1">
                <a:latin typeface="Trebuchet MS"/>
                <a:cs typeface="Trebuchet MS"/>
              </a:rPr>
              <a:t>K</a:t>
            </a:r>
            <a:r>
              <a:rPr dirty="0" sz="1800" spc="-80" b="1">
                <a:latin typeface="Trebuchet MS"/>
                <a:cs typeface="Trebuchet MS"/>
              </a:rPr>
              <a:t>ee</a:t>
            </a:r>
            <a:r>
              <a:rPr dirty="0" sz="1800" spc="-95" b="1">
                <a:latin typeface="Trebuchet MS"/>
                <a:cs typeface="Trebuchet MS"/>
              </a:rPr>
              <a:t>p</a:t>
            </a:r>
            <a:r>
              <a:rPr dirty="0" sz="1800" spc="-90" b="1">
                <a:latin typeface="Trebuchet MS"/>
                <a:cs typeface="Trebuchet MS"/>
              </a:rPr>
              <a:t>er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  <a:spcBef>
                <a:spcPts val="1935"/>
              </a:spcBef>
            </a:pPr>
            <a:r>
              <a:rPr dirty="0" sz="1200" spc="-25">
                <a:latin typeface="Tahoma"/>
                <a:cs typeface="Tahoma"/>
              </a:rPr>
              <a:t>Ke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5">
                <a:latin typeface="Tahoma"/>
                <a:cs typeface="Tahoma"/>
              </a:rPr>
              <a:t>p</a:t>
            </a:r>
            <a:r>
              <a:rPr dirty="0" sz="1200" spc="-16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</a:t>
            </a:r>
            <a:r>
              <a:rPr dirty="0" sz="1200" spc="-30">
                <a:latin typeface="Tahoma"/>
                <a:cs typeface="Tahoma"/>
              </a:rPr>
              <a:t>r</a:t>
            </a:r>
            <a:r>
              <a:rPr dirty="0" sz="1200" spc="-25">
                <a:latin typeface="Tahoma"/>
                <a:cs typeface="Tahoma"/>
              </a:rPr>
              <a:t>a</a:t>
            </a:r>
            <a:r>
              <a:rPr dirty="0" sz="1200" spc="-10">
                <a:latin typeface="Tahoma"/>
                <a:cs typeface="Tahoma"/>
              </a:rPr>
              <a:t>ck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of</a:t>
            </a:r>
            <a:r>
              <a:rPr dirty="0" sz="1200" spc="-15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</a:t>
            </a:r>
            <a:r>
              <a:rPr dirty="0" sz="1200" spc="10">
                <a:latin typeface="Tahoma"/>
                <a:cs typeface="Tahoma"/>
              </a:rPr>
              <a:t>i</a:t>
            </a:r>
            <a:r>
              <a:rPr dirty="0" sz="1200" spc="-15">
                <a:latin typeface="Tahoma"/>
                <a:cs typeface="Tahoma"/>
              </a:rPr>
              <a:t>m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60">
                <a:latin typeface="Tahoma"/>
                <a:cs typeface="Tahoma"/>
              </a:rPr>
              <a:t>!</a:t>
            </a:r>
            <a:r>
              <a:rPr dirty="0" sz="1200" spc="-140">
                <a:latin typeface="Tahoma"/>
                <a:cs typeface="Tahoma"/>
              </a:rPr>
              <a:t> </a:t>
            </a:r>
            <a:r>
              <a:rPr dirty="0" sz="1200" spc="-45">
                <a:latin typeface="Tahoma"/>
                <a:cs typeface="Tahoma"/>
              </a:rPr>
              <a:t>C</a:t>
            </a:r>
            <a:r>
              <a:rPr dirty="0" sz="1200" spc="-15">
                <a:latin typeface="Tahoma"/>
                <a:cs typeface="Tahoma"/>
              </a:rPr>
              <a:t>h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5">
                <a:latin typeface="Tahoma"/>
                <a:cs typeface="Tahoma"/>
              </a:rPr>
              <a:t>ck  </a:t>
            </a:r>
            <a:r>
              <a:rPr dirty="0" sz="1200" spc="-10">
                <a:latin typeface="Tahoma"/>
                <a:cs typeface="Tahoma"/>
              </a:rPr>
              <a:t>t</a:t>
            </a:r>
            <a:r>
              <a:rPr dirty="0" sz="1200" spc="-15">
                <a:latin typeface="Tahoma"/>
                <a:cs typeface="Tahoma"/>
              </a:rPr>
              <a:t>h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14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</a:t>
            </a:r>
            <a:r>
              <a:rPr dirty="0" sz="1200" spc="10">
                <a:latin typeface="Tahoma"/>
                <a:cs typeface="Tahoma"/>
              </a:rPr>
              <a:t>i</a:t>
            </a:r>
            <a:r>
              <a:rPr dirty="0" sz="1200" spc="-15">
                <a:latin typeface="Tahoma"/>
                <a:cs typeface="Tahoma"/>
              </a:rPr>
              <a:t>m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25">
                <a:latin typeface="Tahoma"/>
                <a:cs typeface="Tahoma"/>
              </a:rPr>
              <a:t>r</a:t>
            </a:r>
            <a:r>
              <a:rPr dirty="0" sz="1200" spc="-130">
                <a:latin typeface="Tahoma"/>
                <a:cs typeface="Tahoma"/>
              </a:rPr>
              <a:t> 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50">
                <a:latin typeface="Tahoma"/>
                <a:cs typeface="Tahoma"/>
              </a:rPr>
              <a:t>v</a:t>
            </a:r>
            <a:r>
              <a:rPr dirty="0" sz="1200" spc="-40">
                <a:latin typeface="Tahoma"/>
                <a:cs typeface="Tahoma"/>
              </a:rPr>
              <a:t>e</a:t>
            </a:r>
            <a:r>
              <a:rPr dirty="0" sz="1200" spc="-30">
                <a:latin typeface="Tahoma"/>
                <a:cs typeface="Tahoma"/>
              </a:rPr>
              <a:t>r</a:t>
            </a:r>
            <a:r>
              <a:rPr dirty="0" sz="1200" spc="-45">
                <a:latin typeface="Tahoma"/>
                <a:cs typeface="Tahoma"/>
              </a:rPr>
              <a:t>y</a:t>
            </a:r>
            <a:r>
              <a:rPr dirty="0" sz="1200" spc="-140">
                <a:latin typeface="Tahoma"/>
                <a:cs typeface="Tahoma"/>
              </a:rPr>
              <a:t> </a:t>
            </a:r>
            <a:r>
              <a:rPr dirty="0" sz="1200" spc="-40">
                <a:latin typeface="Tahoma"/>
                <a:cs typeface="Tahoma"/>
              </a:rPr>
              <a:t>fe</a:t>
            </a:r>
            <a:r>
              <a:rPr dirty="0" sz="1200" spc="-35">
                <a:latin typeface="Tahoma"/>
                <a:cs typeface="Tahoma"/>
              </a:rPr>
              <a:t>w</a:t>
            </a:r>
            <a:r>
              <a:rPr dirty="0" sz="1200" spc="-145">
                <a:latin typeface="Tahoma"/>
                <a:cs typeface="Tahoma"/>
              </a:rPr>
              <a:t> </a:t>
            </a:r>
            <a:r>
              <a:rPr dirty="0" sz="1200" spc="-15">
                <a:latin typeface="Tahoma"/>
                <a:cs typeface="Tahoma"/>
              </a:rPr>
              <a:t>m</a:t>
            </a:r>
            <a:r>
              <a:rPr dirty="0" sz="1200" spc="10">
                <a:latin typeface="Tahoma"/>
                <a:cs typeface="Tahoma"/>
              </a:rPr>
              <a:t>i</a:t>
            </a:r>
            <a:r>
              <a:rPr dirty="0" sz="1200" spc="-40">
                <a:latin typeface="Tahoma"/>
                <a:cs typeface="Tahoma"/>
              </a:rPr>
              <a:t>ns.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7718" y="3111245"/>
            <a:ext cx="15722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1200" spc="-30">
                <a:latin typeface="Tahoma"/>
                <a:cs typeface="Tahoma"/>
              </a:rPr>
              <a:t>Share</a:t>
            </a:r>
            <a:r>
              <a:rPr dirty="0" sz="1200" spc="-14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your</a:t>
            </a:r>
            <a:r>
              <a:rPr dirty="0" sz="1200" spc="-125">
                <a:latin typeface="Tahoma"/>
                <a:cs typeface="Tahoma"/>
              </a:rPr>
              <a:t> </a:t>
            </a:r>
            <a:r>
              <a:rPr dirty="0" sz="1200" spc="-15">
                <a:latin typeface="Tahoma"/>
                <a:cs typeface="Tahoma"/>
              </a:rPr>
              <a:t>c</a:t>
            </a:r>
            <a:r>
              <a:rPr dirty="0" sz="1200" spc="-30">
                <a:latin typeface="Tahoma"/>
                <a:cs typeface="Tahoma"/>
              </a:rPr>
              <a:t>re</a:t>
            </a:r>
            <a:r>
              <a:rPr dirty="0" sz="1200" spc="-45">
                <a:latin typeface="Tahoma"/>
                <a:cs typeface="Tahoma"/>
              </a:rPr>
              <a:t>a</a:t>
            </a:r>
            <a:r>
              <a:rPr dirty="0" sz="1200" spc="5">
                <a:latin typeface="Tahoma"/>
                <a:cs typeface="Tahoma"/>
              </a:rPr>
              <a:t>t</a:t>
            </a:r>
            <a:r>
              <a:rPr dirty="0" sz="1200" spc="-5">
                <a:latin typeface="Tahoma"/>
                <a:cs typeface="Tahoma"/>
              </a:rPr>
              <a:t>i</a:t>
            </a:r>
            <a:r>
              <a:rPr dirty="0" sz="1200" spc="-15">
                <a:latin typeface="Tahoma"/>
                <a:cs typeface="Tahoma"/>
              </a:rPr>
              <a:t>on</a:t>
            </a:r>
            <a:r>
              <a:rPr dirty="0" sz="1200" spc="-1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wi</a:t>
            </a:r>
            <a:r>
              <a:rPr dirty="0" sz="1200" spc="-15">
                <a:latin typeface="Tahoma"/>
                <a:cs typeface="Tahoma"/>
              </a:rPr>
              <a:t>t</a:t>
            </a:r>
            <a:r>
              <a:rPr dirty="0" sz="1200" spc="-15">
                <a:latin typeface="Tahoma"/>
                <a:cs typeface="Tahoma"/>
              </a:rPr>
              <a:t>h  </a:t>
            </a:r>
            <a:r>
              <a:rPr dirty="0" sz="1200" spc="-25">
                <a:latin typeface="Tahoma"/>
                <a:cs typeface="Tahoma"/>
              </a:rPr>
              <a:t>your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15">
                <a:latin typeface="Tahoma"/>
                <a:cs typeface="Tahoma"/>
              </a:rPr>
              <a:t>c</a:t>
            </a:r>
            <a:r>
              <a:rPr dirty="0" sz="1200" spc="-20">
                <a:latin typeface="Tahoma"/>
                <a:cs typeface="Tahoma"/>
              </a:rPr>
              <a:t>las</a:t>
            </a:r>
            <a:r>
              <a:rPr dirty="0" sz="1200" spc="-20">
                <a:latin typeface="Tahoma"/>
                <a:cs typeface="Tahoma"/>
              </a:rPr>
              <a:t>s</a:t>
            </a:r>
            <a:r>
              <a:rPr dirty="0" sz="1200" spc="-20">
                <a:latin typeface="Tahoma"/>
                <a:cs typeface="Tahoma"/>
              </a:rPr>
              <a:t>m</a:t>
            </a:r>
            <a:r>
              <a:rPr dirty="0" sz="1200" spc="-25">
                <a:latin typeface="Tahoma"/>
                <a:cs typeface="Tahoma"/>
              </a:rPr>
              <a:t>at</a:t>
            </a:r>
            <a:r>
              <a:rPr dirty="0" sz="1200" spc="-35">
                <a:latin typeface="Tahoma"/>
                <a:cs typeface="Tahoma"/>
              </a:rPr>
              <a:t>e</a:t>
            </a:r>
            <a:r>
              <a:rPr dirty="0" sz="1200" spc="-40">
                <a:latin typeface="Tahoma"/>
                <a:cs typeface="Tahoma"/>
              </a:rPr>
              <a:t>s</a:t>
            </a:r>
            <a:r>
              <a:rPr dirty="0" sz="1200" spc="-75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7718" y="3797390"/>
            <a:ext cx="1565910" cy="48260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35">
                <a:latin typeface="Tahoma"/>
                <a:cs typeface="Tahoma"/>
              </a:rPr>
              <a:t>N</a:t>
            </a:r>
            <a:r>
              <a:rPr dirty="0" sz="1200" spc="-20">
                <a:latin typeface="Tahoma"/>
                <a:cs typeface="Tahoma"/>
              </a:rPr>
              <a:t>ote</a:t>
            </a:r>
            <a:r>
              <a:rPr dirty="0" sz="1200" spc="-13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down</a:t>
            </a:r>
            <a:r>
              <a:rPr dirty="0" sz="1200" spc="-14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the</a:t>
            </a:r>
            <a:r>
              <a:rPr dirty="0" sz="1200" spc="-140">
                <a:latin typeface="Tahoma"/>
                <a:cs typeface="Tahoma"/>
              </a:rPr>
              <a:t> </a:t>
            </a:r>
            <a:r>
              <a:rPr dirty="0" sz="1200" spc="-50">
                <a:latin typeface="Tahoma"/>
                <a:cs typeface="Tahoma"/>
              </a:rPr>
              <a:t>f</a:t>
            </a:r>
            <a:r>
              <a:rPr dirty="0" sz="1200" spc="-45">
                <a:latin typeface="Tahoma"/>
                <a:cs typeface="Tahoma"/>
              </a:rPr>
              <a:t>e</a:t>
            </a:r>
            <a:r>
              <a:rPr dirty="0" sz="1200" spc="-50">
                <a:latin typeface="Tahoma"/>
                <a:cs typeface="Tahoma"/>
              </a:rPr>
              <a:t>e</a:t>
            </a:r>
            <a:r>
              <a:rPr dirty="0" sz="1200" spc="-15">
                <a:latin typeface="Tahoma"/>
                <a:cs typeface="Tahoma"/>
              </a:rPr>
              <a:t>db</a:t>
            </a:r>
            <a:r>
              <a:rPr dirty="0" sz="1200" spc="-15">
                <a:latin typeface="Tahoma"/>
                <a:cs typeface="Tahoma"/>
              </a:rPr>
              <a:t>ac</a:t>
            </a:r>
            <a:r>
              <a:rPr dirty="0" sz="1200" spc="-15">
                <a:latin typeface="Tahoma"/>
                <a:cs typeface="Tahoma"/>
              </a:rPr>
              <a:t>k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200" spc="-35">
                <a:latin typeface="Tahoma"/>
                <a:cs typeface="Tahoma"/>
              </a:rPr>
              <a:t>received.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67702" y="2592146"/>
            <a:ext cx="11061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latin typeface="Trebuchet MS"/>
                <a:cs typeface="Trebuchet MS"/>
              </a:rPr>
              <a:t>P</a:t>
            </a:r>
            <a:r>
              <a:rPr dirty="0" sz="1800" spc="-35" b="1">
                <a:latin typeface="Trebuchet MS"/>
                <a:cs typeface="Trebuchet MS"/>
              </a:rPr>
              <a:t>r</a:t>
            </a:r>
            <a:r>
              <a:rPr dirty="0" sz="1800" spc="-60" b="1">
                <a:latin typeface="Trebuchet MS"/>
                <a:cs typeface="Trebuchet MS"/>
              </a:rPr>
              <a:t>ese</a:t>
            </a:r>
            <a:r>
              <a:rPr dirty="0" sz="1800" spc="-75" b="1">
                <a:latin typeface="Trebuchet MS"/>
                <a:cs typeface="Trebuchet MS"/>
              </a:rPr>
              <a:t>n</a:t>
            </a:r>
            <a:r>
              <a:rPr dirty="0" sz="1800" spc="-50" b="1">
                <a:latin typeface="Trebuchet MS"/>
                <a:cs typeface="Trebuchet MS"/>
              </a:rPr>
              <a:t>t</a:t>
            </a:r>
            <a:r>
              <a:rPr dirty="0" sz="1800" spc="-100" b="1">
                <a:latin typeface="Trebuchet MS"/>
                <a:cs typeface="Trebuchet MS"/>
              </a:rPr>
              <a:t>e</a:t>
            </a:r>
            <a:r>
              <a:rPr dirty="0" sz="1800" spc="-85" b="1">
                <a:latin typeface="Trebuchet MS"/>
                <a:cs typeface="Trebuchet MS"/>
              </a:rPr>
              <a:t>r</a:t>
            </a:r>
            <a:r>
              <a:rPr dirty="0" sz="1800" spc="15" b="1"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86918" y="122682"/>
            <a:ext cx="32423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FFFFFF"/>
                </a:solidFill>
              </a:rPr>
              <a:t>Choose</a:t>
            </a:r>
            <a:r>
              <a:rPr dirty="0" sz="3000" spc="-75">
                <a:solidFill>
                  <a:srgbClr val="FFFFFF"/>
                </a:solidFill>
              </a:rPr>
              <a:t> </a:t>
            </a:r>
            <a:r>
              <a:rPr dirty="0" sz="3000" spc="-120">
                <a:solidFill>
                  <a:srgbClr val="FFFFFF"/>
                </a:solidFill>
              </a:rPr>
              <a:t>your</a:t>
            </a:r>
            <a:r>
              <a:rPr dirty="0" sz="3000" spc="-80">
                <a:solidFill>
                  <a:srgbClr val="FFFFFF"/>
                </a:solidFill>
              </a:rPr>
              <a:t> </a:t>
            </a:r>
            <a:r>
              <a:rPr dirty="0" sz="3000" spc="-114">
                <a:solidFill>
                  <a:srgbClr val="FFFFFF"/>
                </a:solidFill>
              </a:rPr>
              <a:t>role!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7947" y="607664"/>
            <a:ext cx="1096010" cy="2762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1359" y="832231"/>
            <a:ext cx="1187450" cy="6051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-75">
                <a:latin typeface="Trebuchet MS"/>
                <a:cs typeface="Trebuchet MS"/>
              </a:rPr>
              <a:t>Rules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476" y="2199894"/>
            <a:ext cx="772731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100"/>
              </a:spcBef>
              <a:buFont typeface="Times New Roman"/>
              <a:buChar char="●"/>
              <a:tabLst>
                <a:tab pos="367665" algn="l"/>
                <a:tab pos="368300" algn="l"/>
              </a:tabLst>
            </a:pPr>
            <a:r>
              <a:rPr dirty="0" sz="2000" spc="-40">
                <a:latin typeface="Tahoma"/>
                <a:cs typeface="Tahoma"/>
              </a:rPr>
              <a:t>Each</a:t>
            </a:r>
            <a:r>
              <a:rPr dirty="0" sz="2000" spc="-240">
                <a:latin typeface="Tahoma"/>
                <a:cs typeface="Tahoma"/>
              </a:rPr>
              <a:t> </a:t>
            </a:r>
            <a:r>
              <a:rPr dirty="0" sz="2000" spc="-40">
                <a:latin typeface="Tahoma"/>
                <a:cs typeface="Tahoma"/>
              </a:rPr>
              <a:t>team</a:t>
            </a:r>
            <a:r>
              <a:rPr dirty="0" sz="2000" spc="-240">
                <a:latin typeface="Tahoma"/>
                <a:cs typeface="Tahoma"/>
              </a:rPr>
              <a:t> </a:t>
            </a:r>
            <a:r>
              <a:rPr dirty="0" sz="2000" spc="10">
                <a:latin typeface="Tahoma"/>
                <a:cs typeface="Tahoma"/>
              </a:rPr>
              <a:t>will</a:t>
            </a:r>
            <a:r>
              <a:rPr dirty="0" sz="2000" spc="-210">
                <a:latin typeface="Tahoma"/>
                <a:cs typeface="Tahoma"/>
              </a:rPr>
              <a:t> </a:t>
            </a:r>
            <a:r>
              <a:rPr dirty="0" sz="2000" spc="-45">
                <a:latin typeface="Tahoma"/>
                <a:cs typeface="Tahoma"/>
              </a:rPr>
              <a:t>receive</a:t>
            </a:r>
            <a:r>
              <a:rPr dirty="0" sz="2000" spc="-229">
                <a:latin typeface="Tahoma"/>
                <a:cs typeface="Tahoma"/>
              </a:rPr>
              <a:t> </a:t>
            </a:r>
            <a:r>
              <a:rPr dirty="0" sz="2000" spc="-50">
                <a:latin typeface="Tahoma"/>
                <a:cs typeface="Tahoma"/>
              </a:rPr>
              <a:t>a</a:t>
            </a:r>
            <a:r>
              <a:rPr dirty="0" sz="2000" spc="-235">
                <a:latin typeface="Tahoma"/>
                <a:cs typeface="Tahoma"/>
              </a:rPr>
              <a:t> </a:t>
            </a:r>
            <a:r>
              <a:rPr dirty="0" sz="2000" spc="-45">
                <a:latin typeface="Tahoma"/>
                <a:cs typeface="Tahoma"/>
              </a:rPr>
              <a:t>worksheet</a:t>
            </a:r>
            <a:r>
              <a:rPr dirty="0" sz="2000" spc="-225">
                <a:latin typeface="Tahoma"/>
                <a:cs typeface="Tahoma"/>
              </a:rPr>
              <a:t> </a:t>
            </a:r>
            <a:r>
              <a:rPr dirty="0" sz="2000" spc="-20">
                <a:latin typeface="Tahoma"/>
                <a:cs typeface="Tahoma"/>
              </a:rPr>
              <a:t>with</a:t>
            </a:r>
            <a:r>
              <a:rPr dirty="0" sz="2000" spc="-229">
                <a:latin typeface="Tahoma"/>
                <a:cs typeface="Tahoma"/>
              </a:rPr>
              <a:t> </a:t>
            </a:r>
            <a:r>
              <a:rPr dirty="0" sz="2000" spc="-50">
                <a:latin typeface="Tahoma"/>
                <a:cs typeface="Tahoma"/>
              </a:rPr>
              <a:t>a</a:t>
            </a:r>
            <a:r>
              <a:rPr dirty="0" sz="2000" spc="-220">
                <a:latin typeface="Tahoma"/>
                <a:cs typeface="Tahoma"/>
              </a:rPr>
              <a:t> </a:t>
            </a:r>
            <a:r>
              <a:rPr dirty="0" sz="2000" spc="-70">
                <a:latin typeface="Tahoma"/>
                <a:cs typeface="Tahoma"/>
              </a:rPr>
              <a:t>few</a:t>
            </a:r>
            <a:r>
              <a:rPr dirty="0" sz="2000" spc="-220">
                <a:latin typeface="Tahoma"/>
                <a:cs typeface="Tahoma"/>
              </a:rPr>
              <a:t> </a:t>
            </a:r>
            <a:r>
              <a:rPr dirty="0" sz="2000" spc="-20">
                <a:latin typeface="Tahoma"/>
                <a:cs typeface="Tahoma"/>
              </a:rPr>
              <a:t>similes</a:t>
            </a:r>
            <a:r>
              <a:rPr dirty="0" sz="2000" spc="-200">
                <a:latin typeface="Tahoma"/>
                <a:cs typeface="Tahoma"/>
              </a:rPr>
              <a:t> </a:t>
            </a:r>
            <a:r>
              <a:rPr dirty="0" sz="2000" spc="-30">
                <a:latin typeface="Tahoma"/>
                <a:cs typeface="Tahoma"/>
              </a:rPr>
              <a:t>written</a:t>
            </a:r>
            <a:r>
              <a:rPr dirty="0" sz="2000" spc="-229">
                <a:latin typeface="Tahoma"/>
                <a:cs typeface="Tahoma"/>
              </a:rPr>
              <a:t> </a:t>
            </a:r>
            <a:r>
              <a:rPr dirty="0" sz="2000" spc="-20">
                <a:latin typeface="Tahoma"/>
                <a:cs typeface="Tahoma"/>
              </a:rPr>
              <a:t>on</a:t>
            </a:r>
            <a:r>
              <a:rPr dirty="0" sz="2000" spc="-220">
                <a:latin typeface="Tahoma"/>
                <a:cs typeface="Tahoma"/>
              </a:rPr>
              <a:t> </a:t>
            </a:r>
            <a:r>
              <a:rPr dirty="0" sz="2000" spc="-40">
                <a:latin typeface="Tahoma"/>
                <a:cs typeface="Tahoma"/>
              </a:rPr>
              <a:t>it.</a:t>
            </a:r>
            <a:endParaRPr sz="2000">
              <a:latin typeface="Tahoma"/>
              <a:cs typeface="Tahoma"/>
            </a:endParaRPr>
          </a:p>
          <a:p>
            <a:pPr marL="367665" indent="-355600">
              <a:lnSpc>
                <a:spcPct val="100000"/>
              </a:lnSpc>
              <a:buFont typeface="Times New Roman"/>
              <a:buChar char="●"/>
              <a:tabLst>
                <a:tab pos="367665" algn="l"/>
                <a:tab pos="368300" algn="l"/>
              </a:tabLst>
            </a:pPr>
            <a:r>
              <a:rPr dirty="0" sz="2000" spc="-70">
                <a:latin typeface="Tahoma"/>
                <a:cs typeface="Tahoma"/>
              </a:rPr>
              <a:t>The</a:t>
            </a:r>
            <a:r>
              <a:rPr dirty="0" sz="2000" spc="-229">
                <a:latin typeface="Tahoma"/>
                <a:cs typeface="Tahoma"/>
              </a:rPr>
              <a:t> </a:t>
            </a:r>
            <a:r>
              <a:rPr dirty="0" sz="2000" spc="-40">
                <a:latin typeface="Tahoma"/>
                <a:cs typeface="Tahoma"/>
              </a:rPr>
              <a:t>team</a:t>
            </a:r>
            <a:r>
              <a:rPr dirty="0" sz="2000" spc="-229">
                <a:latin typeface="Tahoma"/>
                <a:cs typeface="Tahoma"/>
              </a:rPr>
              <a:t> </a:t>
            </a:r>
            <a:r>
              <a:rPr dirty="0" sz="2000" spc="-45">
                <a:latin typeface="Tahoma"/>
                <a:cs typeface="Tahoma"/>
              </a:rPr>
              <a:t>members</a:t>
            </a:r>
            <a:r>
              <a:rPr dirty="0" sz="2000" spc="-229">
                <a:latin typeface="Tahoma"/>
                <a:cs typeface="Tahoma"/>
              </a:rPr>
              <a:t> </a:t>
            </a:r>
            <a:r>
              <a:rPr dirty="0" sz="2000" spc="10">
                <a:latin typeface="Tahoma"/>
                <a:cs typeface="Tahoma"/>
              </a:rPr>
              <a:t>will</a:t>
            </a:r>
            <a:r>
              <a:rPr dirty="0" sz="2000" spc="-215">
                <a:latin typeface="Tahoma"/>
                <a:cs typeface="Tahoma"/>
              </a:rPr>
              <a:t> </a:t>
            </a:r>
            <a:r>
              <a:rPr dirty="0" sz="2000" spc="-35">
                <a:latin typeface="Tahoma"/>
                <a:cs typeface="Tahoma"/>
              </a:rPr>
              <a:t>discuss</a:t>
            </a:r>
            <a:r>
              <a:rPr dirty="0" sz="2000" spc="-200">
                <a:latin typeface="Tahoma"/>
                <a:cs typeface="Tahoma"/>
              </a:rPr>
              <a:t> </a:t>
            </a:r>
            <a:r>
              <a:rPr dirty="0" sz="2000" spc="-40">
                <a:latin typeface="Tahoma"/>
                <a:cs typeface="Tahoma"/>
              </a:rPr>
              <a:t>among</a:t>
            </a:r>
            <a:r>
              <a:rPr dirty="0" sz="2000" spc="-250">
                <a:latin typeface="Tahoma"/>
                <a:cs typeface="Tahoma"/>
              </a:rPr>
              <a:t> </a:t>
            </a:r>
            <a:r>
              <a:rPr dirty="0" sz="2000" spc="-45">
                <a:latin typeface="Tahoma"/>
                <a:cs typeface="Tahoma"/>
              </a:rPr>
              <a:t>themselves</a:t>
            </a:r>
            <a:r>
              <a:rPr dirty="0" sz="2000" spc="-225">
                <a:latin typeface="Tahoma"/>
                <a:cs typeface="Tahoma"/>
              </a:rPr>
              <a:t> </a:t>
            </a:r>
            <a:r>
              <a:rPr dirty="0" sz="2000" spc="-25">
                <a:latin typeface="Tahoma"/>
                <a:cs typeface="Tahoma"/>
              </a:rPr>
              <a:t>and</a:t>
            </a:r>
            <a:r>
              <a:rPr dirty="0" sz="2000" spc="-229">
                <a:latin typeface="Tahoma"/>
                <a:cs typeface="Tahoma"/>
              </a:rPr>
              <a:t> </a:t>
            </a:r>
            <a:r>
              <a:rPr dirty="0" sz="2000" spc="-40">
                <a:latin typeface="Tahoma"/>
                <a:cs typeface="Tahoma"/>
              </a:rPr>
              <a:t>draw</a:t>
            </a:r>
            <a:r>
              <a:rPr dirty="0" sz="2000" spc="-235">
                <a:latin typeface="Tahoma"/>
                <a:cs typeface="Tahoma"/>
              </a:rPr>
              <a:t> </a:t>
            </a:r>
            <a:r>
              <a:rPr dirty="0" sz="2000" spc="-45">
                <a:latin typeface="Tahoma"/>
                <a:cs typeface="Tahoma"/>
              </a:rPr>
              <a:t>a</a:t>
            </a:r>
            <a:r>
              <a:rPr dirty="0" sz="2000" spc="-229">
                <a:latin typeface="Tahoma"/>
                <a:cs typeface="Tahoma"/>
              </a:rPr>
              <a:t> </a:t>
            </a:r>
            <a:r>
              <a:rPr dirty="0" sz="2000" spc="-25">
                <a:latin typeface="Tahoma"/>
                <a:cs typeface="Tahoma"/>
              </a:rPr>
              <a:t>picture</a:t>
            </a:r>
            <a:endParaRPr sz="2000">
              <a:latin typeface="Tahoma"/>
              <a:cs typeface="Tahoma"/>
            </a:endParaRPr>
          </a:p>
          <a:p>
            <a:pPr marL="367665">
              <a:lnSpc>
                <a:spcPct val="100000"/>
              </a:lnSpc>
              <a:spcBef>
                <a:spcPts val="5"/>
              </a:spcBef>
            </a:pPr>
            <a:r>
              <a:rPr dirty="0" sz="2000" spc="-45">
                <a:latin typeface="Tahoma"/>
                <a:cs typeface="Tahoma"/>
              </a:rPr>
              <a:t>for</a:t>
            </a:r>
            <a:r>
              <a:rPr dirty="0" sz="2000" spc="-240">
                <a:latin typeface="Tahoma"/>
                <a:cs typeface="Tahoma"/>
              </a:rPr>
              <a:t> </a:t>
            </a:r>
            <a:r>
              <a:rPr dirty="0" sz="2000" spc="-40">
                <a:latin typeface="Tahoma"/>
                <a:cs typeface="Tahoma"/>
              </a:rPr>
              <a:t>each</a:t>
            </a:r>
            <a:r>
              <a:rPr dirty="0" sz="2000" spc="-225">
                <a:latin typeface="Tahoma"/>
                <a:cs typeface="Tahoma"/>
              </a:rPr>
              <a:t> </a:t>
            </a:r>
            <a:r>
              <a:rPr dirty="0" sz="2000" spc="-15">
                <a:latin typeface="Tahoma"/>
                <a:cs typeface="Tahoma"/>
              </a:rPr>
              <a:t>simile</a:t>
            </a:r>
            <a:r>
              <a:rPr dirty="0" sz="2000" spc="-22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to</a:t>
            </a:r>
            <a:r>
              <a:rPr dirty="0" sz="2000" spc="-225">
                <a:latin typeface="Tahoma"/>
                <a:cs typeface="Tahoma"/>
              </a:rPr>
              <a:t> </a:t>
            </a:r>
            <a:r>
              <a:rPr dirty="0" sz="2000" spc="-35">
                <a:latin typeface="Tahoma"/>
                <a:cs typeface="Tahoma"/>
              </a:rPr>
              <a:t>understand</a:t>
            </a:r>
            <a:r>
              <a:rPr dirty="0" sz="2000" spc="-254">
                <a:latin typeface="Tahoma"/>
                <a:cs typeface="Tahoma"/>
              </a:rPr>
              <a:t> </a:t>
            </a:r>
            <a:r>
              <a:rPr dirty="0" sz="2000" spc="-20">
                <a:latin typeface="Tahoma"/>
                <a:cs typeface="Tahoma"/>
              </a:rPr>
              <a:t>its</a:t>
            </a:r>
            <a:r>
              <a:rPr dirty="0" sz="2000" spc="-215">
                <a:latin typeface="Tahoma"/>
                <a:cs typeface="Tahoma"/>
              </a:rPr>
              <a:t> </a:t>
            </a:r>
            <a:r>
              <a:rPr dirty="0" sz="2000" spc="-50">
                <a:latin typeface="Tahoma"/>
                <a:cs typeface="Tahoma"/>
              </a:rPr>
              <a:t>meaning.</a:t>
            </a:r>
            <a:endParaRPr sz="2000">
              <a:latin typeface="Tahoma"/>
              <a:cs typeface="Tahoma"/>
            </a:endParaRPr>
          </a:p>
          <a:p>
            <a:pPr marL="367665" marR="671195" indent="-355600">
              <a:lnSpc>
                <a:spcPct val="100000"/>
              </a:lnSpc>
              <a:buFont typeface="Times New Roman"/>
              <a:buChar char="●"/>
              <a:tabLst>
                <a:tab pos="367665" algn="l"/>
                <a:tab pos="368300" algn="l"/>
              </a:tabLst>
            </a:pPr>
            <a:r>
              <a:rPr dirty="0" sz="2000" spc="-50">
                <a:latin typeface="Tahoma"/>
                <a:cs typeface="Tahoma"/>
              </a:rPr>
              <a:t>Once</a:t>
            </a:r>
            <a:r>
              <a:rPr dirty="0" sz="2000" spc="-225">
                <a:latin typeface="Tahoma"/>
                <a:cs typeface="Tahoma"/>
              </a:rPr>
              <a:t> </a:t>
            </a:r>
            <a:r>
              <a:rPr dirty="0" sz="2000" spc="-45">
                <a:latin typeface="Tahoma"/>
                <a:cs typeface="Tahoma"/>
              </a:rPr>
              <a:t>done,</a:t>
            </a:r>
            <a:r>
              <a:rPr dirty="0" sz="2000" spc="-229">
                <a:latin typeface="Tahoma"/>
                <a:cs typeface="Tahoma"/>
              </a:rPr>
              <a:t> </a:t>
            </a:r>
            <a:r>
              <a:rPr dirty="0" sz="2000" spc="-45">
                <a:latin typeface="Tahoma"/>
                <a:cs typeface="Tahoma"/>
              </a:rPr>
              <a:t>each</a:t>
            </a:r>
            <a:r>
              <a:rPr dirty="0" sz="2000" spc="-240">
                <a:latin typeface="Tahoma"/>
                <a:cs typeface="Tahoma"/>
              </a:rPr>
              <a:t> </a:t>
            </a:r>
            <a:r>
              <a:rPr dirty="0" sz="2000" spc="-40">
                <a:latin typeface="Tahoma"/>
                <a:cs typeface="Tahoma"/>
              </a:rPr>
              <a:t>team</a:t>
            </a:r>
            <a:r>
              <a:rPr dirty="0" sz="2000" spc="-220">
                <a:latin typeface="Tahoma"/>
                <a:cs typeface="Tahoma"/>
              </a:rPr>
              <a:t> </a:t>
            </a:r>
            <a:r>
              <a:rPr dirty="0" sz="2000" spc="10">
                <a:latin typeface="Tahoma"/>
                <a:cs typeface="Tahoma"/>
              </a:rPr>
              <a:t>will</a:t>
            </a:r>
            <a:r>
              <a:rPr dirty="0" sz="2000" spc="-220">
                <a:latin typeface="Tahoma"/>
                <a:cs typeface="Tahoma"/>
              </a:rPr>
              <a:t> </a:t>
            </a:r>
            <a:r>
              <a:rPr dirty="0" sz="2000" spc="-20">
                <a:latin typeface="Tahoma"/>
                <a:cs typeface="Tahoma"/>
              </a:rPr>
              <a:t>display</a:t>
            </a:r>
            <a:r>
              <a:rPr dirty="0" sz="2000" spc="-235">
                <a:latin typeface="Tahoma"/>
                <a:cs typeface="Tahoma"/>
              </a:rPr>
              <a:t> </a:t>
            </a:r>
            <a:r>
              <a:rPr dirty="0" sz="2000" spc="-30">
                <a:latin typeface="Tahoma"/>
                <a:cs typeface="Tahoma"/>
              </a:rPr>
              <a:t>their</a:t>
            </a:r>
            <a:r>
              <a:rPr dirty="0" sz="2000" spc="-220">
                <a:latin typeface="Tahoma"/>
                <a:cs typeface="Tahoma"/>
              </a:rPr>
              <a:t> </a:t>
            </a:r>
            <a:r>
              <a:rPr dirty="0" sz="2000" spc="-40">
                <a:latin typeface="Tahoma"/>
                <a:cs typeface="Tahoma"/>
              </a:rPr>
              <a:t>drawings</a:t>
            </a:r>
            <a:r>
              <a:rPr dirty="0" sz="2000" spc="-254">
                <a:latin typeface="Tahoma"/>
                <a:cs typeface="Tahoma"/>
              </a:rPr>
              <a:t> </a:t>
            </a:r>
            <a:r>
              <a:rPr dirty="0" sz="2000" spc="-20">
                <a:latin typeface="Tahoma"/>
                <a:cs typeface="Tahoma"/>
              </a:rPr>
              <a:t>on</a:t>
            </a:r>
            <a:r>
              <a:rPr dirty="0" sz="2000" spc="-220">
                <a:latin typeface="Tahoma"/>
                <a:cs typeface="Tahoma"/>
              </a:rPr>
              <a:t> </a:t>
            </a:r>
            <a:r>
              <a:rPr dirty="0" sz="2000" spc="-40">
                <a:latin typeface="Tahoma"/>
                <a:cs typeface="Tahoma"/>
              </a:rPr>
              <a:t>the</a:t>
            </a:r>
            <a:r>
              <a:rPr dirty="0" sz="2000" spc="-229">
                <a:latin typeface="Tahoma"/>
                <a:cs typeface="Tahoma"/>
              </a:rPr>
              <a:t> </a:t>
            </a:r>
            <a:r>
              <a:rPr dirty="0" sz="2000" spc="-25">
                <a:latin typeface="Tahoma"/>
                <a:cs typeface="Tahoma"/>
              </a:rPr>
              <a:t>activity </a:t>
            </a:r>
            <a:r>
              <a:rPr dirty="0" sz="2000" spc="-610">
                <a:latin typeface="Tahoma"/>
                <a:cs typeface="Tahoma"/>
              </a:rPr>
              <a:t> </a:t>
            </a:r>
            <a:r>
              <a:rPr dirty="0" sz="2000" spc="-35">
                <a:latin typeface="Tahoma"/>
                <a:cs typeface="Tahoma"/>
              </a:rPr>
              <a:t>board.</a:t>
            </a:r>
            <a:endParaRPr sz="2000">
              <a:latin typeface="Tahoma"/>
              <a:cs typeface="Tahoma"/>
            </a:endParaRPr>
          </a:p>
          <a:p>
            <a:pPr marL="367665" indent="-355600">
              <a:lnSpc>
                <a:spcPct val="100000"/>
              </a:lnSpc>
              <a:buFont typeface="Times New Roman"/>
              <a:buChar char="●"/>
              <a:tabLst>
                <a:tab pos="367665" algn="l"/>
                <a:tab pos="368300" algn="l"/>
              </a:tabLst>
            </a:pPr>
            <a:r>
              <a:rPr dirty="0" sz="2000" spc="-75">
                <a:latin typeface="Tahoma"/>
                <a:cs typeface="Tahoma"/>
              </a:rPr>
              <a:t>Rem</a:t>
            </a:r>
            <a:r>
              <a:rPr dirty="0" sz="2000" spc="-70">
                <a:latin typeface="Tahoma"/>
                <a:cs typeface="Tahoma"/>
              </a:rPr>
              <a:t>e</a:t>
            </a:r>
            <a:r>
              <a:rPr dirty="0" sz="2000" spc="-35">
                <a:latin typeface="Tahoma"/>
                <a:cs typeface="Tahoma"/>
              </a:rPr>
              <a:t>mber</a:t>
            </a:r>
            <a:r>
              <a:rPr dirty="0" sz="2000" spc="-245">
                <a:latin typeface="Tahoma"/>
                <a:cs typeface="Tahoma"/>
              </a:rPr>
              <a:t> </a:t>
            </a:r>
            <a:r>
              <a:rPr dirty="0" sz="2000" spc="-15">
                <a:latin typeface="Tahoma"/>
                <a:cs typeface="Tahoma"/>
              </a:rPr>
              <a:t>t</a:t>
            </a:r>
            <a:r>
              <a:rPr dirty="0" sz="2000" spc="-35">
                <a:latin typeface="Tahoma"/>
                <a:cs typeface="Tahoma"/>
              </a:rPr>
              <a:t>h</a:t>
            </a:r>
            <a:r>
              <a:rPr dirty="0" sz="2000" spc="-70">
                <a:latin typeface="Tahoma"/>
                <a:cs typeface="Tahoma"/>
              </a:rPr>
              <a:t>e</a:t>
            </a:r>
            <a:r>
              <a:rPr dirty="0" sz="2000" spc="-235">
                <a:latin typeface="Tahoma"/>
                <a:cs typeface="Tahoma"/>
              </a:rPr>
              <a:t> </a:t>
            </a:r>
            <a:r>
              <a:rPr dirty="0" sz="2000" spc="-75">
                <a:latin typeface="Tahoma"/>
                <a:cs typeface="Tahoma"/>
              </a:rPr>
              <a:t>gr</a:t>
            </a:r>
            <a:r>
              <a:rPr dirty="0" sz="2000" spc="-20">
                <a:latin typeface="Tahoma"/>
                <a:cs typeface="Tahoma"/>
              </a:rPr>
              <a:t>o</a:t>
            </a:r>
            <a:r>
              <a:rPr dirty="0" sz="2000" spc="-30">
                <a:latin typeface="Tahoma"/>
                <a:cs typeface="Tahoma"/>
              </a:rPr>
              <a:t>u</a:t>
            </a:r>
            <a:r>
              <a:rPr dirty="0" sz="2000" spc="-15">
                <a:latin typeface="Tahoma"/>
                <a:cs typeface="Tahoma"/>
              </a:rPr>
              <a:t>nd</a:t>
            </a:r>
            <a:r>
              <a:rPr dirty="0" sz="2000" spc="-254">
                <a:latin typeface="Tahoma"/>
                <a:cs typeface="Tahoma"/>
              </a:rPr>
              <a:t> </a:t>
            </a:r>
            <a:r>
              <a:rPr dirty="0" sz="2000" spc="-30">
                <a:latin typeface="Tahoma"/>
                <a:cs typeface="Tahoma"/>
              </a:rPr>
              <a:t>rule</a:t>
            </a:r>
            <a:r>
              <a:rPr dirty="0" sz="2000" spc="-45">
                <a:latin typeface="Tahoma"/>
                <a:cs typeface="Tahoma"/>
              </a:rPr>
              <a:t>s</a:t>
            </a:r>
            <a:r>
              <a:rPr dirty="0" sz="2000" spc="-100">
                <a:latin typeface="Tahoma"/>
                <a:cs typeface="Tahoma"/>
              </a:rPr>
              <a:t>!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7947" y="607664"/>
            <a:ext cx="1096010" cy="2762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8186" y="497281"/>
            <a:ext cx="156908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80" b="1">
                <a:latin typeface="Trebuchet MS"/>
                <a:cs typeface="Trebuchet MS"/>
              </a:rPr>
              <a:t>Example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4923" y="1830323"/>
            <a:ext cx="2791968" cy="27934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7580" y="2533345"/>
            <a:ext cx="2427605" cy="1184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800" spc="-105" b="1">
                <a:solidFill>
                  <a:srgbClr val="FF00FF"/>
                </a:solidFill>
                <a:latin typeface="Trebuchet MS"/>
                <a:cs typeface="Trebuchet MS"/>
              </a:rPr>
              <a:t>As</a:t>
            </a:r>
            <a:r>
              <a:rPr dirty="0" sz="3800" spc="-385" b="1">
                <a:solidFill>
                  <a:srgbClr val="FF00FF"/>
                </a:solidFill>
                <a:latin typeface="Trebuchet MS"/>
                <a:cs typeface="Trebuchet MS"/>
              </a:rPr>
              <a:t> </a:t>
            </a:r>
            <a:r>
              <a:rPr dirty="0" sz="3800" spc="10" b="1">
                <a:solidFill>
                  <a:srgbClr val="FF00FF"/>
                </a:solidFill>
                <a:latin typeface="Trebuchet MS"/>
                <a:cs typeface="Trebuchet MS"/>
              </a:rPr>
              <a:t>s</a:t>
            </a:r>
            <a:r>
              <a:rPr dirty="0" sz="3800" spc="-150" b="1">
                <a:solidFill>
                  <a:srgbClr val="FF00FF"/>
                </a:solidFill>
                <a:latin typeface="Trebuchet MS"/>
                <a:cs typeface="Trebuchet MS"/>
              </a:rPr>
              <a:t>weet</a:t>
            </a:r>
            <a:r>
              <a:rPr dirty="0" sz="3800" spc="-415" b="1">
                <a:solidFill>
                  <a:srgbClr val="FF00FF"/>
                </a:solidFill>
                <a:latin typeface="Trebuchet MS"/>
                <a:cs typeface="Trebuchet MS"/>
              </a:rPr>
              <a:t> </a:t>
            </a:r>
            <a:r>
              <a:rPr dirty="0" sz="3800" b="1">
                <a:solidFill>
                  <a:srgbClr val="FF00FF"/>
                </a:solidFill>
                <a:latin typeface="Trebuchet MS"/>
                <a:cs typeface="Trebuchet MS"/>
              </a:rPr>
              <a:t>as  </a:t>
            </a:r>
            <a:r>
              <a:rPr dirty="0" sz="3800" spc="-120" b="1">
                <a:solidFill>
                  <a:srgbClr val="FF00FF"/>
                </a:solidFill>
                <a:latin typeface="Trebuchet MS"/>
                <a:cs typeface="Trebuchet MS"/>
              </a:rPr>
              <a:t>cake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"/>
            <a:ext cx="9144000" cy="5143500"/>
            <a:chOff x="0" y="25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"/>
              <a:ext cx="9143999" cy="51434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912" y="4258056"/>
              <a:ext cx="1466088" cy="3474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382002" y="4693716"/>
            <a:ext cx="13538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5" i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700" spc="-55" i="1">
                <a:solidFill>
                  <a:srgbClr val="FFFFFF"/>
                </a:solidFill>
                <a:latin typeface="Verdana"/>
                <a:cs typeface="Verdana"/>
              </a:rPr>
              <a:t>aking</a:t>
            </a:r>
            <a:r>
              <a:rPr dirty="0" sz="700" spc="-4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700" spc="-45" i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700" spc="-70" i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700" spc="-75" i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700" spc="-45" i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700" spc="-1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700" spc="-45" i="1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55" i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700" spc="-60" i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dirty="0" sz="700" spc="-40" i="1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95" i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700" spc="-40" i="1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700" spc="-60" i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700" spc="-30" i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32628" y="500888"/>
            <a:ext cx="340804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5240" marR="6985">
              <a:lnSpc>
                <a:spcPct val="100000"/>
              </a:lnSpc>
              <a:spcBef>
                <a:spcPts val="100"/>
              </a:spcBef>
            </a:pPr>
            <a:r>
              <a:rPr dirty="0" sz="2700" spc="-25"/>
              <a:t>Let’s </a:t>
            </a:r>
            <a:r>
              <a:rPr dirty="0" sz="2700" spc="-50"/>
              <a:t>Create </a:t>
            </a:r>
            <a:r>
              <a:rPr dirty="0" sz="2700" spc="-70"/>
              <a:t>a </a:t>
            </a:r>
            <a:r>
              <a:rPr dirty="0" sz="2700" spc="-85"/>
              <a:t>Simile </a:t>
            </a:r>
            <a:r>
              <a:rPr dirty="0" sz="2700" spc="-780"/>
              <a:t> </a:t>
            </a:r>
            <a:r>
              <a:rPr dirty="0" sz="2700" spc="-80"/>
              <a:t>Tagline</a:t>
            </a:r>
            <a:r>
              <a:rPr dirty="0" sz="2700" spc="-35"/>
              <a:t> </a:t>
            </a:r>
            <a:r>
              <a:rPr dirty="0" sz="2700" spc="-90"/>
              <a:t>for</a:t>
            </a:r>
            <a:r>
              <a:rPr dirty="0" sz="2700" spc="-60"/>
              <a:t> </a:t>
            </a:r>
            <a:r>
              <a:rPr dirty="0" sz="2700" spc="-105"/>
              <a:t>an </a:t>
            </a:r>
            <a:r>
              <a:rPr dirty="0" sz="2700" spc="-100"/>
              <a:t> Advertisement!</a:t>
            </a:r>
            <a:endParaRPr sz="2700"/>
          </a:p>
          <a:p>
            <a:pPr algn="ctr">
              <a:lnSpc>
                <a:spcPct val="100000"/>
              </a:lnSpc>
            </a:pPr>
            <a:r>
              <a:rPr dirty="0" sz="2700" spc="-105"/>
              <a:t>Duratio</a:t>
            </a:r>
            <a:r>
              <a:rPr dirty="0" sz="2700" spc="-135"/>
              <a:t>n</a:t>
            </a:r>
            <a:r>
              <a:rPr dirty="0" sz="2700" spc="-235"/>
              <a:t>:</a:t>
            </a:r>
            <a:r>
              <a:rPr dirty="0" sz="2700" spc="-35"/>
              <a:t> </a:t>
            </a:r>
            <a:r>
              <a:rPr dirty="0" sz="2700" spc="-225"/>
              <a:t>2</a:t>
            </a:r>
            <a:r>
              <a:rPr dirty="0" sz="2700" spc="-220"/>
              <a:t>5</a:t>
            </a:r>
            <a:r>
              <a:rPr dirty="0" sz="2700" spc="-45"/>
              <a:t> </a:t>
            </a:r>
            <a:r>
              <a:rPr dirty="0" sz="2700" spc="-145"/>
              <a:t>minu</a:t>
            </a:r>
            <a:r>
              <a:rPr dirty="0" sz="2700" spc="-105"/>
              <a:t>t</a:t>
            </a:r>
            <a:r>
              <a:rPr dirty="0" sz="2700" spc="-5"/>
              <a:t>es</a:t>
            </a:r>
            <a:endParaRPr sz="2700"/>
          </a:p>
        </p:txBody>
      </p:sp>
      <p:grpSp>
        <p:nvGrpSpPr>
          <p:cNvPr id="7" name="object 7"/>
          <p:cNvGrpSpPr/>
          <p:nvPr/>
        </p:nvGrpSpPr>
        <p:grpSpPr>
          <a:xfrm>
            <a:off x="648843" y="662495"/>
            <a:ext cx="3509645" cy="3509645"/>
            <a:chOff x="648843" y="662495"/>
            <a:chExt cx="3509645" cy="350964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368" y="672084"/>
              <a:ext cx="3489959" cy="34899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3605" y="667258"/>
              <a:ext cx="3500120" cy="3500120"/>
            </a:xfrm>
            <a:custGeom>
              <a:avLst/>
              <a:gdLst/>
              <a:ahLst/>
              <a:cxnLst/>
              <a:rect l="l" t="t" r="r" b="b"/>
              <a:pathLst>
                <a:path w="3500120" h="3500120">
                  <a:moveTo>
                    <a:pt x="1749869" y="0"/>
                  </a:moveTo>
                  <a:lnTo>
                    <a:pt x="1839785" y="2412"/>
                  </a:lnTo>
                  <a:lnTo>
                    <a:pt x="1928939" y="9270"/>
                  </a:lnTo>
                  <a:lnTo>
                    <a:pt x="2016442" y="20319"/>
                  </a:lnTo>
                  <a:lnTo>
                    <a:pt x="2102421" y="35432"/>
                  </a:lnTo>
                  <a:lnTo>
                    <a:pt x="2187130" y="54990"/>
                  </a:lnTo>
                  <a:lnTo>
                    <a:pt x="2270315" y="78866"/>
                  </a:lnTo>
                  <a:lnTo>
                    <a:pt x="2351595" y="106299"/>
                  </a:lnTo>
                  <a:lnTo>
                    <a:pt x="2431097" y="137794"/>
                  </a:lnTo>
                  <a:lnTo>
                    <a:pt x="2508694" y="172719"/>
                  </a:lnTo>
                  <a:lnTo>
                    <a:pt x="2584005" y="211327"/>
                  </a:lnTo>
                  <a:lnTo>
                    <a:pt x="2657157" y="253618"/>
                  </a:lnTo>
                  <a:lnTo>
                    <a:pt x="2728404" y="298957"/>
                  </a:lnTo>
                  <a:lnTo>
                    <a:pt x="2796857" y="347852"/>
                  </a:lnTo>
                  <a:lnTo>
                    <a:pt x="2862897" y="399668"/>
                  </a:lnTo>
                  <a:lnTo>
                    <a:pt x="2926651" y="454532"/>
                  </a:lnTo>
                  <a:lnTo>
                    <a:pt x="2987103" y="512699"/>
                  </a:lnTo>
                  <a:lnTo>
                    <a:pt x="3045142" y="573531"/>
                  </a:lnTo>
                  <a:lnTo>
                    <a:pt x="3100133" y="636777"/>
                  </a:lnTo>
                  <a:lnTo>
                    <a:pt x="3152203" y="702817"/>
                  </a:lnTo>
                  <a:lnTo>
                    <a:pt x="3200844" y="771651"/>
                  </a:lnTo>
                  <a:lnTo>
                    <a:pt x="3246183" y="842517"/>
                  </a:lnTo>
                  <a:lnTo>
                    <a:pt x="3288347" y="915796"/>
                  </a:lnTo>
                  <a:lnTo>
                    <a:pt x="3326955" y="991362"/>
                  </a:lnTo>
                  <a:lnTo>
                    <a:pt x="3362007" y="1068958"/>
                  </a:lnTo>
                  <a:lnTo>
                    <a:pt x="3393376" y="1148206"/>
                  </a:lnTo>
                  <a:lnTo>
                    <a:pt x="3420808" y="1229740"/>
                  </a:lnTo>
                  <a:lnTo>
                    <a:pt x="3444303" y="1312544"/>
                  </a:lnTo>
                  <a:lnTo>
                    <a:pt x="3463861" y="1397253"/>
                  </a:lnTo>
                  <a:lnTo>
                    <a:pt x="3479355" y="1483233"/>
                  </a:lnTo>
                  <a:lnTo>
                    <a:pt x="3490531" y="1571243"/>
                  </a:lnTo>
                  <a:lnTo>
                    <a:pt x="3497262" y="1659889"/>
                  </a:lnTo>
                  <a:lnTo>
                    <a:pt x="3499675" y="1749933"/>
                  </a:lnTo>
                  <a:lnTo>
                    <a:pt x="3497262" y="1839848"/>
                  </a:lnTo>
                  <a:lnTo>
                    <a:pt x="3490531" y="1929002"/>
                  </a:lnTo>
                  <a:lnTo>
                    <a:pt x="3479355" y="2016505"/>
                  </a:lnTo>
                  <a:lnTo>
                    <a:pt x="3464242" y="2102485"/>
                  </a:lnTo>
                  <a:lnTo>
                    <a:pt x="3444684" y="2187193"/>
                  </a:lnTo>
                  <a:lnTo>
                    <a:pt x="3420808" y="2270379"/>
                  </a:lnTo>
                  <a:lnTo>
                    <a:pt x="3393376" y="2351531"/>
                  </a:lnTo>
                  <a:lnTo>
                    <a:pt x="3362388" y="2431160"/>
                  </a:lnTo>
                  <a:lnTo>
                    <a:pt x="3327336" y="2508758"/>
                  </a:lnTo>
                  <a:lnTo>
                    <a:pt x="3288347" y="2584068"/>
                  </a:lnTo>
                  <a:lnTo>
                    <a:pt x="3246564" y="2657221"/>
                  </a:lnTo>
                  <a:lnTo>
                    <a:pt x="3200717" y="2728467"/>
                  </a:lnTo>
                  <a:lnTo>
                    <a:pt x="3152203" y="2796921"/>
                  </a:lnTo>
                  <a:lnTo>
                    <a:pt x="3100133" y="2862960"/>
                  </a:lnTo>
                  <a:lnTo>
                    <a:pt x="3045142" y="2926588"/>
                  </a:lnTo>
                  <a:lnTo>
                    <a:pt x="2987103" y="2987166"/>
                  </a:lnTo>
                  <a:lnTo>
                    <a:pt x="2926651" y="3045205"/>
                  </a:lnTo>
                  <a:lnTo>
                    <a:pt x="2862897" y="3100197"/>
                  </a:lnTo>
                  <a:lnTo>
                    <a:pt x="2796857" y="3152266"/>
                  </a:lnTo>
                  <a:lnTo>
                    <a:pt x="2728404" y="3200907"/>
                  </a:lnTo>
                  <a:lnTo>
                    <a:pt x="2657157" y="3246208"/>
                  </a:lnTo>
                  <a:lnTo>
                    <a:pt x="2584005" y="3288385"/>
                  </a:lnTo>
                  <a:lnTo>
                    <a:pt x="2508313" y="3326993"/>
                  </a:lnTo>
                  <a:lnTo>
                    <a:pt x="2431097" y="3362007"/>
                  </a:lnTo>
                  <a:lnTo>
                    <a:pt x="2351595" y="3393452"/>
                  </a:lnTo>
                  <a:lnTo>
                    <a:pt x="2270315" y="3420910"/>
                  </a:lnTo>
                  <a:lnTo>
                    <a:pt x="2187130" y="3444392"/>
                  </a:lnTo>
                  <a:lnTo>
                    <a:pt x="2102421" y="3463886"/>
                  </a:lnTo>
                  <a:lnTo>
                    <a:pt x="2016442" y="3479418"/>
                  </a:lnTo>
                  <a:lnTo>
                    <a:pt x="1928558" y="3490556"/>
                  </a:lnTo>
                  <a:lnTo>
                    <a:pt x="1839785" y="3497326"/>
                  </a:lnTo>
                  <a:lnTo>
                    <a:pt x="1749869" y="3499713"/>
                  </a:lnTo>
                  <a:lnTo>
                    <a:pt x="1659826" y="3497326"/>
                  </a:lnTo>
                  <a:lnTo>
                    <a:pt x="1570799" y="3490556"/>
                  </a:lnTo>
                  <a:lnTo>
                    <a:pt x="1483169" y="3479418"/>
                  </a:lnTo>
                  <a:lnTo>
                    <a:pt x="1397190" y="3464293"/>
                  </a:lnTo>
                  <a:lnTo>
                    <a:pt x="1312481" y="3444786"/>
                  </a:lnTo>
                  <a:lnTo>
                    <a:pt x="1229677" y="3420910"/>
                  </a:lnTo>
                  <a:lnTo>
                    <a:pt x="1148143" y="3393452"/>
                  </a:lnTo>
                  <a:lnTo>
                    <a:pt x="1068895" y="3362413"/>
                  </a:lnTo>
                  <a:lnTo>
                    <a:pt x="991298" y="3327387"/>
                  </a:lnTo>
                  <a:lnTo>
                    <a:pt x="915733" y="3288385"/>
                  </a:lnTo>
                  <a:lnTo>
                    <a:pt x="842454" y="3246602"/>
                  </a:lnTo>
                  <a:lnTo>
                    <a:pt x="771588" y="3200780"/>
                  </a:lnTo>
                  <a:lnTo>
                    <a:pt x="702754" y="3152266"/>
                  </a:lnTo>
                  <a:lnTo>
                    <a:pt x="636714" y="3100197"/>
                  </a:lnTo>
                  <a:lnTo>
                    <a:pt x="573455" y="3045205"/>
                  </a:lnTo>
                  <a:lnTo>
                    <a:pt x="512572" y="2987166"/>
                  </a:lnTo>
                  <a:lnTo>
                    <a:pt x="454469" y="2926588"/>
                  </a:lnTo>
                  <a:lnTo>
                    <a:pt x="399541" y="2862960"/>
                  </a:lnTo>
                  <a:lnTo>
                    <a:pt x="347814" y="2796921"/>
                  </a:lnTo>
                  <a:lnTo>
                    <a:pt x="298869" y="2728467"/>
                  </a:lnTo>
                  <a:lnTo>
                    <a:pt x="253491" y="2657221"/>
                  </a:lnTo>
                  <a:lnTo>
                    <a:pt x="211315" y="2584068"/>
                  </a:lnTo>
                  <a:lnTo>
                    <a:pt x="172719" y="2508377"/>
                  </a:lnTo>
                  <a:lnTo>
                    <a:pt x="137693" y="2431160"/>
                  </a:lnTo>
                  <a:lnTo>
                    <a:pt x="106260" y="2351659"/>
                  </a:lnTo>
                  <a:lnTo>
                    <a:pt x="78790" y="2270379"/>
                  </a:lnTo>
                  <a:lnTo>
                    <a:pt x="54914" y="2187193"/>
                  </a:lnTo>
                  <a:lnTo>
                    <a:pt x="35420" y="2102485"/>
                  </a:lnTo>
                  <a:lnTo>
                    <a:pt x="20294" y="2016505"/>
                  </a:lnTo>
                  <a:lnTo>
                    <a:pt x="9156" y="1928621"/>
                  </a:lnTo>
                  <a:lnTo>
                    <a:pt x="2387" y="1839848"/>
                  </a:lnTo>
                  <a:lnTo>
                    <a:pt x="0" y="1749933"/>
                  </a:lnTo>
                  <a:lnTo>
                    <a:pt x="2387" y="1659889"/>
                  </a:lnTo>
                  <a:lnTo>
                    <a:pt x="9156" y="1570862"/>
                  </a:lnTo>
                  <a:lnTo>
                    <a:pt x="20294" y="1483233"/>
                  </a:lnTo>
                  <a:lnTo>
                    <a:pt x="35420" y="1397253"/>
                  </a:lnTo>
                  <a:lnTo>
                    <a:pt x="54914" y="1312544"/>
                  </a:lnTo>
                  <a:lnTo>
                    <a:pt x="78790" y="1229740"/>
                  </a:lnTo>
                  <a:lnTo>
                    <a:pt x="106260" y="1148206"/>
                  </a:lnTo>
                  <a:lnTo>
                    <a:pt x="137693" y="1068958"/>
                  </a:lnTo>
                  <a:lnTo>
                    <a:pt x="172707" y="991362"/>
                  </a:lnTo>
                  <a:lnTo>
                    <a:pt x="211315" y="915796"/>
                  </a:lnTo>
                  <a:lnTo>
                    <a:pt x="253504" y="842517"/>
                  </a:lnTo>
                  <a:lnTo>
                    <a:pt x="298869" y="771651"/>
                  </a:lnTo>
                  <a:lnTo>
                    <a:pt x="347814" y="702817"/>
                  </a:lnTo>
                  <a:lnTo>
                    <a:pt x="399554" y="636777"/>
                  </a:lnTo>
                  <a:lnTo>
                    <a:pt x="454469" y="573531"/>
                  </a:lnTo>
                  <a:lnTo>
                    <a:pt x="512572" y="512571"/>
                  </a:lnTo>
                  <a:lnTo>
                    <a:pt x="573455" y="454532"/>
                  </a:lnTo>
                  <a:lnTo>
                    <a:pt x="636714" y="399668"/>
                  </a:lnTo>
                  <a:lnTo>
                    <a:pt x="702754" y="347852"/>
                  </a:lnTo>
                  <a:lnTo>
                    <a:pt x="771588" y="298957"/>
                  </a:lnTo>
                  <a:lnTo>
                    <a:pt x="842454" y="253618"/>
                  </a:lnTo>
                  <a:lnTo>
                    <a:pt x="915733" y="211327"/>
                  </a:lnTo>
                  <a:lnTo>
                    <a:pt x="991298" y="172719"/>
                  </a:lnTo>
                  <a:lnTo>
                    <a:pt x="1068895" y="137794"/>
                  </a:lnTo>
                  <a:lnTo>
                    <a:pt x="1148143" y="106299"/>
                  </a:lnTo>
                  <a:lnTo>
                    <a:pt x="1229677" y="78866"/>
                  </a:lnTo>
                  <a:lnTo>
                    <a:pt x="1312481" y="54990"/>
                  </a:lnTo>
                  <a:lnTo>
                    <a:pt x="1397190" y="35432"/>
                  </a:lnTo>
                  <a:lnTo>
                    <a:pt x="1483169" y="20319"/>
                  </a:lnTo>
                  <a:lnTo>
                    <a:pt x="1571180" y="9270"/>
                  </a:lnTo>
                  <a:lnTo>
                    <a:pt x="1659826" y="2412"/>
                  </a:lnTo>
                  <a:lnTo>
                    <a:pt x="1749869" y="0"/>
                  </a:lnTo>
                  <a:close/>
                </a:path>
              </a:pathLst>
            </a:custGeom>
            <a:ln w="952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1996" y="4686298"/>
            <a:ext cx="3822003" cy="45675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1384300"/>
            <a:chOff x="0" y="0"/>
            <a:chExt cx="9144000" cy="13843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3840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" y="324611"/>
              <a:ext cx="1466088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97153" y="721258"/>
            <a:ext cx="1095375" cy="275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 </a:t>
            </a:r>
            <a:r>
              <a:rPr dirty="0" sz="700" spc="-2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383279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Create</a:t>
            </a:r>
            <a:r>
              <a:rPr dirty="0" spc="-55"/>
              <a:t> </a:t>
            </a:r>
            <a:r>
              <a:rPr dirty="0" spc="-100"/>
              <a:t>your</a:t>
            </a:r>
            <a:r>
              <a:rPr dirty="0" spc="-40"/>
              <a:t> </a:t>
            </a:r>
            <a:r>
              <a:rPr dirty="0" spc="-75"/>
              <a:t>simile</a:t>
            </a:r>
            <a:r>
              <a:rPr dirty="0" spc="-40"/>
              <a:t> </a:t>
            </a:r>
            <a:r>
              <a:rPr dirty="0" spc="-95"/>
              <a:t>advertisement!</a:t>
            </a:r>
          </a:p>
          <a:p>
            <a:pPr algn="ctr" marL="3385820">
              <a:lnSpc>
                <a:spcPct val="100000"/>
              </a:lnSpc>
              <a:spcBef>
                <a:spcPts val="70"/>
              </a:spcBef>
            </a:pPr>
            <a:r>
              <a:rPr dirty="0" sz="1600" spc="-25"/>
              <a:t>D</a:t>
            </a:r>
            <a:r>
              <a:rPr dirty="0" sz="1600" spc="-90"/>
              <a:t>u</a:t>
            </a:r>
            <a:r>
              <a:rPr dirty="0" sz="1600" spc="-60"/>
              <a:t>r</a:t>
            </a:r>
            <a:r>
              <a:rPr dirty="0" sz="1600" spc="-65"/>
              <a:t>atio</a:t>
            </a:r>
            <a:r>
              <a:rPr dirty="0" sz="1600" spc="-80"/>
              <a:t>n</a:t>
            </a:r>
            <a:r>
              <a:rPr dirty="0" sz="1600" spc="-10"/>
              <a:t> </a:t>
            </a:r>
            <a:r>
              <a:rPr dirty="0" sz="1600" spc="-40"/>
              <a:t>-</a:t>
            </a:r>
            <a:r>
              <a:rPr dirty="0" sz="1600" spc="-15"/>
              <a:t> </a:t>
            </a:r>
            <a:r>
              <a:rPr dirty="0" sz="1600" spc="-140"/>
              <a:t>2</a:t>
            </a:r>
            <a:r>
              <a:rPr dirty="0" sz="1600" spc="-135"/>
              <a:t>0</a:t>
            </a:r>
            <a:r>
              <a:rPr dirty="0" sz="1600" spc="-15"/>
              <a:t> </a:t>
            </a:r>
            <a:r>
              <a:rPr dirty="0" sz="1600" spc="-95"/>
              <a:t>m</a:t>
            </a:r>
            <a:r>
              <a:rPr dirty="0" sz="1600" spc="-60"/>
              <a:t>inutes</a:t>
            </a:r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3630295" y="1945841"/>
            <a:ext cx="5067300" cy="206756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650" spc="-30">
                <a:latin typeface="Tahoma"/>
                <a:cs typeface="Tahoma"/>
              </a:rPr>
              <a:t>Steps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t</a:t>
            </a:r>
            <a:r>
              <a:rPr dirty="0" sz="1650" spc="-5">
                <a:latin typeface="Tahoma"/>
                <a:cs typeface="Tahoma"/>
              </a:rPr>
              <a:t>o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f</a:t>
            </a:r>
            <a:r>
              <a:rPr dirty="0" sz="1650" spc="-35">
                <a:latin typeface="Tahoma"/>
                <a:cs typeface="Tahoma"/>
              </a:rPr>
              <a:t>o</a:t>
            </a:r>
            <a:r>
              <a:rPr dirty="0" sz="1650" spc="40">
                <a:latin typeface="Tahoma"/>
                <a:cs typeface="Tahoma"/>
              </a:rPr>
              <a:t>ll</a:t>
            </a:r>
            <a:r>
              <a:rPr dirty="0" sz="1650" spc="-5">
                <a:latin typeface="Tahoma"/>
                <a:cs typeface="Tahoma"/>
              </a:rPr>
              <a:t>o</a:t>
            </a:r>
            <a:r>
              <a:rPr dirty="0" sz="1650" spc="-50">
                <a:latin typeface="Tahoma"/>
                <a:cs typeface="Tahoma"/>
              </a:rPr>
              <a:t>w</a:t>
            </a:r>
            <a:endParaRPr sz="1650">
              <a:latin typeface="Tahoma"/>
              <a:cs typeface="Tahoma"/>
            </a:endParaRPr>
          </a:p>
          <a:p>
            <a:pPr marL="469900" indent="-334645">
              <a:lnSpc>
                <a:spcPct val="100000"/>
              </a:lnSpc>
              <a:spcBef>
                <a:spcPts val="705"/>
              </a:spcBef>
              <a:buClr>
                <a:srgbClr val="585858"/>
              </a:buClr>
              <a:buSzPct val="103030"/>
              <a:buFont typeface="Times New Roman"/>
              <a:buChar char="●"/>
              <a:tabLst>
                <a:tab pos="469900" algn="l"/>
                <a:tab pos="470534" algn="l"/>
              </a:tabLst>
            </a:pPr>
            <a:r>
              <a:rPr dirty="0" sz="1650" spc="-45">
                <a:latin typeface="Tahoma"/>
                <a:cs typeface="Tahoma"/>
              </a:rPr>
              <a:t>Go</a:t>
            </a:r>
            <a:r>
              <a:rPr dirty="0" sz="1650" spc="-165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to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u="sng" sz="1650" spc="-3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h</a:t>
            </a:r>
            <a:r>
              <a:rPr dirty="0" u="sng" sz="1650" spc="-5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t</a:t>
            </a:r>
            <a:r>
              <a:rPr dirty="0" u="sng" sz="165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t</a:t>
            </a:r>
            <a:r>
              <a:rPr dirty="0" u="sng" sz="1650" spc="-3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p</a:t>
            </a:r>
            <a:r>
              <a:rPr dirty="0" u="sng" sz="1650" spc="-35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s</a:t>
            </a:r>
            <a:r>
              <a:rPr dirty="0" u="sng" sz="1650" spc="-95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://</a:t>
            </a:r>
            <a:r>
              <a:rPr dirty="0" u="sng" sz="1650" spc="-3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megamind</a:t>
            </a:r>
            <a:r>
              <a:rPr dirty="0" u="sng" sz="1650" spc="-35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s</a:t>
            </a:r>
            <a:r>
              <a:rPr dirty="0" u="sng" sz="1650" spc="-35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.wor</a:t>
            </a:r>
            <a:r>
              <a:rPr dirty="0" u="sng" sz="1650" spc="-15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l</a:t>
            </a:r>
            <a:r>
              <a:rPr dirty="0" u="sng" sz="1650" spc="-25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d/</a:t>
            </a:r>
            <a:endParaRPr sz="1650">
              <a:latin typeface="Tahoma"/>
              <a:cs typeface="Tahoma"/>
            </a:endParaRPr>
          </a:p>
          <a:p>
            <a:pPr marL="469900" indent="-334645">
              <a:lnSpc>
                <a:spcPct val="100000"/>
              </a:lnSpc>
              <a:spcBef>
                <a:spcPts val="710"/>
              </a:spcBef>
              <a:buClr>
                <a:srgbClr val="585858"/>
              </a:buClr>
              <a:buSzPct val="103030"/>
              <a:buFont typeface="Times New Roman"/>
              <a:buChar char="●"/>
              <a:tabLst>
                <a:tab pos="469900" algn="l"/>
                <a:tab pos="470534" algn="l"/>
              </a:tabLst>
            </a:pPr>
            <a:r>
              <a:rPr dirty="0" sz="1650" spc="-30">
                <a:latin typeface="Tahoma"/>
                <a:cs typeface="Tahoma"/>
              </a:rPr>
              <a:t>Let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t</a:t>
            </a:r>
            <a:r>
              <a:rPr dirty="0" sz="1650" spc="-15">
                <a:latin typeface="Tahoma"/>
                <a:cs typeface="Tahoma"/>
              </a:rPr>
              <a:t>h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te</a:t>
            </a:r>
            <a:r>
              <a:rPr dirty="0" sz="1650" spc="-25">
                <a:latin typeface="Tahoma"/>
                <a:cs typeface="Tahoma"/>
              </a:rPr>
              <a:t>ac</a:t>
            </a:r>
            <a:r>
              <a:rPr dirty="0" sz="1650" spc="-25">
                <a:latin typeface="Tahoma"/>
                <a:cs typeface="Tahoma"/>
              </a:rPr>
              <a:t>h</a:t>
            </a:r>
            <a:r>
              <a:rPr dirty="0" sz="1650" spc="-45">
                <a:latin typeface="Tahoma"/>
                <a:cs typeface="Tahoma"/>
              </a:rPr>
              <a:t>er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55">
                <a:latin typeface="Tahoma"/>
                <a:cs typeface="Tahoma"/>
              </a:rPr>
              <a:t>gu</a:t>
            </a:r>
            <a:r>
              <a:rPr dirty="0" sz="1650" spc="5">
                <a:latin typeface="Tahoma"/>
                <a:cs typeface="Tahoma"/>
              </a:rPr>
              <a:t>i</a:t>
            </a:r>
            <a:r>
              <a:rPr dirty="0" sz="1650" spc="5">
                <a:latin typeface="Tahoma"/>
                <a:cs typeface="Tahoma"/>
              </a:rPr>
              <a:t>d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you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h</a:t>
            </a:r>
            <a:r>
              <a:rPr dirty="0" sz="1650" spc="-5">
                <a:latin typeface="Tahoma"/>
                <a:cs typeface="Tahoma"/>
              </a:rPr>
              <a:t>o</a:t>
            </a:r>
            <a:r>
              <a:rPr dirty="0" sz="1650" spc="-50">
                <a:latin typeface="Tahoma"/>
                <a:cs typeface="Tahoma"/>
              </a:rPr>
              <a:t>w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to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n</a:t>
            </a:r>
            <a:r>
              <a:rPr dirty="0" sz="1650" spc="-55">
                <a:latin typeface="Tahoma"/>
                <a:cs typeface="Tahoma"/>
              </a:rPr>
              <a:t>a</a:t>
            </a:r>
            <a:r>
              <a:rPr dirty="0" sz="1650" spc="-55">
                <a:latin typeface="Tahoma"/>
                <a:cs typeface="Tahoma"/>
              </a:rPr>
              <a:t>v</a:t>
            </a:r>
            <a:r>
              <a:rPr dirty="0" sz="1650" spc="-30">
                <a:latin typeface="Tahoma"/>
                <a:cs typeface="Tahoma"/>
              </a:rPr>
              <a:t>ig</a:t>
            </a:r>
            <a:r>
              <a:rPr dirty="0" sz="1650" spc="-50">
                <a:latin typeface="Tahoma"/>
                <a:cs typeface="Tahoma"/>
              </a:rPr>
              <a:t>a</a:t>
            </a:r>
            <a:r>
              <a:rPr dirty="0" sz="1650" spc="-30">
                <a:latin typeface="Tahoma"/>
                <a:cs typeface="Tahoma"/>
              </a:rPr>
              <a:t>te</a:t>
            </a:r>
            <a:r>
              <a:rPr dirty="0" sz="1650" spc="-155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t</a:t>
            </a:r>
            <a:r>
              <a:rPr dirty="0" sz="1650" spc="-15">
                <a:latin typeface="Tahoma"/>
                <a:cs typeface="Tahoma"/>
              </a:rPr>
              <a:t>h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v</a:t>
            </a:r>
            <a:r>
              <a:rPr dirty="0" sz="1650" spc="-25">
                <a:latin typeface="Tahoma"/>
                <a:cs typeface="Tahoma"/>
              </a:rPr>
              <a:t>i</a:t>
            </a:r>
            <a:r>
              <a:rPr dirty="0" sz="1650" spc="-20">
                <a:latin typeface="Tahoma"/>
                <a:cs typeface="Tahoma"/>
              </a:rPr>
              <a:t>rt</a:t>
            </a:r>
            <a:r>
              <a:rPr dirty="0" sz="1650" spc="-25">
                <a:latin typeface="Tahoma"/>
                <a:cs typeface="Tahoma"/>
              </a:rPr>
              <a:t>u</a:t>
            </a:r>
            <a:r>
              <a:rPr dirty="0" sz="1650">
                <a:latin typeface="Tahoma"/>
                <a:cs typeface="Tahoma"/>
              </a:rPr>
              <a:t>al</a:t>
            </a:r>
            <a:endParaRPr sz="165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710"/>
              </a:spcBef>
            </a:pPr>
            <a:r>
              <a:rPr dirty="0" sz="1650" spc="-30">
                <a:latin typeface="Tahoma"/>
                <a:cs typeface="Tahoma"/>
              </a:rPr>
              <a:t>classroom.</a:t>
            </a:r>
            <a:endParaRPr sz="1650">
              <a:latin typeface="Tahoma"/>
              <a:cs typeface="Tahoma"/>
            </a:endParaRPr>
          </a:p>
          <a:p>
            <a:pPr marL="469900" marR="245745" indent="-334010">
              <a:lnSpc>
                <a:spcPts val="2700"/>
              </a:lnSpc>
              <a:spcBef>
                <a:spcPts val="90"/>
              </a:spcBef>
              <a:buClr>
                <a:srgbClr val="585858"/>
              </a:buClr>
              <a:buSzPct val="103030"/>
              <a:buFont typeface="Times New Roman"/>
              <a:buChar char="●"/>
              <a:tabLst>
                <a:tab pos="469900" algn="l"/>
                <a:tab pos="470534" algn="l"/>
              </a:tabLst>
            </a:pPr>
            <a:r>
              <a:rPr dirty="0" sz="1650" spc="-35">
                <a:latin typeface="Tahoma"/>
                <a:cs typeface="Tahoma"/>
              </a:rPr>
              <a:t>Revisit</a:t>
            </a:r>
            <a:r>
              <a:rPr dirty="0" sz="1650" spc="-17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what</a:t>
            </a:r>
            <a:r>
              <a:rPr dirty="0" sz="1650" spc="-170">
                <a:latin typeface="Tahoma"/>
                <a:cs typeface="Tahoma"/>
              </a:rPr>
              <a:t> </a:t>
            </a:r>
            <a:r>
              <a:rPr dirty="0" sz="1650" spc="-55">
                <a:latin typeface="Tahoma"/>
                <a:cs typeface="Tahoma"/>
              </a:rPr>
              <a:t>we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50">
                <a:latin typeface="Tahoma"/>
                <a:cs typeface="Tahoma"/>
              </a:rPr>
              <a:t>have</a:t>
            </a:r>
            <a:r>
              <a:rPr dirty="0" sz="1650" spc="-165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learned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about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similes</a:t>
            </a:r>
            <a:r>
              <a:rPr dirty="0" sz="1650" spc="-165">
                <a:latin typeface="Tahoma"/>
                <a:cs typeface="Tahoma"/>
              </a:rPr>
              <a:t> </a:t>
            </a:r>
            <a:r>
              <a:rPr dirty="0" sz="1650" spc="-45">
                <a:latin typeface="Tahoma"/>
                <a:cs typeface="Tahoma"/>
              </a:rPr>
              <a:t>as</a:t>
            </a:r>
            <a:r>
              <a:rPr dirty="0" sz="1650" spc="-165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you </a:t>
            </a:r>
            <a:r>
              <a:rPr dirty="0" sz="1650" spc="-500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m</a:t>
            </a:r>
            <a:r>
              <a:rPr dirty="0" sz="1650" spc="-5">
                <a:latin typeface="Tahoma"/>
                <a:cs typeface="Tahoma"/>
              </a:rPr>
              <a:t>o</a:t>
            </a:r>
            <a:r>
              <a:rPr dirty="0" sz="1650" spc="-60">
                <a:latin typeface="Tahoma"/>
                <a:cs typeface="Tahoma"/>
              </a:rPr>
              <a:t>ve</a:t>
            </a:r>
            <a:r>
              <a:rPr dirty="0" sz="1650" spc="-175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t</a:t>
            </a:r>
            <a:r>
              <a:rPr dirty="0" sz="1650" spc="-15">
                <a:latin typeface="Tahoma"/>
                <a:cs typeface="Tahoma"/>
              </a:rPr>
              <a:t>h</a:t>
            </a:r>
            <a:r>
              <a:rPr dirty="0" sz="1650" spc="-15">
                <a:latin typeface="Tahoma"/>
                <a:cs typeface="Tahoma"/>
              </a:rPr>
              <a:t>r</a:t>
            </a:r>
            <a:r>
              <a:rPr dirty="0" sz="1650" spc="-15">
                <a:latin typeface="Tahoma"/>
                <a:cs typeface="Tahoma"/>
              </a:rPr>
              <a:t>o</a:t>
            </a:r>
            <a:r>
              <a:rPr dirty="0" sz="1650" spc="-30">
                <a:latin typeface="Tahoma"/>
                <a:cs typeface="Tahoma"/>
              </a:rPr>
              <a:t>u</a:t>
            </a:r>
            <a:r>
              <a:rPr dirty="0" sz="1650" spc="-55">
                <a:latin typeface="Tahoma"/>
                <a:cs typeface="Tahoma"/>
              </a:rPr>
              <a:t>gh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>
                <a:latin typeface="Tahoma"/>
                <a:cs typeface="Tahoma"/>
              </a:rPr>
              <a:t>t</a:t>
            </a:r>
            <a:r>
              <a:rPr dirty="0" sz="1650" spc="-30">
                <a:latin typeface="Tahoma"/>
                <a:cs typeface="Tahoma"/>
              </a:rPr>
              <a:t>h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195">
                <a:latin typeface="Tahoma"/>
                <a:cs typeface="Tahoma"/>
              </a:rPr>
              <a:t> </a:t>
            </a:r>
            <a:r>
              <a:rPr dirty="0" sz="1650" spc="15">
                <a:latin typeface="Tahoma"/>
                <a:cs typeface="Tahoma"/>
              </a:rPr>
              <a:t>c</a:t>
            </a:r>
            <a:r>
              <a:rPr dirty="0" sz="1650" spc="10">
                <a:latin typeface="Tahoma"/>
                <a:cs typeface="Tahoma"/>
              </a:rPr>
              <a:t>l</a:t>
            </a:r>
            <a:r>
              <a:rPr dirty="0" sz="1650" spc="-50">
                <a:latin typeface="Tahoma"/>
                <a:cs typeface="Tahoma"/>
              </a:rPr>
              <a:t>a</a:t>
            </a:r>
            <a:r>
              <a:rPr dirty="0" sz="1650" spc="-50">
                <a:latin typeface="Tahoma"/>
                <a:cs typeface="Tahoma"/>
              </a:rPr>
              <a:t>s</a:t>
            </a:r>
            <a:r>
              <a:rPr dirty="0" sz="1650" spc="-20">
                <a:latin typeface="Tahoma"/>
                <a:cs typeface="Tahoma"/>
              </a:rPr>
              <a:t>sro</a:t>
            </a:r>
            <a:r>
              <a:rPr dirty="0" sz="1650" spc="-20">
                <a:latin typeface="Tahoma"/>
                <a:cs typeface="Tahoma"/>
              </a:rPr>
              <a:t>o</a:t>
            </a:r>
            <a:r>
              <a:rPr dirty="0" sz="1650" spc="-60">
                <a:latin typeface="Tahoma"/>
                <a:cs typeface="Tahoma"/>
              </a:rPr>
              <a:t>m.</a:t>
            </a:r>
            <a:endParaRPr sz="165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799856"/>
            <a:ext cx="3593591" cy="23026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1996" y="4686298"/>
            <a:ext cx="3822003" cy="45675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1384300"/>
            <a:chOff x="0" y="0"/>
            <a:chExt cx="9144000" cy="13843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3840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" y="324611"/>
              <a:ext cx="1466088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97153" y="721258"/>
            <a:ext cx="1095375" cy="275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 </a:t>
            </a:r>
            <a:r>
              <a:rPr dirty="0" sz="700" spc="-2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383279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Create</a:t>
            </a:r>
            <a:r>
              <a:rPr dirty="0" spc="-55"/>
              <a:t> </a:t>
            </a:r>
            <a:r>
              <a:rPr dirty="0" spc="-100"/>
              <a:t>your</a:t>
            </a:r>
            <a:r>
              <a:rPr dirty="0" spc="-40"/>
              <a:t> </a:t>
            </a:r>
            <a:r>
              <a:rPr dirty="0" spc="-75"/>
              <a:t>simile</a:t>
            </a:r>
            <a:r>
              <a:rPr dirty="0" spc="-40"/>
              <a:t> </a:t>
            </a:r>
            <a:r>
              <a:rPr dirty="0" spc="-95"/>
              <a:t>advertisement!</a:t>
            </a:r>
          </a:p>
          <a:p>
            <a:pPr algn="ctr" marL="3385820">
              <a:lnSpc>
                <a:spcPct val="100000"/>
              </a:lnSpc>
              <a:spcBef>
                <a:spcPts val="70"/>
              </a:spcBef>
            </a:pPr>
            <a:r>
              <a:rPr dirty="0" sz="1600" spc="-25"/>
              <a:t>D</a:t>
            </a:r>
            <a:r>
              <a:rPr dirty="0" sz="1600" spc="-90"/>
              <a:t>u</a:t>
            </a:r>
            <a:r>
              <a:rPr dirty="0" sz="1600" spc="-60"/>
              <a:t>r</a:t>
            </a:r>
            <a:r>
              <a:rPr dirty="0" sz="1600" spc="-65"/>
              <a:t>atio</a:t>
            </a:r>
            <a:r>
              <a:rPr dirty="0" sz="1600" spc="-80"/>
              <a:t>n</a:t>
            </a:r>
            <a:r>
              <a:rPr dirty="0" sz="1600" spc="-10"/>
              <a:t> </a:t>
            </a:r>
            <a:r>
              <a:rPr dirty="0" sz="1600" spc="-40"/>
              <a:t>-</a:t>
            </a:r>
            <a:r>
              <a:rPr dirty="0" sz="1600" spc="-15"/>
              <a:t> </a:t>
            </a:r>
            <a:r>
              <a:rPr dirty="0" sz="1600" spc="-140"/>
              <a:t>2</a:t>
            </a:r>
            <a:r>
              <a:rPr dirty="0" sz="1600" spc="-135"/>
              <a:t>0</a:t>
            </a:r>
            <a:r>
              <a:rPr dirty="0" sz="1600" spc="-15"/>
              <a:t> </a:t>
            </a:r>
            <a:r>
              <a:rPr dirty="0" sz="1600" spc="-95"/>
              <a:t>m</a:t>
            </a:r>
            <a:r>
              <a:rPr dirty="0" sz="1600" spc="-60"/>
              <a:t>inutes</a:t>
            </a:r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3830573" y="1698150"/>
            <a:ext cx="5035550" cy="139192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346075" indent="-334010">
              <a:lnSpc>
                <a:spcPct val="100000"/>
              </a:lnSpc>
              <a:spcBef>
                <a:spcPts val="810"/>
              </a:spcBef>
              <a:buSzPct val="103030"/>
              <a:buFont typeface="Times New Roman"/>
              <a:buChar char="●"/>
              <a:tabLst>
                <a:tab pos="346075" algn="l"/>
                <a:tab pos="346710" algn="l"/>
              </a:tabLst>
            </a:pPr>
            <a:r>
              <a:rPr dirty="0" sz="1650" spc="-80">
                <a:latin typeface="Tahoma"/>
                <a:cs typeface="Tahoma"/>
              </a:rPr>
              <a:t>As</a:t>
            </a:r>
            <a:r>
              <a:rPr dirty="0" sz="1650" spc="-175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you</a:t>
            </a:r>
            <a:r>
              <a:rPr dirty="0" sz="1650" spc="-160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enter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the</a:t>
            </a:r>
            <a:r>
              <a:rPr dirty="0" sz="1650" spc="-175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classroom,</a:t>
            </a:r>
            <a:r>
              <a:rPr dirty="0" sz="1650" spc="-165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zoom</a:t>
            </a:r>
            <a:r>
              <a:rPr dirty="0" sz="1650" spc="-165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into</a:t>
            </a:r>
            <a:r>
              <a:rPr dirty="0" sz="1650" spc="-160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the</a:t>
            </a:r>
            <a:r>
              <a:rPr dirty="0" sz="1650" spc="-190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wall,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20">
                <a:latin typeface="Tahoma"/>
                <a:cs typeface="Tahoma"/>
              </a:rPr>
              <a:t>which</a:t>
            </a:r>
            <a:endParaRPr sz="1650">
              <a:latin typeface="Tahoma"/>
              <a:cs typeface="Tahoma"/>
            </a:endParaRPr>
          </a:p>
          <a:p>
            <a:pPr algn="r" marR="208915">
              <a:lnSpc>
                <a:spcPct val="100000"/>
              </a:lnSpc>
              <a:spcBef>
                <a:spcPts val="710"/>
              </a:spcBef>
            </a:pPr>
            <a:r>
              <a:rPr dirty="0" sz="1650" spc="-20">
                <a:latin typeface="Tahoma"/>
                <a:cs typeface="Tahoma"/>
              </a:rPr>
              <a:t>mentions</a:t>
            </a:r>
            <a:r>
              <a:rPr dirty="0" sz="1650" spc="-175">
                <a:latin typeface="Tahoma"/>
                <a:cs typeface="Tahoma"/>
              </a:rPr>
              <a:t> </a:t>
            </a:r>
            <a:r>
              <a:rPr dirty="0" sz="1650" spc="-45">
                <a:latin typeface="Tahoma"/>
                <a:cs typeface="Tahoma"/>
              </a:rPr>
              <a:t>why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20">
                <a:latin typeface="Tahoma"/>
                <a:cs typeface="Tahoma"/>
              </a:rPr>
              <a:t>and</a:t>
            </a:r>
            <a:r>
              <a:rPr dirty="0" sz="1650" spc="-17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how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advertisements</a:t>
            </a:r>
            <a:r>
              <a:rPr dirty="0" sz="1650" spc="-155">
                <a:latin typeface="Tahoma"/>
                <a:cs typeface="Tahoma"/>
              </a:rPr>
              <a:t> </a:t>
            </a:r>
            <a:r>
              <a:rPr dirty="0" sz="1650" spc="-45">
                <a:latin typeface="Tahoma"/>
                <a:cs typeface="Tahoma"/>
              </a:rPr>
              <a:t>use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similes.</a:t>
            </a:r>
            <a:endParaRPr sz="1650">
              <a:latin typeface="Tahoma"/>
              <a:cs typeface="Tahoma"/>
            </a:endParaRPr>
          </a:p>
          <a:p>
            <a:pPr algn="r" marL="333375" marR="213360" indent="-333375">
              <a:lnSpc>
                <a:spcPct val="100000"/>
              </a:lnSpc>
              <a:spcBef>
                <a:spcPts val="710"/>
              </a:spcBef>
              <a:buSzPct val="103030"/>
              <a:buFont typeface="Times New Roman"/>
              <a:buChar char="●"/>
              <a:tabLst>
                <a:tab pos="333375" algn="l"/>
                <a:tab pos="346710" algn="l"/>
              </a:tabLst>
            </a:pPr>
            <a:r>
              <a:rPr dirty="0" sz="1650" spc="-90">
                <a:latin typeface="Tahoma"/>
                <a:cs typeface="Tahoma"/>
              </a:rPr>
              <a:t>M</a:t>
            </a:r>
            <a:r>
              <a:rPr dirty="0" sz="1650" spc="-5">
                <a:latin typeface="Tahoma"/>
                <a:cs typeface="Tahoma"/>
              </a:rPr>
              <a:t>o</a:t>
            </a:r>
            <a:r>
              <a:rPr dirty="0" sz="1650" spc="-60">
                <a:latin typeface="Tahoma"/>
                <a:cs typeface="Tahoma"/>
              </a:rPr>
              <a:t>ve</a:t>
            </a:r>
            <a:r>
              <a:rPr dirty="0" sz="1650" spc="-175">
                <a:latin typeface="Tahoma"/>
                <a:cs typeface="Tahoma"/>
              </a:rPr>
              <a:t> </a:t>
            </a:r>
            <a:r>
              <a:rPr dirty="0" sz="1650" spc="-40">
                <a:latin typeface="Tahoma"/>
                <a:cs typeface="Tahoma"/>
              </a:rPr>
              <a:t>ahe</a:t>
            </a:r>
            <a:r>
              <a:rPr dirty="0" sz="1650" spc="-20">
                <a:latin typeface="Tahoma"/>
                <a:cs typeface="Tahoma"/>
              </a:rPr>
              <a:t>ad</a:t>
            </a:r>
            <a:r>
              <a:rPr dirty="0" sz="1650" spc="-165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to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40">
                <a:latin typeface="Tahoma"/>
                <a:cs typeface="Tahoma"/>
              </a:rPr>
              <a:t>l</a:t>
            </a:r>
            <a:r>
              <a:rPr dirty="0" sz="1650" spc="-5">
                <a:latin typeface="Tahoma"/>
                <a:cs typeface="Tahoma"/>
              </a:rPr>
              <a:t>oo</a:t>
            </a:r>
            <a:r>
              <a:rPr dirty="0" sz="1650" spc="-20">
                <a:latin typeface="Tahoma"/>
                <a:cs typeface="Tahoma"/>
              </a:rPr>
              <a:t>k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at</a:t>
            </a:r>
            <a:r>
              <a:rPr dirty="0" sz="1650" spc="-165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examples</a:t>
            </a:r>
            <a:r>
              <a:rPr dirty="0" sz="1650" spc="-170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o</a:t>
            </a:r>
            <a:r>
              <a:rPr dirty="0" sz="1650" spc="-55">
                <a:latin typeface="Tahoma"/>
                <a:cs typeface="Tahoma"/>
              </a:rPr>
              <a:t>f</a:t>
            </a:r>
            <a:r>
              <a:rPr dirty="0" sz="1650" spc="-175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ad</a:t>
            </a:r>
            <a:r>
              <a:rPr dirty="0" sz="1650" spc="-45">
                <a:latin typeface="Tahoma"/>
                <a:cs typeface="Tahoma"/>
              </a:rPr>
              <a:t>v</a:t>
            </a:r>
            <a:r>
              <a:rPr dirty="0" sz="1650" spc="-35">
                <a:latin typeface="Tahoma"/>
                <a:cs typeface="Tahoma"/>
              </a:rPr>
              <a:t>er</a:t>
            </a:r>
            <a:r>
              <a:rPr dirty="0" sz="1650" spc="-20">
                <a:latin typeface="Tahoma"/>
                <a:cs typeface="Tahoma"/>
              </a:rPr>
              <a:t>t</a:t>
            </a:r>
            <a:r>
              <a:rPr dirty="0" sz="1650" spc="-10">
                <a:latin typeface="Tahoma"/>
                <a:cs typeface="Tahoma"/>
              </a:rPr>
              <a:t>i</a:t>
            </a:r>
            <a:r>
              <a:rPr dirty="0" sz="1650" spc="-30">
                <a:latin typeface="Tahoma"/>
                <a:cs typeface="Tahoma"/>
              </a:rPr>
              <a:t>s</a:t>
            </a:r>
            <a:r>
              <a:rPr dirty="0" sz="1650" spc="-40">
                <a:latin typeface="Tahoma"/>
                <a:cs typeface="Tahoma"/>
              </a:rPr>
              <a:t>emen</a:t>
            </a:r>
            <a:r>
              <a:rPr dirty="0" sz="1650" spc="-50">
                <a:latin typeface="Tahoma"/>
                <a:cs typeface="Tahoma"/>
              </a:rPr>
              <a:t>ts,</a:t>
            </a:r>
            <a:endParaRPr sz="1650">
              <a:latin typeface="Tahoma"/>
              <a:cs typeface="Tahoma"/>
            </a:endParaRPr>
          </a:p>
          <a:p>
            <a:pPr marL="346075">
              <a:lnSpc>
                <a:spcPct val="100000"/>
              </a:lnSpc>
              <a:spcBef>
                <a:spcPts val="705"/>
              </a:spcBef>
            </a:pPr>
            <a:r>
              <a:rPr dirty="0" sz="1650" spc="-20">
                <a:latin typeface="Tahoma"/>
                <a:cs typeface="Tahoma"/>
              </a:rPr>
              <a:t>which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20">
                <a:latin typeface="Tahoma"/>
                <a:cs typeface="Tahoma"/>
              </a:rPr>
              <a:t>h</a:t>
            </a:r>
            <a:r>
              <a:rPr dirty="0" sz="1650" spc="-50">
                <a:latin typeface="Tahoma"/>
                <a:cs typeface="Tahoma"/>
              </a:rPr>
              <a:t>a</a:t>
            </a:r>
            <a:r>
              <a:rPr dirty="0" sz="1650" spc="-60">
                <a:latin typeface="Tahoma"/>
                <a:cs typeface="Tahoma"/>
              </a:rPr>
              <a:t>v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17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used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60">
                <a:latin typeface="Tahoma"/>
                <a:cs typeface="Tahoma"/>
              </a:rPr>
              <a:t>s</a:t>
            </a:r>
            <a:r>
              <a:rPr dirty="0" sz="1650" spc="15">
                <a:latin typeface="Tahoma"/>
                <a:cs typeface="Tahoma"/>
              </a:rPr>
              <a:t>i</a:t>
            </a:r>
            <a:r>
              <a:rPr dirty="0" sz="1650" spc="5">
                <a:latin typeface="Tahoma"/>
                <a:cs typeface="Tahoma"/>
              </a:rPr>
              <a:t>m</a:t>
            </a:r>
            <a:r>
              <a:rPr dirty="0" sz="1650" spc="-5">
                <a:latin typeface="Tahoma"/>
                <a:cs typeface="Tahoma"/>
              </a:rPr>
              <a:t>i</a:t>
            </a:r>
            <a:r>
              <a:rPr dirty="0" sz="1650" spc="35">
                <a:latin typeface="Tahoma"/>
                <a:cs typeface="Tahoma"/>
              </a:rPr>
              <a:t>l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60">
                <a:latin typeface="Tahoma"/>
                <a:cs typeface="Tahoma"/>
              </a:rPr>
              <a:t>s</a:t>
            </a:r>
            <a:r>
              <a:rPr dirty="0" sz="1650" spc="-100">
                <a:latin typeface="Tahoma"/>
                <a:cs typeface="Tahoma"/>
              </a:rPr>
              <a:t>.</a:t>
            </a:r>
            <a:endParaRPr sz="165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071" y="1690116"/>
            <a:ext cx="3453384" cy="18313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1996" y="4686298"/>
            <a:ext cx="3822003" cy="45675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1384300"/>
            <a:chOff x="0" y="0"/>
            <a:chExt cx="9144000" cy="13843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3840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" y="324611"/>
              <a:ext cx="1466088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97153" y="721258"/>
            <a:ext cx="1095375" cy="275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 </a:t>
            </a:r>
            <a:r>
              <a:rPr dirty="0" sz="700" spc="-2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383279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Create</a:t>
            </a:r>
            <a:r>
              <a:rPr dirty="0" spc="-55"/>
              <a:t> </a:t>
            </a:r>
            <a:r>
              <a:rPr dirty="0" spc="-100"/>
              <a:t>your</a:t>
            </a:r>
            <a:r>
              <a:rPr dirty="0" spc="-40"/>
              <a:t> </a:t>
            </a:r>
            <a:r>
              <a:rPr dirty="0" spc="-75"/>
              <a:t>simile</a:t>
            </a:r>
            <a:r>
              <a:rPr dirty="0" spc="-40"/>
              <a:t> </a:t>
            </a:r>
            <a:r>
              <a:rPr dirty="0" spc="-95"/>
              <a:t>advertisement!</a:t>
            </a:r>
          </a:p>
          <a:p>
            <a:pPr algn="ctr" marL="3385820">
              <a:lnSpc>
                <a:spcPct val="100000"/>
              </a:lnSpc>
              <a:spcBef>
                <a:spcPts val="70"/>
              </a:spcBef>
            </a:pPr>
            <a:r>
              <a:rPr dirty="0" sz="1600" spc="-25"/>
              <a:t>D</a:t>
            </a:r>
            <a:r>
              <a:rPr dirty="0" sz="1600" spc="-90"/>
              <a:t>u</a:t>
            </a:r>
            <a:r>
              <a:rPr dirty="0" sz="1600" spc="-60"/>
              <a:t>r</a:t>
            </a:r>
            <a:r>
              <a:rPr dirty="0" sz="1600" spc="-65"/>
              <a:t>atio</a:t>
            </a:r>
            <a:r>
              <a:rPr dirty="0" sz="1600" spc="-80"/>
              <a:t>n</a:t>
            </a:r>
            <a:r>
              <a:rPr dirty="0" sz="1600" spc="-10"/>
              <a:t> </a:t>
            </a:r>
            <a:r>
              <a:rPr dirty="0" sz="1600" spc="-40"/>
              <a:t>-</a:t>
            </a:r>
            <a:r>
              <a:rPr dirty="0" sz="1600" spc="-15"/>
              <a:t> </a:t>
            </a:r>
            <a:r>
              <a:rPr dirty="0" sz="1600" spc="-140"/>
              <a:t>2</a:t>
            </a:r>
            <a:r>
              <a:rPr dirty="0" sz="1600" spc="-135"/>
              <a:t>0</a:t>
            </a:r>
            <a:r>
              <a:rPr dirty="0" sz="1600" spc="-15"/>
              <a:t> </a:t>
            </a:r>
            <a:r>
              <a:rPr dirty="0" sz="1600" spc="-95"/>
              <a:t>m</a:t>
            </a:r>
            <a:r>
              <a:rPr dirty="0" sz="1600" spc="-60"/>
              <a:t>inutes</a:t>
            </a:r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3830573" y="1698150"/>
            <a:ext cx="4840605" cy="139192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346075" indent="-334010">
              <a:lnSpc>
                <a:spcPct val="100000"/>
              </a:lnSpc>
              <a:spcBef>
                <a:spcPts val="810"/>
              </a:spcBef>
              <a:buSzPct val="103030"/>
              <a:buFont typeface="Times New Roman"/>
              <a:buChar char="●"/>
              <a:tabLst>
                <a:tab pos="346075" algn="l"/>
                <a:tab pos="346710" algn="l"/>
              </a:tabLst>
            </a:pPr>
            <a:r>
              <a:rPr dirty="0" sz="1650" spc="-90">
                <a:latin typeface="Tahoma"/>
                <a:cs typeface="Tahoma"/>
              </a:rPr>
              <a:t>M</a:t>
            </a:r>
            <a:r>
              <a:rPr dirty="0" sz="1650" spc="-40">
                <a:latin typeface="Tahoma"/>
                <a:cs typeface="Tahoma"/>
              </a:rPr>
              <a:t>ove</a:t>
            </a:r>
            <a:r>
              <a:rPr dirty="0" sz="1650" spc="-175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t</a:t>
            </a:r>
            <a:r>
              <a:rPr dirty="0" sz="1650">
                <a:latin typeface="Tahoma"/>
                <a:cs typeface="Tahoma"/>
              </a:rPr>
              <a:t>o</a:t>
            </a:r>
            <a:r>
              <a:rPr dirty="0" sz="1650" spc="-30">
                <a:latin typeface="Tahoma"/>
                <a:cs typeface="Tahoma"/>
              </a:rPr>
              <a:t>war</a:t>
            </a:r>
            <a:r>
              <a:rPr dirty="0" sz="1650" spc="-40">
                <a:latin typeface="Tahoma"/>
                <a:cs typeface="Tahoma"/>
              </a:rPr>
              <a:t>d</a:t>
            </a:r>
            <a:r>
              <a:rPr dirty="0" sz="1650" spc="-50">
                <a:latin typeface="Tahoma"/>
                <a:cs typeface="Tahoma"/>
              </a:rPr>
              <a:t>s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t</a:t>
            </a:r>
            <a:r>
              <a:rPr dirty="0" sz="1650" spc="-15">
                <a:latin typeface="Tahoma"/>
                <a:cs typeface="Tahoma"/>
              </a:rPr>
              <a:t>h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20">
                <a:latin typeface="Tahoma"/>
                <a:cs typeface="Tahoma"/>
              </a:rPr>
              <a:t>ac</a:t>
            </a:r>
            <a:r>
              <a:rPr dirty="0" sz="1650" spc="-10">
                <a:latin typeface="Tahoma"/>
                <a:cs typeface="Tahoma"/>
              </a:rPr>
              <a:t>t</a:t>
            </a:r>
            <a:r>
              <a:rPr dirty="0" sz="1650" spc="15">
                <a:latin typeface="Tahoma"/>
                <a:cs typeface="Tahoma"/>
              </a:rPr>
              <a:t>i</a:t>
            </a:r>
            <a:r>
              <a:rPr dirty="0" sz="1650" spc="-70">
                <a:latin typeface="Tahoma"/>
                <a:cs typeface="Tahoma"/>
              </a:rPr>
              <a:t>v</a:t>
            </a:r>
            <a:r>
              <a:rPr dirty="0" sz="1650" spc="15">
                <a:latin typeface="Tahoma"/>
                <a:cs typeface="Tahoma"/>
              </a:rPr>
              <a:t>i</a:t>
            </a:r>
            <a:r>
              <a:rPr dirty="0" sz="1650" spc="-35">
                <a:latin typeface="Tahoma"/>
                <a:cs typeface="Tahoma"/>
              </a:rPr>
              <a:t>ty</a:t>
            </a:r>
            <a:r>
              <a:rPr dirty="0" sz="1650" spc="-160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wal</a:t>
            </a:r>
            <a:r>
              <a:rPr dirty="0" sz="1650">
                <a:latin typeface="Tahoma"/>
                <a:cs typeface="Tahoma"/>
              </a:rPr>
              <a:t>l</a:t>
            </a:r>
            <a:r>
              <a:rPr dirty="0" sz="1650" spc="-100">
                <a:latin typeface="Tahoma"/>
                <a:cs typeface="Tahoma"/>
              </a:rPr>
              <a:t>,</a:t>
            </a:r>
            <a:r>
              <a:rPr dirty="0" sz="1650" spc="-190">
                <a:latin typeface="Tahoma"/>
                <a:cs typeface="Tahoma"/>
              </a:rPr>
              <a:t> </a:t>
            </a:r>
            <a:r>
              <a:rPr dirty="0" sz="1650" spc="-45">
                <a:latin typeface="Tahoma"/>
                <a:cs typeface="Tahoma"/>
              </a:rPr>
              <a:t>w</a:t>
            </a:r>
            <a:r>
              <a:rPr dirty="0" sz="1650" spc="-30">
                <a:latin typeface="Tahoma"/>
                <a:cs typeface="Tahoma"/>
              </a:rPr>
              <a:t>h</a:t>
            </a:r>
            <a:r>
              <a:rPr dirty="0" sz="1650" spc="-50">
                <a:latin typeface="Tahoma"/>
                <a:cs typeface="Tahoma"/>
              </a:rPr>
              <a:t>ere</a:t>
            </a:r>
            <a:r>
              <a:rPr dirty="0" sz="1650" spc="-195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t</a:t>
            </a:r>
            <a:r>
              <a:rPr dirty="0" sz="1650" spc="-15">
                <a:latin typeface="Tahoma"/>
                <a:cs typeface="Tahoma"/>
              </a:rPr>
              <a:t>h</a:t>
            </a:r>
            <a:r>
              <a:rPr dirty="0" sz="1650" spc="-55">
                <a:latin typeface="Tahoma"/>
                <a:cs typeface="Tahoma"/>
              </a:rPr>
              <a:t>e</a:t>
            </a:r>
            <a:endParaRPr sz="1650">
              <a:latin typeface="Tahoma"/>
              <a:cs typeface="Tahoma"/>
            </a:endParaRPr>
          </a:p>
          <a:p>
            <a:pPr marL="346075">
              <a:lnSpc>
                <a:spcPct val="100000"/>
              </a:lnSpc>
              <a:spcBef>
                <a:spcPts val="710"/>
              </a:spcBef>
            </a:pPr>
            <a:r>
              <a:rPr dirty="0" sz="1650" spc="-35">
                <a:latin typeface="Tahoma"/>
                <a:cs typeface="Tahoma"/>
              </a:rPr>
              <a:t>ad</a:t>
            </a:r>
            <a:r>
              <a:rPr dirty="0" sz="1650" spc="-45">
                <a:latin typeface="Tahoma"/>
                <a:cs typeface="Tahoma"/>
              </a:rPr>
              <a:t>v</a:t>
            </a:r>
            <a:r>
              <a:rPr dirty="0" sz="1650" spc="-35">
                <a:latin typeface="Tahoma"/>
                <a:cs typeface="Tahoma"/>
              </a:rPr>
              <a:t>er</a:t>
            </a:r>
            <a:r>
              <a:rPr dirty="0" sz="1650" spc="-20">
                <a:latin typeface="Tahoma"/>
                <a:cs typeface="Tahoma"/>
              </a:rPr>
              <a:t>t</a:t>
            </a:r>
            <a:r>
              <a:rPr dirty="0" sz="1650" spc="-10">
                <a:latin typeface="Tahoma"/>
                <a:cs typeface="Tahoma"/>
              </a:rPr>
              <a:t>i</a:t>
            </a:r>
            <a:r>
              <a:rPr dirty="0" sz="1650" spc="-30">
                <a:latin typeface="Tahoma"/>
                <a:cs typeface="Tahoma"/>
              </a:rPr>
              <a:t>s</a:t>
            </a:r>
            <a:r>
              <a:rPr dirty="0" sz="1650" spc="-40">
                <a:latin typeface="Tahoma"/>
                <a:cs typeface="Tahoma"/>
              </a:rPr>
              <a:t>emen</a:t>
            </a:r>
            <a:r>
              <a:rPr dirty="0" sz="1650" spc="-5">
                <a:latin typeface="Tahoma"/>
                <a:cs typeface="Tahoma"/>
              </a:rPr>
              <a:t>t</a:t>
            </a:r>
            <a:r>
              <a:rPr dirty="0" sz="1650" spc="-170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prod</a:t>
            </a:r>
            <a:r>
              <a:rPr dirty="0" sz="1650" spc="-10">
                <a:latin typeface="Tahoma"/>
                <a:cs typeface="Tahoma"/>
              </a:rPr>
              <a:t>u</a:t>
            </a:r>
            <a:r>
              <a:rPr dirty="0" sz="1650" spc="-10">
                <a:latin typeface="Tahoma"/>
                <a:cs typeface="Tahoma"/>
              </a:rPr>
              <a:t>c</a:t>
            </a:r>
            <a:r>
              <a:rPr dirty="0" sz="1650" spc="-5">
                <a:latin typeface="Tahoma"/>
                <a:cs typeface="Tahoma"/>
              </a:rPr>
              <a:t>t</a:t>
            </a:r>
            <a:r>
              <a:rPr dirty="0" sz="1650" spc="-50">
                <a:latin typeface="Tahoma"/>
                <a:cs typeface="Tahoma"/>
              </a:rPr>
              <a:t>s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45">
                <a:latin typeface="Tahoma"/>
                <a:cs typeface="Tahoma"/>
              </a:rPr>
              <a:t>are</a:t>
            </a:r>
            <a:r>
              <a:rPr dirty="0" sz="1650" spc="-170">
                <a:latin typeface="Tahoma"/>
                <a:cs typeface="Tahoma"/>
              </a:rPr>
              <a:t> </a:t>
            </a:r>
            <a:r>
              <a:rPr dirty="0" sz="1650" spc="15">
                <a:latin typeface="Tahoma"/>
                <a:cs typeface="Tahoma"/>
              </a:rPr>
              <a:t>d</a:t>
            </a:r>
            <a:r>
              <a:rPr dirty="0" sz="1650" spc="-5">
                <a:latin typeface="Tahoma"/>
                <a:cs typeface="Tahoma"/>
              </a:rPr>
              <a:t>i</a:t>
            </a:r>
            <a:r>
              <a:rPr dirty="0" sz="1650" spc="-25">
                <a:latin typeface="Tahoma"/>
                <a:cs typeface="Tahoma"/>
              </a:rPr>
              <a:t>s</a:t>
            </a:r>
            <a:r>
              <a:rPr dirty="0" sz="1650" spc="-40">
                <a:latin typeface="Tahoma"/>
                <a:cs typeface="Tahoma"/>
              </a:rPr>
              <a:t>p</a:t>
            </a:r>
            <a:r>
              <a:rPr dirty="0" sz="1650" spc="40">
                <a:latin typeface="Tahoma"/>
                <a:cs typeface="Tahoma"/>
              </a:rPr>
              <a:t>l</a:t>
            </a:r>
            <a:r>
              <a:rPr dirty="0" sz="1650" spc="-55">
                <a:latin typeface="Tahoma"/>
                <a:cs typeface="Tahoma"/>
              </a:rPr>
              <a:t>a</a:t>
            </a:r>
            <a:r>
              <a:rPr dirty="0" sz="1650" spc="-55">
                <a:latin typeface="Tahoma"/>
                <a:cs typeface="Tahoma"/>
              </a:rPr>
              <a:t>y</a:t>
            </a:r>
            <a:r>
              <a:rPr dirty="0" sz="1650" spc="-55">
                <a:latin typeface="Tahoma"/>
                <a:cs typeface="Tahoma"/>
              </a:rPr>
              <a:t>ed.</a:t>
            </a:r>
            <a:endParaRPr sz="1650">
              <a:latin typeface="Tahoma"/>
              <a:cs typeface="Tahoma"/>
            </a:endParaRPr>
          </a:p>
          <a:p>
            <a:pPr marL="346075" indent="-334010">
              <a:lnSpc>
                <a:spcPct val="100000"/>
              </a:lnSpc>
              <a:spcBef>
                <a:spcPts val="710"/>
              </a:spcBef>
              <a:buSzPct val="103030"/>
              <a:buFont typeface="Times New Roman"/>
              <a:buChar char="●"/>
              <a:tabLst>
                <a:tab pos="346075" algn="l"/>
                <a:tab pos="346710" algn="l"/>
              </a:tabLst>
            </a:pPr>
            <a:r>
              <a:rPr dirty="0" sz="1650" spc="-75">
                <a:latin typeface="Tahoma"/>
                <a:cs typeface="Tahoma"/>
              </a:rPr>
              <a:t>As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40">
                <a:latin typeface="Tahoma"/>
                <a:cs typeface="Tahoma"/>
              </a:rPr>
              <a:t>a</a:t>
            </a:r>
            <a:r>
              <a:rPr dirty="0" sz="1650" spc="-175">
                <a:latin typeface="Tahoma"/>
                <a:cs typeface="Tahoma"/>
              </a:rPr>
              <a:t> </a:t>
            </a:r>
            <a:r>
              <a:rPr dirty="0" sz="1650" spc="-40">
                <a:latin typeface="Tahoma"/>
                <a:cs typeface="Tahoma"/>
              </a:rPr>
              <a:t>gr</a:t>
            </a:r>
            <a:r>
              <a:rPr dirty="0" sz="1650" spc="-40">
                <a:latin typeface="Tahoma"/>
                <a:cs typeface="Tahoma"/>
              </a:rPr>
              <a:t>o</a:t>
            </a:r>
            <a:r>
              <a:rPr dirty="0" sz="1650" spc="-30">
                <a:latin typeface="Tahoma"/>
                <a:cs typeface="Tahoma"/>
              </a:rPr>
              <a:t>u</a:t>
            </a:r>
            <a:r>
              <a:rPr dirty="0" sz="1650">
                <a:latin typeface="Tahoma"/>
                <a:cs typeface="Tahoma"/>
              </a:rPr>
              <a:t>p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>
                <a:latin typeface="Tahoma"/>
                <a:cs typeface="Tahoma"/>
              </a:rPr>
              <a:t>o</a:t>
            </a:r>
            <a:r>
              <a:rPr dirty="0" sz="1650" spc="-55">
                <a:latin typeface="Tahoma"/>
                <a:cs typeface="Tahoma"/>
              </a:rPr>
              <a:t>f</a:t>
            </a:r>
            <a:r>
              <a:rPr dirty="0" sz="1650" spc="-175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t</a:t>
            </a:r>
            <a:r>
              <a:rPr dirty="0" sz="1650" spc="-15">
                <a:latin typeface="Tahoma"/>
                <a:cs typeface="Tahoma"/>
              </a:rPr>
              <a:t>h</a:t>
            </a:r>
            <a:r>
              <a:rPr dirty="0" sz="1650" spc="-60">
                <a:latin typeface="Tahoma"/>
                <a:cs typeface="Tahoma"/>
              </a:rPr>
              <a:t>ree,</a:t>
            </a:r>
            <a:r>
              <a:rPr dirty="0" sz="1650" spc="-195">
                <a:latin typeface="Tahoma"/>
                <a:cs typeface="Tahoma"/>
              </a:rPr>
              <a:t> </a:t>
            </a:r>
            <a:r>
              <a:rPr dirty="0" sz="1650" spc="-20">
                <a:latin typeface="Tahoma"/>
                <a:cs typeface="Tahoma"/>
              </a:rPr>
              <a:t>c</a:t>
            </a:r>
            <a:r>
              <a:rPr dirty="0" sz="1650" spc="-15">
                <a:latin typeface="Tahoma"/>
                <a:cs typeface="Tahoma"/>
              </a:rPr>
              <a:t>h</a:t>
            </a:r>
            <a:r>
              <a:rPr dirty="0" sz="1650" spc="-5">
                <a:latin typeface="Tahoma"/>
                <a:cs typeface="Tahoma"/>
              </a:rPr>
              <a:t>oo</a:t>
            </a:r>
            <a:r>
              <a:rPr dirty="0" sz="1650" spc="-55">
                <a:latin typeface="Tahoma"/>
                <a:cs typeface="Tahoma"/>
              </a:rPr>
              <a:t>se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t</a:t>
            </a:r>
            <a:r>
              <a:rPr dirty="0" sz="1650" spc="-30">
                <a:latin typeface="Tahoma"/>
                <a:cs typeface="Tahoma"/>
              </a:rPr>
              <a:t>h</a:t>
            </a:r>
            <a:r>
              <a:rPr dirty="0" sz="1650" spc="-50">
                <a:latin typeface="Tahoma"/>
                <a:cs typeface="Tahoma"/>
              </a:rPr>
              <a:t>ree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10">
                <a:latin typeface="Tahoma"/>
                <a:cs typeface="Tahoma"/>
              </a:rPr>
              <a:t>p</a:t>
            </a:r>
            <a:r>
              <a:rPr dirty="0" sz="1650" spc="-15">
                <a:latin typeface="Tahoma"/>
                <a:cs typeface="Tahoma"/>
              </a:rPr>
              <a:t>r</a:t>
            </a:r>
            <a:r>
              <a:rPr dirty="0" sz="1650" spc="-15">
                <a:latin typeface="Tahoma"/>
                <a:cs typeface="Tahoma"/>
              </a:rPr>
              <a:t>o</a:t>
            </a:r>
            <a:r>
              <a:rPr dirty="0" sz="1650" spc="-15">
                <a:latin typeface="Tahoma"/>
                <a:cs typeface="Tahoma"/>
              </a:rPr>
              <a:t>du</a:t>
            </a:r>
            <a:r>
              <a:rPr dirty="0" sz="1650" spc="-5">
                <a:latin typeface="Tahoma"/>
                <a:cs typeface="Tahoma"/>
              </a:rPr>
              <a:t>c</a:t>
            </a:r>
            <a:r>
              <a:rPr dirty="0" sz="1650" spc="-30">
                <a:latin typeface="Tahoma"/>
                <a:cs typeface="Tahoma"/>
              </a:rPr>
              <a:t>ts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fr</a:t>
            </a:r>
            <a:r>
              <a:rPr dirty="0" sz="1650" spc="-35">
                <a:latin typeface="Tahoma"/>
                <a:cs typeface="Tahoma"/>
              </a:rPr>
              <a:t>o</a:t>
            </a:r>
            <a:r>
              <a:rPr dirty="0" sz="1650" spc="-20">
                <a:latin typeface="Tahoma"/>
                <a:cs typeface="Tahoma"/>
              </a:rPr>
              <a:t>m</a:t>
            </a:r>
            <a:r>
              <a:rPr dirty="0" sz="1650" spc="-170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t</a:t>
            </a:r>
            <a:r>
              <a:rPr dirty="0" sz="1650" spc="-15">
                <a:latin typeface="Tahoma"/>
                <a:cs typeface="Tahoma"/>
              </a:rPr>
              <a:t>h</a:t>
            </a:r>
            <a:r>
              <a:rPr dirty="0" sz="1650" spc="-55">
                <a:latin typeface="Tahoma"/>
                <a:cs typeface="Tahoma"/>
              </a:rPr>
              <a:t>e</a:t>
            </a:r>
            <a:endParaRPr sz="1650">
              <a:latin typeface="Tahoma"/>
              <a:cs typeface="Tahoma"/>
            </a:endParaRPr>
          </a:p>
          <a:p>
            <a:pPr marL="346075">
              <a:lnSpc>
                <a:spcPct val="100000"/>
              </a:lnSpc>
              <a:spcBef>
                <a:spcPts val="705"/>
              </a:spcBef>
            </a:pPr>
            <a:r>
              <a:rPr dirty="0" sz="1650" spc="-5">
                <a:latin typeface="Tahoma"/>
                <a:cs typeface="Tahoma"/>
              </a:rPr>
              <a:t>wall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>
                <a:latin typeface="Tahoma"/>
                <a:cs typeface="Tahoma"/>
              </a:rPr>
              <a:t>t</a:t>
            </a:r>
            <a:r>
              <a:rPr dirty="0" sz="1650" spc="-5">
                <a:latin typeface="Tahoma"/>
                <a:cs typeface="Tahoma"/>
              </a:rPr>
              <a:t>o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create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60">
                <a:latin typeface="Tahoma"/>
                <a:cs typeface="Tahoma"/>
              </a:rPr>
              <a:t>s</a:t>
            </a:r>
            <a:r>
              <a:rPr dirty="0" sz="1650" spc="15">
                <a:latin typeface="Tahoma"/>
                <a:cs typeface="Tahoma"/>
              </a:rPr>
              <a:t>i</a:t>
            </a:r>
            <a:r>
              <a:rPr dirty="0" sz="1650" spc="5">
                <a:latin typeface="Tahoma"/>
                <a:cs typeface="Tahoma"/>
              </a:rPr>
              <a:t>m</a:t>
            </a:r>
            <a:r>
              <a:rPr dirty="0" sz="1650" spc="-5">
                <a:latin typeface="Tahoma"/>
                <a:cs typeface="Tahoma"/>
              </a:rPr>
              <a:t>i</a:t>
            </a:r>
            <a:r>
              <a:rPr dirty="0" sz="1650" spc="35">
                <a:latin typeface="Tahoma"/>
                <a:cs typeface="Tahoma"/>
              </a:rPr>
              <a:t>l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170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tagline</a:t>
            </a:r>
            <a:r>
              <a:rPr dirty="0" sz="1650" spc="-35">
                <a:latin typeface="Tahoma"/>
                <a:cs typeface="Tahoma"/>
              </a:rPr>
              <a:t>s</a:t>
            </a:r>
            <a:r>
              <a:rPr dirty="0" sz="1650" spc="-100">
                <a:latin typeface="Tahoma"/>
                <a:cs typeface="Tahoma"/>
              </a:rPr>
              <a:t>.</a:t>
            </a:r>
            <a:endParaRPr sz="165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320" y="2087879"/>
            <a:ext cx="3026664" cy="18836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1996" y="4686298"/>
            <a:ext cx="3822003" cy="45675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1384300"/>
            <a:chOff x="0" y="0"/>
            <a:chExt cx="9144000" cy="13843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3840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" y="324611"/>
              <a:ext cx="1466088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97153" y="721258"/>
            <a:ext cx="1095375" cy="275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 </a:t>
            </a:r>
            <a:r>
              <a:rPr dirty="0" sz="700" spc="-2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383279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Create</a:t>
            </a:r>
            <a:r>
              <a:rPr dirty="0" spc="-55"/>
              <a:t> </a:t>
            </a:r>
            <a:r>
              <a:rPr dirty="0" spc="-100"/>
              <a:t>your</a:t>
            </a:r>
            <a:r>
              <a:rPr dirty="0" spc="-40"/>
              <a:t> </a:t>
            </a:r>
            <a:r>
              <a:rPr dirty="0" spc="-75"/>
              <a:t>simile</a:t>
            </a:r>
            <a:r>
              <a:rPr dirty="0" spc="-40"/>
              <a:t> </a:t>
            </a:r>
            <a:r>
              <a:rPr dirty="0" spc="-95"/>
              <a:t>advertisement!</a:t>
            </a:r>
          </a:p>
          <a:p>
            <a:pPr algn="ctr" marL="3385820">
              <a:lnSpc>
                <a:spcPct val="100000"/>
              </a:lnSpc>
              <a:spcBef>
                <a:spcPts val="70"/>
              </a:spcBef>
            </a:pPr>
            <a:r>
              <a:rPr dirty="0" sz="1600" spc="-25"/>
              <a:t>D</a:t>
            </a:r>
            <a:r>
              <a:rPr dirty="0" sz="1600" spc="-90"/>
              <a:t>u</a:t>
            </a:r>
            <a:r>
              <a:rPr dirty="0" sz="1600" spc="-60"/>
              <a:t>r</a:t>
            </a:r>
            <a:r>
              <a:rPr dirty="0" sz="1600" spc="-65"/>
              <a:t>atio</a:t>
            </a:r>
            <a:r>
              <a:rPr dirty="0" sz="1600" spc="-80"/>
              <a:t>n</a:t>
            </a:r>
            <a:r>
              <a:rPr dirty="0" sz="1600" spc="-10"/>
              <a:t> </a:t>
            </a:r>
            <a:r>
              <a:rPr dirty="0" sz="1600" spc="-40"/>
              <a:t>-</a:t>
            </a:r>
            <a:r>
              <a:rPr dirty="0" sz="1600" spc="-15"/>
              <a:t> </a:t>
            </a:r>
            <a:r>
              <a:rPr dirty="0" sz="1600" spc="-140"/>
              <a:t>2</a:t>
            </a:r>
            <a:r>
              <a:rPr dirty="0" sz="1600" spc="-135"/>
              <a:t>0</a:t>
            </a:r>
            <a:r>
              <a:rPr dirty="0" sz="1600" spc="-15"/>
              <a:t> </a:t>
            </a:r>
            <a:r>
              <a:rPr dirty="0" sz="1600" spc="-95"/>
              <a:t>m</a:t>
            </a:r>
            <a:r>
              <a:rPr dirty="0" sz="1600" spc="-60"/>
              <a:t>inutes</a:t>
            </a:r>
            <a:endParaRPr sz="16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2870" rIns="0" bIns="0" rtlCol="0" vert="horz">
            <a:spAutoFit/>
          </a:bodyPr>
          <a:lstStyle/>
          <a:p>
            <a:pPr marL="3770629" indent="-334010">
              <a:lnSpc>
                <a:spcPct val="100000"/>
              </a:lnSpc>
              <a:spcBef>
                <a:spcPts val="810"/>
              </a:spcBef>
              <a:buSzPct val="103030"/>
              <a:buFont typeface="Times New Roman"/>
              <a:buChar char="●"/>
              <a:tabLst>
                <a:tab pos="3771265" algn="l"/>
                <a:tab pos="3771900" algn="l"/>
              </a:tabLst>
            </a:pPr>
            <a:r>
              <a:rPr dirty="0" spc="-40"/>
              <a:t>Once</a:t>
            </a:r>
            <a:r>
              <a:rPr dirty="0" spc="-185"/>
              <a:t> </a:t>
            </a:r>
            <a:r>
              <a:rPr dirty="0" spc="-30"/>
              <a:t>you</a:t>
            </a:r>
            <a:r>
              <a:rPr dirty="0" spc="-165"/>
              <a:t> </a:t>
            </a:r>
            <a:r>
              <a:rPr dirty="0" spc="-45"/>
              <a:t>have</a:t>
            </a:r>
            <a:r>
              <a:rPr dirty="0" spc="-175"/>
              <a:t> </a:t>
            </a:r>
            <a:r>
              <a:rPr dirty="0" spc="-35"/>
              <a:t>de</a:t>
            </a:r>
            <a:r>
              <a:rPr dirty="0" spc="-40"/>
              <a:t>s</a:t>
            </a:r>
            <a:r>
              <a:rPr dirty="0" spc="15"/>
              <a:t>i</a:t>
            </a:r>
            <a:r>
              <a:rPr dirty="0" spc="-40"/>
              <a:t>gned</a:t>
            </a:r>
            <a:r>
              <a:rPr dirty="0" spc="-190"/>
              <a:t> </a:t>
            </a:r>
            <a:r>
              <a:rPr dirty="0" spc="-30"/>
              <a:t>yo</a:t>
            </a:r>
            <a:r>
              <a:rPr dirty="0" spc="-25"/>
              <a:t>u</a:t>
            </a:r>
            <a:r>
              <a:rPr dirty="0" spc="-35"/>
              <a:t>r</a:t>
            </a:r>
            <a:r>
              <a:rPr dirty="0" spc="-185"/>
              <a:t> </a:t>
            </a:r>
            <a:r>
              <a:rPr dirty="0"/>
              <a:t>t</a:t>
            </a:r>
            <a:r>
              <a:rPr dirty="0" spc="-45"/>
              <a:t>hree</a:t>
            </a:r>
            <a:r>
              <a:rPr dirty="0" spc="-180"/>
              <a:t> </a:t>
            </a:r>
            <a:r>
              <a:rPr dirty="0" spc="-25"/>
              <a:t>tagline</a:t>
            </a:r>
            <a:r>
              <a:rPr dirty="0" spc="-35"/>
              <a:t>s</a:t>
            </a:r>
            <a:r>
              <a:rPr dirty="0" spc="-100"/>
              <a:t>,</a:t>
            </a:r>
            <a:r>
              <a:rPr dirty="0" spc="-190"/>
              <a:t> </a:t>
            </a:r>
            <a:r>
              <a:rPr dirty="0" spc="-15"/>
              <a:t>m</a:t>
            </a:r>
            <a:r>
              <a:rPr dirty="0" spc="-5"/>
              <a:t>o</a:t>
            </a:r>
            <a:r>
              <a:rPr dirty="0" spc="-70"/>
              <a:t>v</a:t>
            </a:r>
            <a:r>
              <a:rPr dirty="0" spc="-55"/>
              <a:t>e</a:t>
            </a:r>
          </a:p>
          <a:p>
            <a:pPr marL="3770629">
              <a:lnSpc>
                <a:spcPct val="100000"/>
              </a:lnSpc>
              <a:spcBef>
                <a:spcPts val="710"/>
              </a:spcBef>
            </a:pPr>
            <a:r>
              <a:rPr dirty="0" spc="-15"/>
              <a:t>in</a:t>
            </a:r>
            <a:r>
              <a:rPr dirty="0" spc="-30"/>
              <a:t>s</a:t>
            </a:r>
            <a:r>
              <a:rPr dirty="0" spc="5"/>
              <a:t>i</a:t>
            </a:r>
            <a:r>
              <a:rPr dirty="0" spc="5"/>
              <a:t>d</a:t>
            </a:r>
            <a:r>
              <a:rPr dirty="0" spc="-55"/>
              <a:t>e</a:t>
            </a:r>
            <a:r>
              <a:rPr dirty="0" spc="-170"/>
              <a:t> </a:t>
            </a:r>
            <a:r>
              <a:rPr dirty="0" spc="-5"/>
              <a:t>t</a:t>
            </a:r>
            <a:r>
              <a:rPr dirty="0"/>
              <a:t>o</a:t>
            </a:r>
            <a:r>
              <a:rPr dirty="0" spc="-30"/>
              <a:t>ward</a:t>
            </a:r>
            <a:r>
              <a:rPr dirty="0" spc="-185"/>
              <a:t> </a:t>
            </a:r>
            <a:r>
              <a:rPr dirty="0"/>
              <a:t>t</a:t>
            </a:r>
            <a:r>
              <a:rPr dirty="0" spc="-30"/>
              <a:t>h</a:t>
            </a:r>
            <a:r>
              <a:rPr dirty="0" spc="-55"/>
              <a:t>e</a:t>
            </a:r>
            <a:r>
              <a:rPr dirty="0" spc="-180"/>
              <a:t> </a:t>
            </a:r>
            <a:r>
              <a:rPr dirty="0" spc="-20"/>
              <a:t>ac</a:t>
            </a:r>
            <a:r>
              <a:rPr dirty="0" spc="-10"/>
              <a:t>t</a:t>
            </a:r>
            <a:r>
              <a:rPr dirty="0" spc="-15"/>
              <a:t>i</a:t>
            </a:r>
            <a:r>
              <a:rPr dirty="0" spc="-40"/>
              <a:t>v</a:t>
            </a:r>
            <a:r>
              <a:rPr dirty="0" spc="-15"/>
              <a:t>ity</a:t>
            </a:r>
            <a:r>
              <a:rPr dirty="0" spc="-165"/>
              <a:t> </a:t>
            </a:r>
            <a:r>
              <a:rPr dirty="0" spc="-5"/>
              <a:t>wal</a:t>
            </a:r>
            <a:r>
              <a:rPr dirty="0"/>
              <a:t>l</a:t>
            </a:r>
            <a:r>
              <a:rPr dirty="0" spc="-100"/>
              <a:t>.</a:t>
            </a:r>
          </a:p>
          <a:p>
            <a:pPr marL="3770629" indent="-334010">
              <a:lnSpc>
                <a:spcPct val="100000"/>
              </a:lnSpc>
              <a:spcBef>
                <a:spcPts val="710"/>
              </a:spcBef>
              <a:buSzPct val="103030"/>
              <a:buFont typeface="Times New Roman"/>
              <a:buChar char="●"/>
              <a:tabLst>
                <a:tab pos="3771265" algn="l"/>
                <a:tab pos="3771900" algn="l"/>
              </a:tabLst>
            </a:pPr>
            <a:r>
              <a:rPr dirty="0" spc="-55"/>
              <a:t>Write</a:t>
            </a:r>
            <a:r>
              <a:rPr dirty="0" spc="-180"/>
              <a:t> </a:t>
            </a:r>
            <a:r>
              <a:rPr dirty="0" spc="-30"/>
              <a:t>yo</a:t>
            </a:r>
            <a:r>
              <a:rPr dirty="0" spc="-30"/>
              <a:t>u</a:t>
            </a:r>
            <a:r>
              <a:rPr dirty="0" spc="-35"/>
              <a:t>r</a:t>
            </a:r>
            <a:r>
              <a:rPr dirty="0" spc="-170"/>
              <a:t> </a:t>
            </a:r>
            <a:r>
              <a:rPr dirty="0" spc="-15"/>
              <a:t>t</a:t>
            </a:r>
            <a:r>
              <a:rPr dirty="0" spc="-15"/>
              <a:t>h</a:t>
            </a:r>
            <a:r>
              <a:rPr dirty="0" spc="-50"/>
              <a:t>ree</a:t>
            </a:r>
            <a:r>
              <a:rPr dirty="0" spc="-185"/>
              <a:t> </a:t>
            </a:r>
            <a:r>
              <a:rPr dirty="0" spc="-25"/>
              <a:t>taglines</a:t>
            </a:r>
            <a:r>
              <a:rPr dirty="0" spc="-185"/>
              <a:t> </a:t>
            </a:r>
            <a:r>
              <a:rPr dirty="0"/>
              <a:t>o</a:t>
            </a:r>
            <a:r>
              <a:rPr dirty="0" spc="-25"/>
              <a:t>n</a:t>
            </a:r>
            <a:r>
              <a:rPr dirty="0" spc="-185"/>
              <a:t> </a:t>
            </a:r>
            <a:r>
              <a:rPr dirty="0" spc="-40"/>
              <a:t>a</a:t>
            </a:r>
            <a:r>
              <a:rPr dirty="0" spc="-175"/>
              <a:t> </a:t>
            </a:r>
            <a:r>
              <a:rPr dirty="0" spc="15"/>
              <a:t>d</a:t>
            </a:r>
            <a:r>
              <a:rPr dirty="0" spc="-5"/>
              <a:t>i</a:t>
            </a:r>
            <a:r>
              <a:rPr dirty="0" spc="-15"/>
              <a:t>gital</a:t>
            </a:r>
            <a:r>
              <a:rPr dirty="0" spc="-170"/>
              <a:t> </a:t>
            </a:r>
            <a:r>
              <a:rPr dirty="0" spc="-15"/>
              <a:t>st</a:t>
            </a:r>
            <a:r>
              <a:rPr dirty="0" spc="-15"/>
              <a:t>i</a:t>
            </a:r>
            <a:r>
              <a:rPr dirty="0" spc="-30"/>
              <a:t>cky</a:t>
            </a:r>
            <a:r>
              <a:rPr dirty="0" spc="-175"/>
              <a:t> </a:t>
            </a:r>
            <a:r>
              <a:rPr dirty="0" spc="-15"/>
              <a:t>n</a:t>
            </a:r>
            <a:r>
              <a:rPr dirty="0" spc="-10"/>
              <a:t>o</a:t>
            </a:r>
            <a:r>
              <a:rPr dirty="0" spc="-30"/>
              <a:t>te</a:t>
            </a:r>
          </a:p>
          <a:p>
            <a:pPr marL="3770629">
              <a:lnSpc>
                <a:spcPct val="100000"/>
              </a:lnSpc>
              <a:spcBef>
                <a:spcPts val="705"/>
              </a:spcBef>
            </a:pPr>
            <a:r>
              <a:rPr dirty="0" spc="-80"/>
              <a:t>(a</a:t>
            </a:r>
            <a:r>
              <a:rPr dirty="0" spc="-95"/>
              <a:t>v</a:t>
            </a:r>
            <a:r>
              <a:rPr dirty="0" spc="-10"/>
              <a:t>a</a:t>
            </a:r>
            <a:r>
              <a:rPr dirty="0" spc="-15"/>
              <a:t>i</a:t>
            </a:r>
            <a:r>
              <a:rPr dirty="0" spc="35"/>
              <a:t>l</a:t>
            </a:r>
            <a:r>
              <a:rPr dirty="0" spc="-15"/>
              <a:t>able</a:t>
            </a:r>
            <a:r>
              <a:rPr dirty="0" spc="-170"/>
              <a:t> </a:t>
            </a:r>
            <a:r>
              <a:rPr dirty="0" spc="-10"/>
              <a:t>on</a:t>
            </a:r>
            <a:r>
              <a:rPr dirty="0" spc="-170"/>
              <a:t> </a:t>
            </a:r>
            <a:r>
              <a:rPr dirty="0" spc="-15"/>
              <a:t>t</a:t>
            </a:r>
            <a:r>
              <a:rPr dirty="0" spc="-15"/>
              <a:t>h</a:t>
            </a:r>
            <a:r>
              <a:rPr dirty="0" spc="-55"/>
              <a:t>e</a:t>
            </a:r>
            <a:r>
              <a:rPr dirty="0" spc="-195"/>
              <a:t> </a:t>
            </a:r>
            <a:r>
              <a:rPr dirty="0" spc="-5"/>
              <a:t>t</a:t>
            </a:r>
            <a:r>
              <a:rPr dirty="0"/>
              <a:t>o</a:t>
            </a:r>
            <a:r>
              <a:rPr dirty="0" spc="25"/>
              <a:t>o</a:t>
            </a:r>
            <a:r>
              <a:rPr dirty="0" spc="15"/>
              <a:t>l</a:t>
            </a:r>
            <a:r>
              <a:rPr dirty="0" spc="-55"/>
              <a:t>bar)</a:t>
            </a:r>
            <a:r>
              <a:rPr dirty="0" spc="-190"/>
              <a:t> </a:t>
            </a:r>
            <a:r>
              <a:rPr dirty="0" spc="-20"/>
              <a:t>and</a:t>
            </a:r>
            <a:r>
              <a:rPr dirty="0" spc="-175"/>
              <a:t> </a:t>
            </a:r>
            <a:r>
              <a:rPr dirty="0" spc="-20"/>
              <a:t>p</a:t>
            </a:r>
            <a:r>
              <a:rPr dirty="0" spc="-30"/>
              <a:t>a</a:t>
            </a:r>
            <a:r>
              <a:rPr dirty="0" spc="-60"/>
              <a:t>s</a:t>
            </a:r>
            <a:r>
              <a:rPr dirty="0" spc="-30"/>
              <a:t>te</a:t>
            </a:r>
            <a:r>
              <a:rPr dirty="0" spc="-170"/>
              <a:t> </a:t>
            </a:r>
            <a:r>
              <a:rPr dirty="0" spc="15"/>
              <a:t>i</a:t>
            </a:r>
            <a:r>
              <a:rPr dirty="0" spc="-5"/>
              <a:t>t</a:t>
            </a:r>
            <a:r>
              <a:rPr dirty="0" spc="-180"/>
              <a:t> </a:t>
            </a:r>
            <a:r>
              <a:rPr dirty="0" spc="-10"/>
              <a:t>on</a:t>
            </a:r>
            <a:r>
              <a:rPr dirty="0" spc="-180"/>
              <a:t> </a:t>
            </a:r>
            <a:r>
              <a:rPr dirty="0" spc="-15"/>
              <a:t>t</a:t>
            </a:r>
            <a:r>
              <a:rPr dirty="0" spc="-15"/>
              <a:t>h</a:t>
            </a:r>
            <a:r>
              <a:rPr dirty="0" spc="-55"/>
              <a:t>e</a:t>
            </a:r>
            <a:r>
              <a:rPr dirty="0" spc="-185"/>
              <a:t> </a:t>
            </a:r>
            <a:r>
              <a:rPr dirty="0" spc="-20"/>
              <a:t>ac</a:t>
            </a:r>
            <a:r>
              <a:rPr dirty="0" spc="-10"/>
              <a:t>t</a:t>
            </a:r>
            <a:r>
              <a:rPr dirty="0" spc="15"/>
              <a:t>i</a:t>
            </a:r>
            <a:r>
              <a:rPr dirty="0" spc="-70"/>
              <a:t>v</a:t>
            </a:r>
            <a:r>
              <a:rPr dirty="0" spc="15"/>
              <a:t>i</a:t>
            </a:r>
            <a:r>
              <a:rPr dirty="0" spc="-35"/>
              <a:t>ty</a:t>
            </a:r>
          </a:p>
          <a:p>
            <a:pPr marL="3770629">
              <a:lnSpc>
                <a:spcPct val="100000"/>
              </a:lnSpc>
              <a:spcBef>
                <a:spcPts val="725"/>
              </a:spcBef>
            </a:pPr>
            <a:r>
              <a:rPr dirty="0" spc="-25"/>
              <a:t>wall.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852" y="1956816"/>
            <a:ext cx="3044952" cy="19010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7947" y="607664"/>
            <a:ext cx="1096010" cy="2762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3633" y="395464"/>
            <a:ext cx="2252345" cy="748030"/>
          </a:xfrm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3000" spc="-100"/>
              <a:t>Simile</a:t>
            </a:r>
            <a:r>
              <a:rPr dirty="0" sz="3000" spc="-70"/>
              <a:t> </a:t>
            </a:r>
            <a:r>
              <a:rPr dirty="0" sz="3000" spc="-105"/>
              <a:t>Slam!</a:t>
            </a:r>
            <a:endParaRPr sz="3000"/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dirty="0" sz="1400" spc="-40"/>
              <a:t>Durati</a:t>
            </a:r>
            <a:r>
              <a:rPr dirty="0" sz="1400" spc="-45"/>
              <a:t>o</a:t>
            </a:r>
            <a:r>
              <a:rPr dirty="0" sz="1400" spc="-50"/>
              <a:t>n</a:t>
            </a:r>
            <a:r>
              <a:rPr dirty="0" sz="1400" spc="15"/>
              <a:t> </a:t>
            </a:r>
            <a:r>
              <a:rPr dirty="0" sz="1400" spc="-25"/>
              <a:t>-</a:t>
            </a:r>
            <a:r>
              <a:rPr dirty="0" sz="1400" spc="-10"/>
              <a:t> </a:t>
            </a:r>
            <a:r>
              <a:rPr dirty="0" sz="1400" spc="-105"/>
              <a:t>1</a:t>
            </a:r>
            <a:r>
              <a:rPr dirty="0" sz="1400" spc="-100"/>
              <a:t>5</a:t>
            </a:r>
            <a:r>
              <a:rPr dirty="0" sz="1400"/>
              <a:t> </a:t>
            </a:r>
            <a:r>
              <a:rPr dirty="0" sz="1400" spc="-50"/>
              <a:t>mi</a:t>
            </a:r>
            <a:r>
              <a:rPr dirty="0" sz="1400" spc="-50"/>
              <a:t>nu</a:t>
            </a:r>
            <a:r>
              <a:rPr dirty="0" sz="1400" spc="-20"/>
              <a:t>tes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292097" y="1643995"/>
            <a:ext cx="6028690" cy="195453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500"/>
              </a:spcBef>
              <a:buFont typeface="Times New Roman"/>
              <a:buChar char="●"/>
              <a:tabLst>
                <a:tab pos="381000" algn="l"/>
                <a:tab pos="381635" algn="l"/>
              </a:tabLst>
            </a:pPr>
            <a:r>
              <a:rPr dirty="0" sz="2200" spc="-45">
                <a:latin typeface="Tahoma"/>
                <a:cs typeface="Tahoma"/>
              </a:rPr>
              <a:t>Pre</a:t>
            </a:r>
            <a:r>
              <a:rPr dirty="0" sz="2200" spc="-50">
                <a:latin typeface="Tahoma"/>
                <a:cs typeface="Tahoma"/>
              </a:rPr>
              <a:t>s</a:t>
            </a:r>
            <a:r>
              <a:rPr dirty="0" sz="2200" spc="-55">
                <a:latin typeface="Tahoma"/>
                <a:cs typeface="Tahoma"/>
              </a:rPr>
              <a:t>e</a:t>
            </a:r>
            <a:r>
              <a:rPr dirty="0" sz="2200" spc="-70">
                <a:latin typeface="Tahoma"/>
                <a:cs typeface="Tahoma"/>
              </a:rPr>
              <a:t>n</a:t>
            </a:r>
            <a:r>
              <a:rPr dirty="0" sz="2200" spc="-10">
                <a:latin typeface="Tahoma"/>
                <a:cs typeface="Tahoma"/>
              </a:rPr>
              <a:t>t</a:t>
            </a:r>
            <a:r>
              <a:rPr dirty="0" sz="2200" spc="-220">
                <a:latin typeface="Tahoma"/>
                <a:cs typeface="Tahoma"/>
              </a:rPr>
              <a:t> </a:t>
            </a:r>
            <a:r>
              <a:rPr dirty="0" sz="2200" spc="-45">
                <a:latin typeface="Tahoma"/>
                <a:cs typeface="Tahoma"/>
              </a:rPr>
              <a:t>the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25">
                <a:latin typeface="Tahoma"/>
                <a:cs typeface="Tahoma"/>
              </a:rPr>
              <a:t>tagli</a:t>
            </a:r>
            <a:r>
              <a:rPr dirty="0" sz="2200" spc="-50">
                <a:latin typeface="Tahoma"/>
                <a:cs typeface="Tahoma"/>
              </a:rPr>
              <a:t>n</a:t>
            </a:r>
            <a:r>
              <a:rPr dirty="0" sz="2200" spc="-75">
                <a:latin typeface="Tahoma"/>
                <a:cs typeface="Tahoma"/>
              </a:rPr>
              <a:t>es</a:t>
            </a:r>
            <a:r>
              <a:rPr dirty="0" sz="2200" spc="-229">
                <a:latin typeface="Tahoma"/>
                <a:cs typeface="Tahoma"/>
              </a:rPr>
              <a:t> </a:t>
            </a:r>
            <a:r>
              <a:rPr dirty="0" sz="2200" spc="-45">
                <a:latin typeface="Tahoma"/>
                <a:cs typeface="Tahoma"/>
              </a:rPr>
              <a:t>you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50">
                <a:latin typeface="Tahoma"/>
                <a:cs typeface="Tahoma"/>
              </a:rPr>
              <a:t>h</a:t>
            </a:r>
            <a:r>
              <a:rPr dirty="0" sz="2200" spc="-45">
                <a:latin typeface="Tahoma"/>
                <a:cs typeface="Tahoma"/>
              </a:rPr>
              <a:t>a</a:t>
            </a:r>
            <a:r>
              <a:rPr dirty="0" sz="2200" spc="-85">
                <a:latin typeface="Tahoma"/>
                <a:cs typeface="Tahoma"/>
              </a:rPr>
              <a:t>ve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40">
                <a:latin typeface="Tahoma"/>
                <a:cs typeface="Tahoma"/>
              </a:rPr>
              <a:t>created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5">
                <a:latin typeface="Tahoma"/>
                <a:cs typeface="Tahoma"/>
              </a:rPr>
              <a:t>in</a:t>
            </a:r>
            <a:r>
              <a:rPr dirty="0" sz="2200" spc="-229">
                <a:latin typeface="Tahoma"/>
                <a:cs typeface="Tahoma"/>
              </a:rPr>
              <a:t> </a:t>
            </a:r>
            <a:r>
              <a:rPr dirty="0" sz="2200" spc="-40">
                <a:latin typeface="Tahoma"/>
                <a:cs typeface="Tahoma"/>
              </a:rPr>
              <a:t>fro</a:t>
            </a:r>
            <a:r>
              <a:rPr dirty="0" sz="2200" spc="-65">
                <a:latin typeface="Tahoma"/>
                <a:cs typeface="Tahoma"/>
              </a:rPr>
              <a:t>n</a:t>
            </a:r>
            <a:r>
              <a:rPr dirty="0" sz="2200" spc="-10">
                <a:latin typeface="Tahoma"/>
                <a:cs typeface="Tahoma"/>
              </a:rPr>
              <a:t>t</a:t>
            </a:r>
            <a:r>
              <a:rPr dirty="0" sz="2200" spc="-245">
                <a:latin typeface="Tahoma"/>
                <a:cs typeface="Tahoma"/>
              </a:rPr>
              <a:t> </a:t>
            </a:r>
            <a:r>
              <a:rPr dirty="0" sz="2200" spc="-45">
                <a:latin typeface="Tahoma"/>
                <a:cs typeface="Tahoma"/>
              </a:rPr>
              <a:t>of</a:t>
            </a:r>
            <a:endParaRPr sz="220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400"/>
              </a:spcBef>
            </a:pPr>
            <a:r>
              <a:rPr dirty="0" sz="2200" spc="-45">
                <a:latin typeface="Tahoma"/>
                <a:cs typeface="Tahoma"/>
              </a:rPr>
              <a:t>the</a:t>
            </a:r>
            <a:r>
              <a:rPr dirty="0" sz="2200" spc="-254">
                <a:latin typeface="Tahoma"/>
                <a:cs typeface="Tahoma"/>
              </a:rPr>
              <a:t> </a:t>
            </a:r>
            <a:r>
              <a:rPr dirty="0" sz="2200" spc="-30">
                <a:latin typeface="Tahoma"/>
                <a:cs typeface="Tahoma"/>
              </a:rPr>
              <a:t>classroom</a:t>
            </a:r>
            <a:r>
              <a:rPr dirty="0" sz="2200" spc="-245">
                <a:latin typeface="Tahoma"/>
                <a:cs typeface="Tahoma"/>
              </a:rPr>
              <a:t> </a:t>
            </a:r>
            <a:r>
              <a:rPr dirty="0" sz="2200" spc="-35">
                <a:latin typeface="Tahoma"/>
                <a:cs typeface="Tahoma"/>
              </a:rPr>
              <a:t>and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35">
                <a:latin typeface="Tahoma"/>
                <a:cs typeface="Tahoma"/>
              </a:rPr>
              <a:t>explain</a:t>
            </a:r>
            <a:r>
              <a:rPr dirty="0" sz="2200" spc="-229">
                <a:latin typeface="Tahoma"/>
                <a:cs typeface="Tahoma"/>
              </a:rPr>
              <a:t> </a:t>
            </a:r>
            <a:r>
              <a:rPr dirty="0" sz="2200" spc="-20">
                <a:latin typeface="Tahoma"/>
                <a:cs typeface="Tahoma"/>
              </a:rPr>
              <a:t>its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65">
                <a:latin typeface="Tahoma"/>
                <a:cs typeface="Tahoma"/>
              </a:rPr>
              <a:t>meaning.</a:t>
            </a:r>
            <a:endParaRPr sz="2200">
              <a:latin typeface="Tahoma"/>
              <a:cs typeface="Tahoma"/>
            </a:endParaRPr>
          </a:p>
          <a:p>
            <a:pPr marL="381000" indent="-368935">
              <a:lnSpc>
                <a:spcPct val="100000"/>
              </a:lnSpc>
              <a:spcBef>
                <a:spcPts val="395"/>
              </a:spcBef>
              <a:buFont typeface="Times New Roman"/>
              <a:buChar char="●"/>
              <a:tabLst>
                <a:tab pos="381000" algn="l"/>
                <a:tab pos="381635" algn="l"/>
              </a:tabLst>
            </a:pPr>
            <a:r>
              <a:rPr dirty="0" sz="2200" spc="-35">
                <a:latin typeface="Tahoma"/>
                <a:cs typeface="Tahoma"/>
              </a:rPr>
              <a:t>Listen</a:t>
            </a:r>
            <a:r>
              <a:rPr dirty="0" sz="2200" spc="-229">
                <a:latin typeface="Tahoma"/>
                <a:cs typeface="Tahoma"/>
              </a:rPr>
              <a:t> </a:t>
            </a:r>
            <a:r>
              <a:rPr dirty="0" sz="2200" spc="-10">
                <a:latin typeface="Tahoma"/>
                <a:cs typeface="Tahoma"/>
              </a:rPr>
              <a:t>to</a:t>
            </a:r>
            <a:r>
              <a:rPr dirty="0" sz="2200" spc="-254">
                <a:latin typeface="Tahoma"/>
                <a:cs typeface="Tahoma"/>
              </a:rPr>
              <a:t> </a:t>
            </a:r>
            <a:r>
              <a:rPr dirty="0" sz="2200" spc="-45">
                <a:latin typeface="Tahoma"/>
                <a:cs typeface="Tahoma"/>
              </a:rPr>
              <a:t>others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60">
                <a:latin typeface="Tahoma"/>
                <a:cs typeface="Tahoma"/>
              </a:rPr>
              <a:t>when</a:t>
            </a:r>
            <a:r>
              <a:rPr dirty="0" sz="2200" spc="-235">
                <a:latin typeface="Tahoma"/>
                <a:cs typeface="Tahoma"/>
              </a:rPr>
              <a:t> </a:t>
            </a:r>
            <a:r>
              <a:rPr dirty="0" sz="2200" spc="-55">
                <a:latin typeface="Tahoma"/>
                <a:cs typeface="Tahoma"/>
              </a:rPr>
              <a:t>they</a:t>
            </a:r>
            <a:r>
              <a:rPr dirty="0" sz="2200" spc="-245">
                <a:latin typeface="Tahoma"/>
                <a:cs typeface="Tahoma"/>
              </a:rPr>
              <a:t> </a:t>
            </a:r>
            <a:r>
              <a:rPr dirty="0" sz="2200" spc="-50">
                <a:latin typeface="Tahoma"/>
                <a:cs typeface="Tahoma"/>
              </a:rPr>
              <a:t>present</a:t>
            </a:r>
            <a:r>
              <a:rPr dirty="0" sz="2200" spc="-235">
                <a:latin typeface="Tahoma"/>
                <a:cs typeface="Tahoma"/>
              </a:rPr>
              <a:t> </a:t>
            </a:r>
            <a:r>
              <a:rPr dirty="0" sz="2200" spc="-30">
                <a:latin typeface="Tahoma"/>
                <a:cs typeface="Tahoma"/>
              </a:rPr>
              <a:t>their</a:t>
            </a:r>
            <a:r>
              <a:rPr dirty="0" sz="2200" spc="-240">
                <a:latin typeface="Tahoma"/>
                <a:cs typeface="Tahoma"/>
              </a:rPr>
              <a:t> </a:t>
            </a:r>
            <a:r>
              <a:rPr dirty="0" sz="2200" spc="-50">
                <a:latin typeface="Tahoma"/>
                <a:cs typeface="Tahoma"/>
              </a:rPr>
              <a:t>taglines.</a:t>
            </a:r>
            <a:endParaRPr sz="2200">
              <a:latin typeface="Tahoma"/>
              <a:cs typeface="Tahoma"/>
            </a:endParaRPr>
          </a:p>
          <a:p>
            <a:pPr marL="381000" indent="-368935">
              <a:lnSpc>
                <a:spcPct val="100000"/>
              </a:lnSpc>
              <a:spcBef>
                <a:spcPts val="395"/>
              </a:spcBef>
              <a:buFont typeface="Times New Roman"/>
              <a:buChar char="●"/>
              <a:tabLst>
                <a:tab pos="381000" algn="l"/>
                <a:tab pos="381635" algn="l"/>
              </a:tabLst>
            </a:pPr>
            <a:r>
              <a:rPr dirty="0" sz="2200" spc="-70">
                <a:latin typeface="Tahoma"/>
                <a:cs typeface="Tahoma"/>
              </a:rPr>
              <a:t>Now,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45">
                <a:latin typeface="Tahoma"/>
                <a:cs typeface="Tahoma"/>
              </a:rPr>
              <a:t>you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10">
                <a:latin typeface="Tahoma"/>
                <a:cs typeface="Tahoma"/>
              </a:rPr>
              <a:t>will</a:t>
            </a:r>
            <a:r>
              <a:rPr dirty="0" sz="2200" spc="-245">
                <a:latin typeface="Tahoma"/>
                <a:cs typeface="Tahoma"/>
              </a:rPr>
              <a:t> </a:t>
            </a:r>
            <a:r>
              <a:rPr dirty="0" sz="2200" spc="-65">
                <a:latin typeface="Tahoma"/>
                <a:cs typeface="Tahoma"/>
              </a:rPr>
              <a:t>have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55">
                <a:latin typeface="Tahoma"/>
                <a:cs typeface="Tahoma"/>
              </a:rPr>
              <a:t>a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list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45">
                <a:latin typeface="Tahoma"/>
                <a:cs typeface="Tahoma"/>
              </a:rPr>
              <a:t>of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30">
                <a:latin typeface="Tahoma"/>
                <a:cs typeface="Tahoma"/>
              </a:rPr>
              <a:t>s</a:t>
            </a:r>
            <a:r>
              <a:rPr dirty="0" sz="2200" spc="-25">
                <a:latin typeface="Tahoma"/>
                <a:cs typeface="Tahoma"/>
              </a:rPr>
              <a:t>i</a:t>
            </a:r>
            <a:r>
              <a:rPr dirty="0" sz="2200" spc="-25">
                <a:latin typeface="Tahoma"/>
                <a:cs typeface="Tahoma"/>
              </a:rPr>
              <a:t>miles</a:t>
            </a:r>
            <a:r>
              <a:rPr dirty="0" sz="2200" spc="-229">
                <a:latin typeface="Tahoma"/>
                <a:cs typeface="Tahoma"/>
              </a:rPr>
              <a:t> </a:t>
            </a:r>
            <a:r>
              <a:rPr dirty="0" sz="2200" spc="-45">
                <a:latin typeface="Tahoma"/>
                <a:cs typeface="Tahoma"/>
              </a:rPr>
              <a:t>you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35">
                <a:latin typeface="Tahoma"/>
                <a:cs typeface="Tahoma"/>
              </a:rPr>
              <a:t>can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65">
                <a:latin typeface="Tahoma"/>
                <a:cs typeface="Tahoma"/>
              </a:rPr>
              <a:t>use</a:t>
            </a:r>
            <a:r>
              <a:rPr dirty="0" sz="2200" spc="-250">
                <a:latin typeface="Tahoma"/>
                <a:cs typeface="Tahoma"/>
              </a:rPr>
              <a:t> </a:t>
            </a:r>
            <a:r>
              <a:rPr dirty="0" sz="2200" spc="-5">
                <a:latin typeface="Tahoma"/>
                <a:cs typeface="Tahoma"/>
              </a:rPr>
              <a:t>in</a:t>
            </a:r>
            <a:endParaRPr sz="220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400"/>
              </a:spcBef>
            </a:pPr>
            <a:r>
              <a:rPr dirty="0" sz="2200" spc="-70">
                <a:latin typeface="Tahoma"/>
                <a:cs typeface="Tahoma"/>
              </a:rPr>
              <a:t>everyday</a:t>
            </a:r>
            <a:r>
              <a:rPr dirty="0" sz="2200" spc="-225">
                <a:latin typeface="Tahoma"/>
                <a:cs typeface="Tahoma"/>
              </a:rPr>
              <a:t> </a:t>
            </a:r>
            <a:r>
              <a:rPr dirty="0" sz="2200" spc="-50">
                <a:latin typeface="Tahoma"/>
                <a:cs typeface="Tahoma"/>
              </a:rPr>
              <a:t>conversations.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7947" y="607664"/>
            <a:ext cx="1096010" cy="2762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2879" y="427482"/>
            <a:ext cx="241935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"/>
              <a:t>Let’s</a:t>
            </a:r>
            <a:r>
              <a:rPr dirty="0" sz="3000" spc="-100"/>
              <a:t> </a:t>
            </a:r>
            <a:r>
              <a:rPr dirty="0" sz="3000" spc="-85"/>
              <a:t>Reflect!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582879" y="1527105"/>
            <a:ext cx="7437755" cy="205613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650" spc="-25">
                <a:latin typeface="Tahoma"/>
                <a:cs typeface="Tahoma"/>
              </a:rPr>
              <a:t>N</a:t>
            </a:r>
            <a:r>
              <a:rPr dirty="0" sz="1650" spc="-15">
                <a:latin typeface="Tahoma"/>
                <a:cs typeface="Tahoma"/>
              </a:rPr>
              <a:t>o</a:t>
            </a:r>
            <a:r>
              <a:rPr dirty="0" sz="1650" spc="-50">
                <a:latin typeface="Tahoma"/>
                <a:cs typeface="Tahoma"/>
              </a:rPr>
              <a:t>w</a:t>
            </a:r>
            <a:r>
              <a:rPr dirty="0" sz="1650" spc="-220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t</a:t>
            </a:r>
            <a:r>
              <a:rPr dirty="0" sz="1650" spc="-15">
                <a:latin typeface="Tahoma"/>
                <a:cs typeface="Tahoma"/>
              </a:rPr>
              <a:t>h</a:t>
            </a:r>
            <a:r>
              <a:rPr dirty="0" sz="1650" spc="-5">
                <a:latin typeface="Tahoma"/>
                <a:cs typeface="Tahoma"/>
              </a:rPr>
              <a:t>in</a:t>
            </a:r>
            <a:r>
              <a:rPr dirty="0" sz="1650" spc="-15">
                <a:latin typeface="Tahoma"/>
                <a:cs typeface="Tahoma"/>
              </a:rPr>
              <a:t>k</a:t>
            </a:r>
            <a:r>
              <a:rPr dirty="0" sz="1650" spc="-185">
                <a:latin typeface="Tahoma"/>
                <a:cs typeface="Tahoma"/>
              </a:rPr>
              <a:t>:</a:t>
            </a:r>
            <a:endParaRPr sz="1650">
              <a:latin typeface="Tahoma"/>
              <a:cs typeface="Tahoma"/>
            </a:endParaRPr>
          </a:p>
          <a:p>
            <a:pPr marL="469900" indent="-334010">
              <a:lnSpc>
                <a:spcPct val="100000"/>
              </a:lnSpc>
              <a:spcBef>
                <a:spcPts val="695"/>
              </a:spcBef>
              <a:buSzPct val="103030"/>
              <a:buFont typeface="Times New Roman"/>
              <a:buChar char="●"/>
              <a:tabLst>
                <a:tab pos="469265" algn="l"/>
                <a:tab pos="469900" algn="l"/>
              </a:tabLst>
            </a:pPr>
            <a:r>
              <a:rPr dirty="0" sz="1650" spc="-50">
                <a:latin typeface="Tahoma"/>
                <a:cs typeface="Tahoma"/>
              </a:rPr>
              <a:t>H</a:t>
            </a:r>
            <a:r>
              <a:rPr dirty="0" sz="1650" spc="-25">
                <a:latin typeface="Tahoma"/>
                <a:cs typeface="Tahoma"/>
              </a:rPr>
              <a:t>ow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to</a:t>
            </a:r>
            <a:r>
              <a:rPr dirty="0" sz="1650" spc="-215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ma</a:t>
            </a:r>
            <a:r>
              <a:rPr dirty="0" sz="1650" spc="-30">
                <a:latin typeface="Tahoma"/>
                <a:cs typeface="Tahoma"/>
              </a:rPr>
              <a:t>k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204">
                <a:latin typeface="Tahoma"/>
                <a:cs typeface="Tahoma"/>
              </a:rPr>
              <a:t> </a:t>
            </a:r>
            <a:r>
              <a:rPr dirty="0" sz="1650" spc="-70">
                <a:latin typeface="Tahoma"/>
                <a:cs typeface="Tahoma"/>
              </a:rPr>
              <a:t>y</a:t>
            </a:r>
            <a:r>
              <a:rPr dirty="0" sz="1650" spc="-15">
                <a:latin typeface="Tahoma"/>
                <a:cs typeface="Tahoma"/>
              </a:rPr>
              <a:t>o</a:t>
            </a:r>
            <a:r>
              <a:rPr dirty="0" sz="1650" spc="-10">
                <a:latin typeface="Tahoma"/>
                <a:cs typeface="Tahoma"/>
              </a:rPr>
              <a:t>u</a:t>
            </a:r>
            <a:r>
              <a:rPr dirty="0" sz="1650" spc="-35">
                <a:latin typeface="Tahoma"/>
                <a:cs typeface="Tahoma"/>
              </a:rPr>
              <a:t>r</a:t>
            </a:r>
            <a:r>
              <a:rPr dirty="0" sz="1650" spc="-204">
                <a:latin typeface="Tahoma"/>
                <a:cs typeface="Tahoma"/>
              </a:rPr>
              <a:t> </a:t>
            </a:r>
            <a:r>
              <a:rPr dirty="0" sz="1650" spc="-20">
                <a:latin typeface="Tahoma"/>
                <a:cs typeface="Tahoma"/>
              </a:rPr>
              <a:t>tagline</a:t>
            </a:r>
            <a:r>
              <a:rPr dirty="0" sz="1650" spc="-22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more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15">
                <a:latin typeface="Tahoma"/>
                <a:cs typeface="Tahoma"/>
              </a:rPr>
              <a:t>i</a:t>
            </a:r>
            <a:r>
              <a:rPr dirty="0" sz="1650" spc="-25">
                <a:latin typeface="Tahoma"/>
                <a:cs typeface="Tahoma"/>
              </a:rPr>
              <a:t>nterest</a:t>
            </a:r>
            <a:r>
              <a:rPr dirty="0" sz="1650" spc="-20">
                <a:latin typeface="Tahoma"/>
                <a:cs typeface="Tahoma"/>
              </a:rPr>
              <a:t>i</a:t>
            </a:r>
            <a:r>
              <a:rPr dirty="0" sz="1650" spc="-65">
                <a:latin typeface="Tahoma"/>
                <a:cs typeface="Tahoma"/>
              </a:rPr>
              <a:t>ng?</a:t>
            </a:r>
            <a:endParaRPr sz="1650">
              <a:latin typeface="Tahoma"/>
              <a:cs typeface="Tahoma"/>
            </a:endParaRPr>
          </a:p>
          <a:p>
            <a:pPr marL="469900" indent="-334010">
              <a:lnSpc>
                <a:spcPct val="100000"/>
              </a:lnSpc>
              <a:spcBef>
                <a:spcPts val="700"/>
              </a:spcBef>
              <a:buSzPct val="103030"/>
              <a:buFont typeface="Times New Roman"/>
              <a:buChar char="●"/>
              <a:tabLst>
                <a:tab pos="469265" algn="l"/>
                <a:tab pos="469900" algn="l"/>
              </a:tabLst>
            </a:pPr>
            <a:r>
              <a:rPr dirty="0" sz="1650" spc="-140">
                <a:latin typeface="Tahoma"/>
                <a:cs typeface="Tahoma"/>
              </a:rPr>
              <a:t>W</a:t>
            </a:r>
            <a:r>
              <a:rPr dirty="0" sz="1650" spc="-80">
                <a:latin typeface="Tahoma"/>
                <a:cs typeface="Tahoma"/>
              </a:rPr>
              <a:t>h</a:t>
            </a:r>
            <a:r>
              <a:rPr dirty="0" sz="1650" spc="-5">
                <a:latin typeface="Tahoma"/>
                <a:cs typeface="Tahoma"/>
              </a:rPr>
              <a:t>ich</a:t>
            </a:r>
            <a:r>
              <a:rPr dirty="0" sz="1650" spc="-225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tag</a:t>
            </a:r>
            <a:r>
              <a:rPr dirty="0" sz="1650" spc="-10">
                <a:latin typeface="Tahoma"/>
                <a:cs typeface="Tahoma"/>
              </a:rPr>
              <a:t>l</a:t>
            </a:r>
            <a:r>
              <a:rPr dirty="0" sz="1650" spc="-20">
                <a:latin typeface="Tahoma"/>
                <a:cs typeface="Tahoma"/>
              </a:rPr>
              <a:t>ine</a:t>
            </a:r>
            <a:r>
              <a:rPr dirty="0" sz="1650" spc="-210">
                <a:latin typeface="Tahoma"/>
                <a:cs typeface="Tahoma"/>
              </a:rPr>
              <a:t> </a:t>
            </a:r>
            <a:r>
              <a:rPr dirty="0" sz="1650" spc="15">
                <a:latin typeface="Tahoma"/>
                <a:cs typeface="Tahoma"/>
              </a:rPr>
              <a:t>d</a:t>
            </a:r>
            <a:r>
              <a:rPr dirty="0" sz="1650" spc="-5">
                <a:latin typeface="Tahoma"/>
                <a:cs typeface="Tahoma"/>
              </a:rPr>
              <a:t>i</a:t>
            </a:r>
            <a:r>
              <a:rPr dirty="0" sz="1650">
                <a:latin typeface="Tahoma"/>
                <a:cs typeface="Tahoma"/>
              </a:rPr>
              <a:t>d</a:t>
            </a:r>
            <a:r>
              <a:rPr dirty="0" sz="1650" spc="-195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you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40">
                <a:latin typeface="Tahoma"/>
                <a:cs typeface="Tahoma"/>
              </a:rPr>
              <a:t>l</a:t>
            </a:r>
            <a:r>
              <a:rPr dirty="0" sz="1650">
                <a:latin typeface="Tahoma"/>
                <a:cs typeface="Tahoma"/>
              </a:rPr>
              <a:t>i</a:t>
            </a:r>
            <a:r>
              <a:rPr dirty="0" sz="1650" spc="-5">
                <a:latin typeface="Tahoma"/>
                <a:cs typeface="Tahoma"/>
              </a:rPr>
              <a:t>k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204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t</a:t>
            </a:r>
            <a:r>
              <a:rPr dirty="0" sz="1650" spc="-15">
                <a:latin typeface="Tahoma"/>
                <a:cs typeface="Tahoma"/>
              </a:rPr>
              <a:t>h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204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m</a:t>
            </a:r>
            <a:r>
              <a:rPr dirty="0" sz="1650" spc="-5">
                <a:latin typeface="Tahoma"/>
                <a:cs typeface="Tahoma"/>
              </a:rPr>
              <a:t>o</a:t>
            </a:r>
            <a:r>
              <a:rPr dirty="0" sz="1650" spc="-50">
                <a:latin typeface="Tahoma"/>
                <a:cs typeface="Tahoma"/>
              </a:rPr>
              <a:t>st?</a:t>
            </a:r>
            <a:r>
              <a:rPr dirty="0" sz="1650" spc="-215">
                <a:latin typeface="Tahoma"/>
                <a:cs typeface="Tahoma"/>
              </a:rPr>
              <a:t> </a:t>
            </a:r>
            <a:r>
              <a:rPr dirty="0" sz="1650" spc="-140">
                <a:latin typeface="Tahoma"/>
                <a:cs typeface="Tahoma"/>
              </a:rPr>
              <a:t>W</a:t>
            </a:r>
            <a:r>
              <a:rPr dirty="0" sz="1650" spc="-80">
                <a:latin typeface="Tahoma"/>
                <a:cs typeface="Tahoma"/>
              </a:rPr>
              <a:t>h</a:t>
            </a:r>
            <a:r>
              <a:rPr dirty="0" sz="1650" spc="-75">
                <a:latin typeface="Tahoma"/>
                <a:cs typeface="Tahoma"/>
              </a:rPr>
              <a:t>y?</a:t>
            </a:r>
            <a:endParaRPr sz="1650">
              <a:latin typeface="Tahoma"/>
              <a:cs typeface="Tahoma"/>
            </a:endParaRPr>
          </a:p>
          <a:p>
            <a:pPr marL="469900" indent="-334010">
              <a:lnSpc>
                <a:spcPct val="100000"/>
              </a:lnSpc>
              <a:spcBef>
                <a:spcPts val="680"/>
              </a:spcBef>
              <a:buSzPct val="103030"/>
              <a:buFont typeface="Times New Roman"/>
              <a:buChar char="●"/>
              <a:tabLst>
                <a:tab pos="469265" algn="l"/>
                <a:tab pos="469900" algn="l"/>
              </a:tabLst>
            </a:pPr>
            <a:r>
              <a:rPr dirty="0" sz="1650" spc="-55">
                <a:latin typeface="Tahoma"/>
                <a:cs typeface="Tahoma"/>
              </a:rPr>
              <a:t>Do</a:t>
            </a:r>
            <a:r>
              <a:rPr dirty="0" sz="1650" spc="-21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you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-10">
                <a:latin typeface="Tahoma"/>
                <a:cs typeface="Tahoma"/>
              </a:rPr>
              <a:t>think</a:t>
            </a:r>
            <a:r>
              <a:rPr dirty="0" sz="1650" spc="-215">
                <a:latin typeface="Tahoma"/>
                <a:cs typeface="Tahoma"/>
              </a:rPr>
              <a:t> </a:t>
            </a:r>
            <a:r>
              <a:rPr dirty="0" sz="1650" spc="-10">
                <a:latin typeface="Tahoma"/>
                <a:cs typeface="Tahoma"/>
              </a:rPr>
              <a:t>looking</a:t>
            </a:r>
            <a:r>
              <a:rPr dirty="0" sz="1650" spc="-229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at</a:t>
            </a:r>
            <a:r>
              <a:rPr dirty="0" sz="1650" spc="-19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the</a:t>
            </a:r>
            <a:r>
              <a:rPr dirty="0" sz="1650" spc="-21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objects</a:t>
            </a:r>
            <a:r>
              <a:rPr dirty="0" sz="1650" spc="-204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through</a:t>
            </a:r>
            <a:r>
              <a:rPr dirty="0" sz="1650" spc="-235">
                <a:latin typeface="Tahoma"/>
                <a:cs typeface="Tahoma"/>
              </a:rPr>
              <a:t> </a:t>
            </a:r>
            <a:r>
              <a:rPr dirty="0" sz="1650" spc="-40">
                <a:latin typeface="Tahoma"/>
                <a:cs typeface="Tahoma"/>
              </a:rPr>
              <a:t>a</a:t>
            </a:r>
            <a:r>
              <a:rPr dirty="0" sz="1650" spc="-195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virtual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tour</a:t>
            </a:r>
            <a:r>
              <a:rPr dirty="0" sz="1650" spc="-210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helped</a:t>
            </a:r>
            <a:r>
              <a:rPr dirty="0" sz="1650" spc="-22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you</a:t>
            </a:r>
            <a:r>
              <a:rPr dirty="0" sz="1650" spc="-215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design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your</a:t>
            </a:r>
            <a:endParaRPr sz="165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700"/>
              </a:spcBef>
            </a:pPr>
            <a:r>
              <a:rPr dirty="0" sz="1650" spc="-30">
                <a:latin typeface="Tahoma"/>
                <a:cs typeface="Tahoma"/>
              </a:rPr>
              <a:t>tagline?</a:t>
            </a:r>
            <a:endParaRPr sz="1650">
              <a:latin typeface="Tahoma"/>
              <a:cs typeface="Tahoma"/>
            </a:endParaRPr>
          </a:p>
          <a:p>
            <a:pPr marL="469900" indent="-334010">
              <a:lnSpc>
                <a:spcPct val="100000"/>
              </a:lnSpc>
              <a:spcBef>
                <a:spcPts val="695"/>
              </a:spcBef>
              <a:buSzPct val="103030"/>
              <a:buFont typeface="Times New Roman"/>
              <a:buChar char="●"/>
              <a:tabLst>
                <a:tab pos="469265" algn="l"/>
                <a:tab pos="469900" algn="l"/>
              </a:tabLst>
            </a:pPr>
            <a:r>
              <a:rPr dirty="0" sz="1650" spc="-140">
                <a:latin typeface="Tahoma"/>
                <a:cs typeface="Tahoma"/>
              </a:rPr>
              <a:t>W</a:t>
            </a:r>
            <a:r>
              <a:rPr dirty="0" sz="1650" spc="-80">
                <a:latin typeface="Tahoma"/>
                <a:cs typeface="Tahoma"/>
              </a:rPr>
              <a:t>h</a:t>
            </a:r>
            <a:r>
              <a:rPr dirty="0" sz="1650" spc="-25">
                <a:latin typeface="Tahoma"/>
                <a:cs typeface="Tahoma"/>
              </a:rPr>
              <a:t>at</a:t>
            </a:r>
            <a:r>
              <a:rPr dirty="0" sz="1650" spc="-215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can</a:t>
            </a:r>
            <a:r>
              <a:rPr dirty="0" sz="1650" spc="-204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be</a:t>
            </a:r>
            <a:r>
              <a:rPr dirty="0" sz="1650" spc="-195">
                <a:latin typeface="Tahoma"/>
                <a:cs typeface="Tahoma"/>
              </a:rPr>
              <a:t> </a:t>
            </a:r>
            <a:r>
              <a:rPr dirty="0" sz="1650">
                <a:latin typeface="Tahoma"/>
                <a:cs typeface="Tahoma"/>
              </a:rPr>
              <a:t>im</a:t>
            </a:r>
            <a:r>
              <a:rPr dirty="0" sz="1650" spc="-5">
                <a:latin typeface="Tahoma"/>
                <a:cs typeface="Tahoma"/>
              </a:rPr>
              <a:t>p</a:t>
            </a:r>
            <a:r>
              <a:rPr dirty="0" sz="1650" spc="-15">
                <a:latin typeface="Tahoma"/>
                <a:cs typeface="Tahoma"/>
              </a:rPr>
              <a:t>r</a:t>
            </a:r>
            <a:r>
              <a:rPr dirty="0" sz="1650" spc="-15">
                <a:latin typeface="Tahoma"/>
                <a:cs typeface="Tahoma"/>
              </a:rPr>
              <a:t>o</a:t>
            </a:r>
            <a:r>
              <a:rPr dirty="0" sz="1650" spc="-40">
                <a:latin typeface="Tahoma"/>
                <a:cs typeface="Tahoma"/>
              </a:rPr>
              <a:t>ved</a:t>
            </a:r>
            <a:r>
              <a:rPr dirty="0" sz="1650" spc="-210">
                <a:latin typeface="Tahoma"/>
                <a:cs typeface="Tahoma"/>
              </a:rPr>
              <a:t> </a:t>
            </a:r>
            <a:r>
              <a:rPr dirty="0" sz="1650" spc="-20">
                <a:latin typeface="Tahoma"/>
                <a:cs typeface="Tahoma"/>
              </a:rPr>
              <a:t>abo</a:t>
            </a:r>
            <a:r>
              <a:rPr dirty="0" sz="1650" spc="-15">
                <a:latin typeface="Tahoma"/>
                <a:cs typeface="Tahoma"/>
              </a:rPr>
              <a:t>u</a:t>
            </a:r>
            <a:r>
              <a:rPr dirty="0" sz="1650" spc="-5">
                <a:latin typeface="Tahoma"/>
                <a:cs typeface="Tahoma"/>
              </a:rPr>
              <a:t>t</a:t>
            </a:r>
            <a:r>
              <a:rPr dirty="0" sz="1650" spc="-215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t</a:t>
            </a:r>
            <a:r>
              <a:rPr dirty="0" sz="1650" spc="-15">
                <a:latin typeface="Tahoma"/>
                <a:cs typeface="Tahoma"/>
              </a:rPr>
              <a:t>h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215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v</a:t>
            </a:r>
            <a:r>
              <a:rPr dirty="0" sz="1650" spc="-25">
                <a:latin typeface="Tahoma"/>
                <a:cs typeface="Tahoma"/>
              </a:rPr>
              <a:t>i</a:t>
            </a:r>
            <a:r>
              <a:rPr dirty="0" sz="1650" spc="-20">
                <a:latin typeface="Tahoma"/>
                <a:cs typeface="Tahoma"/>
              </a:rPr>
              <a:t>rt</a:t>
            </a:r>
            <a:r>
              <a:rPr dirty="0" sz="1650" spc="-25">
                <a:latin typeface="Tahoma"/>
                <a:cs typeface="Tahoma"/>
              </a:rPr>
              <a:t>u</a:t>
            </a:r>
            <a:r>
              <a:rPr dirty="0" sz="1650">
                <a:latin typeface="Tahoma"/>
                <a:cs typeface="Tahoma"/>
              </a:rPr>
              <a:t>al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t</a:t>
            </a:r>
            <a:r>
              <a:rPr dirty="0" sz="1650">
                <a:latin typeface="Tahoma"/>
                <a:cs typeface="Tahoma"/>
              </a:rPr>
              <a:t>o</a:t>
            </a:r>
            <a:r>
              <a:rPr dirty="0" sz="1650" spc="-30">
                <a:latin typeface="Tahoma"/>
                <a:cs typeface="Tahoma"/>
              </a:rPr>
              <a:t>u</a:t>
            </a:r>
            <a:r>
              <a:rPr dirty="0" sz="1650" spc="-60">
                <a:latin typeface="Tahoma"/>
                <a:cs typeface="Tahoma"/>
              </a:rPr>
              <a:t>r?</a:t>
            </a:r>
            <a:endParaRPr sz="1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7947" y="607664"/>
            <a:ext cx="1096010" cy="2762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2879" y="427482"/>
            <a:ext cx="19526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5"/>
              <a:t>Objectives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706323" y="1527105"/>
            <a:ext cx="6243955" cy="137604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46075" indent="-334010">
              <a:lnSpc>
                <a:spcPct val="100000"/>
              </a:lnSpc>
              <a:spcBef>
                <a:spcPts val="725"/>
              </a:spcBef>
              <a:buSzPct val="103030"/>
              <a:buFont typeface="Times New Roman"/>
              <a:buChar char="●"/>
              <a:tabLst>
                <a:tab pos="346075" algn="l"/>
                <a:tab pos="346710" algn="l"/>
              </a:tabLst>
            </a:pPr>
            <a:r>
              <a:rPr dirty="0" sz="1650" spc="-60">
                <a:latin typeface="Tahoma"/>
                <a:cs typeface="Tahoma"/>
              </a:rPr>
              <a:t>Re</a:t>
            </a:r>
            <a:r>
              <a:rPr dirty="0" sz="1650" spc="-40">
                <a:latin typeface="Tahoma"/>
                <a:cs typeface="Tahoma"/>
              </a:rPr>
              <a:t>c</a:t>
            </a:r>
            <a:r>
              <a:rPr dirty="0" sz="1650" spc="-5">
                <a:latin typeface="Tahoma"/>
                <a:cs typeface="Tahoma"/>
              </a:rPr>
              <a:t>o</a:t>
            </a:r>
            <a:r>
              <a:rPr dirty="0" sz="1650" spc="-35">
                <a:latin typeface="Tahoma"/>
                <a:cs typeface="Tahoma"/>
              </a:rPr>
              <a:t>gni</a:t>
            </a:r>
            <a:r>
              <a:rPr dirty="0" sz="1650" spc="-45">
                <a:latin typeface="Tahoma"/>
                <a:cs typeface="Tahoma"/>
              </a:rPr>
              <a:t>s</a:t>
            </a:r>
            <a:r>
              <a:rPr dirty="0" sz="1650" spc="-55">
                <a:latin typeface="Tahoma"/>
                <a:cs typeface="Tahoma"/>
              </a:rPr>
              <a:t>e</a:t>
            </a:r>
            <a:r>
              <a:rPr dirty="0" sz="1650" spc="-229">
                <a:latin typeface="Tahoma"/>
                <a:cs typeface="Tahoma"/>
              </a:rPr>
              <a:t> </a:t>
            </a:r>
            <a:r>
              <a:rPr dirty="0" sz="1650" spc="-20">
                <a:latin typeface="Tahoma"/>
                <a:cs typeface="Tahoma"/>
              </a:rPr>
              <a:t>s</a:t>
            </a:r>
            <a:r>
              <a:rPr dirty="0" sz="1650" spc="-20">
                <a:latin typeface="Tahoma"/>
                <a:cs typeface="Tahoma"/>
              </a:rPr>
              <a:t>i</a:t>
            </a:r>
            <a:r>
              <a:rPr dirty="0" sz="1650" spc="-15">
                <a:latin typeface="Tahoma"/>
                <a:cs typeface="Tahoma"/>
              </a:rPr>
              <a:t>miles</a:t>
            </a:r>
            <a:r>
              <a:rPr dirty="0" sz="1650" spc="-195">
                <a:latin typeface="Tahoma"/>
                <a:cs typeface="Tahoma"/>
              </a:rPr>
              <a:t> </a:t>
            </a:r>
            <a:r>
              <a:rPr dirty="0" sz="1650">
                <a:latin typeface="Tahoma"/>
                <a:cs typeface="Tahoma"/>
              </a:rPr>
              <a:t>in</a:t>
            </a:r>
            <a:r>
              <a:rPr dirty="0" sz="1650" spc="-185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senten</a:t>
            </a:r>
            <a:r>
              <a:rPr dirty="0" sz="1650" spc="-25">
                <a:latin typeface="Tahoma"/>
                <a:cs typeface="Tahoma"/>
              </a:rPr>
              <a:t>c</a:t>
            </a:r>
            <a:r>
              <a:rPr dirty="0" sz="1650" spc="-70">
                <a:latin typeface="Tahoma"/>
                <a:cs typeface="Tahoma"/>
              </a:rPr>
              <a:t>es.</a:t>
            </a:r>
            <a:endParaRPr sz="1650">
              <a:latin typeface="Tahoma"/>
              <a:cs typeface="Tahoma"/>
            </a:endParaRPr>
          </a:p>
          <a:p>
            <a:pPr marL="346075" indent="-334010">
              <a:lnSpc>
                <a:spcPct val="100000"/>
              </a:lnSpc>
              <a:spcBef>
                <a:spcPts val="695"/>
              </a:spcBef>
              <a:buSzPct val="103030"/>
              <a:buFont typeface="Times New Roman"/>
              <a:buChar char="●"/>
              <a:tabLst>
                <a:tab pos="346075" algn="l"/>
                <a:tab pos="346710" algn="l"/>
              </a:tabLst>
            </a:pPr>
            <a:r>
              <a:rPr dirty="0" sz="1650" spc="-35">
                <a:latin typeface="Tahoma"/>
                <a:cs typeface="Tahoma"/>
              </a:rPr>
              <a:t>Visualise</a:t>
            </a:r>
            <a:r>
              <a:rPr dirty="0" sz="1650" spc="-204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similes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to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understand</a:t>
            </a:r>
            <a:r>
              <a:rPr dirty="0" sz="1650" spc="-220">
                <a:latin typeface="Tahoma"/>
                <a:cs typeface="Tahoma"/>
              </a:rPr>
              <a:t> </a:t>
            </a:r>
            <a:r>
              <a:rPr dirty="0" sz="1650" spc="-20">
                <a:latin typeface="Tahoma"/>
                <a:cs typeface="Tahoma"/>
              </a:rPr>
              <a:t>their</a:t>
            </a:r>
            <a:r>
              <a:rPr dirty="0" sz="1650" spc="-204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meanings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by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drawing</a:t>
            </a:r>
            <a:r>
              <a:rPr dirty="0" sz="1650" spc="-195">
                <a:latin typeface="Tahoma"/>
                <a:cs typeface="Tahoma"/>
              </a:rPr>
              <a:t> </a:t>
            </a:r>
            <a:r>
              <a:rPr dirty="0" sz="1650" spc="-40">
                <a:latin typeface="Tahoma"/>
                <a:cs typeface="Tahoma"/>
              </a:rPr>
              <a:t>a</a:t>
            </a:r>
            <a:r>
              <a:rPr dirty="0" sz="1650" spc="-195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picture.</a:t>
            </a:r>
            <a:endParaRPr sz="1650">
              <a:latin typeface="Tahoma"/>
              <a:cs typeface="Tahoma"/>
            </a:endParaRPr>
          </a:p>
          <a:p>
            <a:pPr marL="346075" indent="-334010">
              <a:lnSpc>
                <a:spcPct val="100000"/>
              </a:lnSpc>
              <a:spcBef>
                <a:spcPts val="700"/>
              </a:spcBef>
              <a:buSzPct val="103030"/>
              <a:buFont typeface="Times New Roman"/>
              <a:buChar char="●"/>
              <a:tabLst>
                <a:tab pos="346075" algn="l"/>
                <a:tab pos="346710" algn="l"/>
              </a:tabLst>
            </a:pPr>
            <a:r>
              <a:rPr dirty="0" sz="1650" spc="-30">
                <a:latin typeface="Tahoma"/>
                <a:cs typeface="Tahoma"/>
              </a:rPr>
              <a:t>Compare</a:t>
            </a:r>
            <a:r>
              <a:rPr dirty="0" sz="1650" spc="-225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objects/concepts/ideas</a:t>
            </a:r>
            <a:r>
              <a:rPr dirty="0" sz="1650" spc="-220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using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similes.</a:t>
            </a:r>
            <a:endParaRPr sz="1650">
              <a:latin typeface="Tahoma"/>
              <a:cs typeface="Tahoma"/>
            </a:endParaRPr>
          </a:p>
          <a:p>
            <a:pPr marL="346075" indent="-334010">
              <a:lnSpc>
                <a:spcPct val="100000"/>
              </a:lnSpc>
              <a:spcBef>
                <a:spcPts val="680"/>
              </a:spcBef>
              <a:buSzPct val="103030"/>
              <a:buFont typeface="Times New Roman"/>
              <a:buChar char="●"/>
              <a:tabLst>
                <a:tab pos="346075" algn="l"/>
                <a:tab pos="346710" algn="l"/>
              </a:tabLst>
            </a:pPr>
            <a:r>
              <a:rPr dirty="0" sz="1650" spc="-40">
                <a:latin typeface="Tahoma"/>
                <a:cs typeface="Tahoma"/>
              </a:rPr>
              <a:t>Create</a:t>
            </a:r>
            <a:r>
              <a:rPr dirty="0" sz="1650" spc="-215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taglines</a:t>
            </a:r>
            <a:r>
              <a:rPr dirty="0" sz="1650" spc="-210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using</a:t>
            </a:r>
            <a:r>
              <a:rPr dirty="0" sz="1650" spc="-195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similes</a:t>
            </a:r>
            <a:r>
              <a:rPr dirty="0" sz="1650" spc="-190">
                <a:latin typeface="Tahoma"/>
                <a:cs typeface="Tahoma"/>
              </a:rPr>
              <a:t> </a:t>
            </a:r>
            <a:r>
              <a:rPr dirty="0" sz="1650">
                <a:latin typeface="Tahoma"/>
                <a:cs typeface="Tahoma"/>
              </a:rPr>
              <a:t>in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-40">
                <a:latin typeface="Tahoma"/>
                <a:cs typeface="Tahoma"/>
              </a:rPr>
              <a:t>a</a:t>
            </a:r>
            <a:r>
              <a:rPr dirty="0" sz="1650" spc="-190">
                <a:latin typeface="Tahoma"/>
                <a:cs typeface="Tahoma"/>
              </a:rPr>
              <a:t> </a:t>
            </a:r>
            <a:r>
              <a:rPr dirty="0" sz="1650" spc="-10">
                <a:latin typeface="Tahoma"/>
                <a:cs typeface="Tahoma"/>
              </a:rPr>
              <a:t>digital</a:t>
            </a:r>
            <a:r>
              <a:rPr dirty="0" sz="1650" spc="-204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space</a:t>
            </a:r>
            <a:r>
              <a:rPr dirty="0" sz="1650" spc="-180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using</a:t>
            </a:r>
            <a:r>
              <a:rPr dirty="0" sz="1650" spc="-204">
                <a:latin typeface="Tahoma"/>
                <a:cs typeface="Tahoma"/>
              </a:rPr>
              <a:t> </a:t>
            </a:r>
            <a:r>
              <a:rPr dirty="0" sz="1650" spc="-45">
                <a:latin typeface="Tahoma"/>
                <a:cs typeface="Tahoma"/>
              </a:rPr>
              <a:t>Megaminds.</a:t>
            </a:r>
            <a:endParaRPr sz="1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72510"/>
              <a:ext cx="4724399" cy="25705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3783" y="0"/>
              <a:ext cx="2490216" cy="2229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0" y="4690871"/>
              <a:ext cx="1219200" cy="2910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025" y="631393"/>
            <a:ext cx="326517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150">
                <a:solidFill>
                  <a:srgbClr val="FFFFFF"/>
                </a:solidFill>
              </a:rPr>
              <a:t>Thank</a:t>
            </a:r>
            <a:r>
              <a:rPr dirty="0" sz="5000" spc="-135">
                <a:solidFill>
                  <a:srgbClr val="FFFFFF"/>
                </a:solidFill>
              </a:rPr>
              <a:t> </a:t>
            </a:r>
            <a:r>
              <a:rPr dirty="0" sz="5000" spc="-95">
                <a:solidFill>
                  <a:srgbClr val="FFFFFF"/>
                </a:solidFill>
              </a:rPr>
              <a:t>You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963879" y="2524125"/>
            <a:ext cx="3418204" cy="4826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200" spc="-30">
                <a:solidFill>
                  <a:srgbClr val="FFFFFF"/>
                </a:solidFill>
                <a:latin typeface="Tahoma"/>
                <a:cs typeface="Tahoma"/>
              </a:rPr>
              <a:t>edm8ker</a:t>
            </a:r>
            <a:r>
              <a:rPr dirty="0" sz="12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12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2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fully</a:t>
            </a:r>
            <a:r>
              <a:rPr dirty="0" sz="12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ahoma"/>
                <a:cs typeface="Tahoma"/>
              </a:rPr>
              <a:t>owned</a:t>
            </a:r>
            <a:r>
              <a:rPr dirty="0" sz="12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ahoma"/>
                <a:cs typeface="Tahoma"/>
              </a:rPr>
              <a:t>brand</a:t>
            </a:r>
            <a:r>
              <a:rPr dirty="0" sz="12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2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FFFFFF"/>
                </a:solidFill>
                <a:latin typeface="Trebuchet MS"/>
                <a:cs typeface="Trebuchet MS"/>
              </a:rPr>
              <a:t>Makedemy</a:t>
            </a:r>
            <a:r>
              <a:rPr dirty="0" sz="12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FFFFFF"/>
                </a:solidFill>
                <a:latin typeface="Trebuchet MS"/>
                <a:cs typeface="Trebuchet MS"/>
              </a:rPr>
              <a:t>Pte</a:t>
            </a:r>
            <a:r>
              <a:rPr dirty="0" sz="12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FFFFFF"/>
                </a:solidFill>
                <a:latin typeface="Trebuchet MS"/>
                <a:cs typeface="Trebuchet MS"/>
              </a:rPr>
              <a:t>Ltd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1200" spc="-7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2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1200" spc="-30">
                <a:solidFill>
                  <a:srgbClr val="FFFFFF"/>
                </a:solidFill>
                <a:latin typeface="Tahoma"/>
                <a:cs typeface="Tahoma"/>
              </a:rPr>
              <a:t>ember</a:t>
            </a:r>
            <a:r>
              <a:rPr dirty="0" sz="12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2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2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SL2</a:t>
            </a:r>
            <a:r>
              <a:rPr dirty="0" sz="12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dirty="0" sz="12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2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1200" spc="-1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ial</a:t>
            </a:r>
            <a:r>
              <a:rPr dirty="0" sz="12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FFFFFF"/>
                </a:solidFill>
                <a:latin typeface="Tahoma"/>
                <a:cs typeface="Tahoma"/>
              </a:rPr>
              <a:t>rises</a:t>
            </a:r>
            <a:r>
              <a:rPr dirty="0" sz="1200" spc="-75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7947" y="607664"/>
            <a:ext cx="1096010" cy="2762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2879" y="427482"/>
            <a:ext cx="25095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80"/>
              <a:t>Ground</a:t>
            </a:r>
            <a:r>
              <a:rPr dirty="0" sz="3000" spc="-90"/>
              <a:t> </a:t>
            </a:r>
            <a:r>
              <a:rPr dirty="0" sz="3000" spc="-65"/>
              <a:t>Rules</a:t>
            </a:r>
            <a:endParaRPr sz="3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887" y="1455220"/>
            <a:ext cx="1409700" cy="10067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3118" y="3155594"/>
            <a:ext cx="1746885" cy="895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dirty="0" sz="1650" spc="-30">
                <a:latin typeface="Tahoma"/>
                <a:cs typeface="Tahoma"/>
              </a:rPr>
              <a:t>Be</a:t>
            </a:r>
            <a:r>
              <a:rPr dirty="0" sz="1650" spc="-200">
                <a:latin typeface="Tahoma"/>
                <a:cs typeface="Tahoma"/>
              </a:rPr>
              <a:t> </a:t>
            </a:r>
            <a:r>
              <a:rPr dirty="0" sz="1650" spc="-35">
                <a:latin typeface="Tahoma"/>
                <a:cs typeface="Tahoma"/>
              </a:rPr>
              <a:t>respectf</a:t>
            </a:r>
            <a:r>
              <a:rPr dirty="0" sz="1650" spc="-35">
                <a:latin typeface="Tahoma"/>
                <a:cs typeface="Tahoma"/>
              </a:rPr>
              <a:t>u</a:t>
            </a:r>
            <a:r>
              <a:rPr dirty="0" sz="1650" spc="35">
                <a:latin typeface="Tahoma"/>
                <a:cs typeface="Tahoma"/>
              </a:rPr>
              <a:t>l</a:t>
            </a:r>
            <a:r>
              <a:rPr dirty="0" sz="1650" spc="-225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o</a:t>
            </a:r>
            <a:r>
              <a:rPr dirty="0" sz="1650" spc="-55">
                <a:latin typeface="Tahoma"/>
                <a:cs typeface="Tahoma"/>
              </a:rPr>
              <a:t>f</a:t>
            </a:r>
            <a:r>
              <a:rPr dirty="0" sz="1650" spc="-220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o</a:t>
            </a:r>
            <a:r>
              <a:rPr dirty="0" sz="1650" spc="-30">
                <a:latin typeface="Tahoma"/>
                <a:cs typeface="Tahoma"/>
              </a:rPr>
              <a:t>ne  </a:t>
            </a:r>
            <a:r>
              <a:rPr dirty="0" sz="1650" spc="-20">
                <a:latin typeface="Tahoma"/>
                <a:cs typeface="Tahoma"/>
              </a:rPr>
              <a:t>ano</a:t>
            </a:r>
            <a:r>
              <a:rPr dirty="0" sz="1650" spc="-10">
                <a:latin typeface="Tahoma"/>
                <a:cs typeface="Tahoma"/>
              </a:rPr>
              <a:t>t</a:t>
            </a:r>
            <a:r>
              <a:rPr dirty="0" sz="1650" spc="-30">
                <a:latin typeface="Tahoma"/>
                <a:cs typeface="Tahoma"/>
              </a:rPr>
              <a:t>h</a:t>
            </a:r>
            <a:r>
              <a:rPr dirty="0" sz="1650" spc="-65">
                <a:latin typeface="Tahoma"/>
                <a:cs typeface="Tahoma"/>
              </a:rPr>
              <a:t>er.</a:t>
            </a:r>
            <a:r>
              <a:rPr dirty="0" sz="1650" spc="-235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L</a:t>
            </a:r>
            <a:r>
              <a:rPr dirty="0" sz="1650" spc="-15">
                <a:latin typeface="Tahoma"/>
                <a:cs typeface="Tahoma"/>
              </a:rPr>
              <a:t>i</a:t>
            </a:r>
            <a:r>
              <a:rPr dirty="0" sz="1650" spc="-35">
                <a:latin typeface="Tahoma"/>
                <a:cs typeface="Tahoma"/>
              </a:rPr>
              <a:t>sten</a:t>
            </a:r>
            <a:r>
              <a:rPr dirty="0" sz="1650" spc="-195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to  </a:t>
            </a:r>
            <a:r>
              <a:rPr dirty="0" sz="1650" spc="-30">
                <a:latin typeface="Tahoma"/>
                <a:cs typeface="Tahoma"/>
              </a:rPr>
              <a:t>yo</a:t>
            </a:r>
            <a:r>
              <a:rPr dirty="0" sz="1650" spc="-30">
                <a:latin typeface="Tahoma"/>
                <a:cs typeface="Tahoma"/>
              </a:rPr>
              <a:t>u</a:t>
            </a:r>
            <a:r>
              <a:rPr dirty="0" sz="1650" spc="-35">
                <a:latin typeface="Tahoma"/>
                <a:cs typeface="Tahoma"/>
              </a:rPr>
              <a:t>r</a:t>
            </a:r>
            <a:r>
              <a:rPr dirty="0" sz="1650" spc="-215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te</a:t>
            </a:r>
            <a:r>
              <a:rPr dirty="0" sz="1650" spc="-30">
                <a:latin typeface="Tahoma"/>
                <a:cs typeface="Tahoma"/>
              </a:rPr>
              <a:t>ammate</a:t>
            </a:r>
            <a:r>
              <a:rPr dirty="0" sz="1650" spc="-75">
                <a:latin typeface="Tahoma"/>
                <a:cs typeface="Tahoma"/>
              </a:rPr>
              <a:t>s.</a:t>
            </a:r>
            <a:endParaRPr sz="16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0064" y="1190244"/>
            <a:ext cx="1048560" cy="152552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76576" y="3156813"/>
            <a:ext cx="1701164" cy="919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5100"/>
              </a:lnSpc>
              <a:spcBef>
                <a:spcPts val="95"/>
              </a:spcBef>
            </a:pPr>
            <a:r>
              <a:rPr dirty="0" sz="1700" spc="-50">
                <a:latin typeface="Tahoma"/>
                <a:cs typeface="Tahoma"/>
              </a:rPr>
              <a:t>Ra</a:t>
            </a:r>
            <a:r>
              <a:rPr dirty="0" sz="1700" spc="-30">
                <a:latin typeface="Tahoma"/>
                <a:cs typeface="Tahoma"/>
              </a:rPr>
              <a:t>i</a:t>
            </a:r>
            <a:r>
              <a:rPr dirty="0" sz="1700" spc="-55">
                <a:latin typeface="Tahoma"/>
                <a:cs typeface="Tahoma"/>
              </a:rPr>
              <a:t>se</a:t>
            </a:r>
            <a:r>
              <a:rPr dirty="0" sz="1700" spc="-185">
                <a:latin typeface="Tahoma"/>
                <a:cs typeface="Tahoma"/>
              </a:rPr>
              <a:t> </a:t>
            </a:r>
            <a:r>
              <a:rPr dirty="0" sz="1700" spc="-35">
                <a:latin typeface="Tahoma"/>
                <a:cs typeface="Tahoma"/>
              </a:rPr>
              <a:t>you</a:t>
            </a:r>
            <a:r>
              <a:rPr dirty="0" sz="1700" spc="-35">
                <a:latin typeface="Tahoma"/>
                <a:cs typeface="Tahoma"/>
              </a:rPr>
              <a:t>r</a:t>
            </a:r>
            <a:r>
              <a:rPr dirty="0" sz="1700" spc="-235">
                <a:latin typeface="Tahoma"/>
                <a:cs typeface="Tahoma"/>
              </a:rPr>
              <a:t> </a:t>
            </a:r>
            <a:r>
              <a:rPr dirty="0" sz="1700" spc="-30">
                <a:latin typeface="Tahoma"/>
                <a:cs typeface="Tahoma"/>
              </a:rPr>
              <a:t>hands</a:t>
            </a:r>
            <a:r>
              <a:rPr dirty="0" sz="1700" spc="-204">
                <a:latin typeface="Tahoma"/>
                <a:cs typeface="Tahoma"/>
              </a:rPr>
              <a:t> </a:t>
            </a:r>
            <a:r>
              <a:rPr dirty="0" sz="1700" spc="-20">
                <a:latin typeface="Tahoma"/>
                <a:cs typeface="Tahoma"/>
              </a:rPr>
              <a:t>if  </a:t>
            </a:r>
            <a:r>
              <a:rPr dirty="0" sz="1700" spc="-35">
                <a:latin typeface="Tahoma"/>
                <a:cs typeface="Tahoma"/>
              </a:rPr>
              <a:t>you</a:t>
            </a:r>
            <a:r>
              <a:rPr dirty="0" sz="1700" spc="-220">
                <a:latin typeface="Tahoma"/>
                <a:cs typeface="Tahoma"/>
              </a:rPr>
              <a:t> </a:t>
            </a:r>
            <a:r>
              <a:rPr dirty="0" sz="1700" spc="-50">
                <a:latin typeface="Tahoma"/>
                <a:cs typeface="Tahoma"/>
              </a:rPr>
              <a:t>have</a:t>
            </a:r>
            <a:r>
              <a:rPr dirty="0" sz="1700" spc="-220">
                <a:latin typeface="Tahoma"/>
                <a:cs typeface="Tahoma"/>
              </a:rPr>
              <a:t> </a:t>
            </a:r>
            <a:r>
              <a:rPr dirty="0" sz="1700" spc="-40">
                <a:latin typeface="Tahoma"/>
                <a:cs typeface="Tahoma"/>
              </a:rPr>
              <a:t>any</a:t>
            </a:r>
            <a:r>
              <a:rPr dirty="0" sz="1700" spc="-35">
                <a:latin typeface="Tahoma"/>
                <a:cs typeface="Tahoma"/>
              </a:rPr>
              <a:t>t</a:t>
            </a:r>
            <a:r>
              <a:rPr dirty="0" sz="1700" spc="-30">
                <a:latin typeface="Tahoma"/>
                <a:cs typeface="Tahoma"/>
              </a:rPr>
              <a:t>hing  </a:t>
            </a:r>
            <a:r>
              <a:rPr dirty="0" sz="1700" spc="-5">
                <a:latin typeface="Tahoma"/>
                <a:cs typeface="Tahoma"/>
              </a:rPr>
              <a:t>to</a:t>
            </a:r>
            <a:r>
              <a:rPr dirty="0" sz="1700" spc="-204">
                <a:latin typeface="Tahoma"/>
                <a:cs typeface="Tahoma"/>
              </a:rPr>
              <a:t> </a:t>
            </a:r>
            <a:r>
              <a:rPr dirty="0" sz="1700" spc="-55">
                <a:latin typeface="Tahoma"/>
                <a:cs typeface="Tahoma"/>
              </a:rPr>
              <a:t>share.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2850" y="1243711"/>
            <a:ext cx="1423162" cy="14240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794884" y="3143031"/>
            <a:ext cx="1525905" cy="1046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200"/>
              </a:lnSpc>
              <a:spcBef>
                <a:spcPts val="100"/>
              </a:spcBef>
            </a:pPr>
            <a:r>
              <a:rPr dirty="0" sz="1650" spc="-30">
                <a:latin typeface="Tahoma"/>
                <a:cs typeface="Tahoma"/>
              </a:rPr>
              <a:t>L</a:t>
            </a:r>
            <a:r>
              <a:rPr dirty="0" sz="1650" spc="15">
                <a:latin typeface="Tahoma"/>
                <a:cs typeface="Tahoma"/>
              </a:rPr>
              <a:t>i</a:t>
            </a:r>
            <a:r>
              <a:rPr dirty="0" sz="1650" spc="-60">
                <a:latin typeface="Tahoma"/>
                <a:cs typeface="Tahoma"/>
              </a:rPr>
              <a:t>s</a:t>
            </a:r>
            <a:r>
              <a:rPr dirty="0" sz="1650" spc="-25">
                <a:latin typeface="Tahoma"/>
                <a:cs typeface="Tahoma"/>
              </a:rPr>
              <a:t>ten</a:t>
            </a:r>
            <a:r>
              <a:rPr dirty="0" sz="1650" spc="-190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atten</a:t>
            </a:r>
            <a:r>
              <a:rPr dirty="0" sz="1650" spc="-10">
                <a:latin typeface="Tahoma"/>
                <a:cs typeface="Tahoma"/>
              </a:rPr>
              <a:t>t</a:t>
            </a:r>
            <a:r>
              <a:rPr dirty="0" sz="1650" spc="15">
                <a:latin typeface="Tahoma"/>
                <a:cs typeface="Tahoma"/>
              </a:rPr>
              <a:t>i</a:t>
            </a:r>
            <a:r>
              <a:rPr dirty="0" sz="1650" spc="-70">
                <a:latin typeface="Tahoma"/>
                <a:cs typeface="Tahoma"/>
              </a:rPr>
              <a:t>v</a:t>
            </a:r>
            <a:r>
              <a:rPr dirty="0" sz="1650" spc="-10">
                <a:latin typeface="Tahoma"/>
                <a:cs typeface="Tahoma"/>
              </a:rPr>
              <a:t>el</a:t>
            </a:r>
            <a:r>
              <a:rPr dirty="0" sz="1650" spc="-50">
                <a:latin typeface="Tahoma"/>
                <a:cs typeface="Tahoma"/>
              </a:rPr>
              <a:t>y  </a:t>
            </a:r>
            <a:r>
              <a:rPr dirty="0" sz="1650" spc="-20">
                <a:latin typeface="Tahoma"/>
                <a:cs typeface="Tahoma"/>
              </a:rPr>
              <a:t>and</a:t>
            </a:r>
            <a:r>
              <a:rPr dirty="0" sz="1650" spc="-195">
                <a:latin typeface="Tahoma"/>
                <a:cs typeface="Tahoma"/>
              </a:rPr>
              <a:t> </a:t>
            </a:r>
            <a:r>
              <a:rPr dirty="0" sz="1650" spc="-10">
                <a:latin typeface="Tahoma"/>
                <a:cs typeface="Tahoma"/>
              </a:rPr>
              <a:t>fo</a:t>
            </a:r>
            <a:r>
              <a:rPr dirty="0" sz="1650">
                <a:latin typeface="Tahoma"/>
                <a:cs typeface="Tahoma"/>
              </a:rPr>
              <a:t>l</a:t>
            </a:r>
            <a:r>
              <a:rPr dirty="0" sz="1650" spc="40">
                <a:latin typeface="Tahoma"/>
                <a:cs typeface="Tahoma"/>
              </a:rPr>
              <a:t>l</a:t>
            </a:r>
            <a:r>
              <a:rPr dirty="0" sz="1650" spc="-15">
                <a:latin typeface="Tahoma"/>
                <a:cs typeface="Tahoma"/>
              </a:rPr>
              <a:t>o</a:t>
            </a:r>
            <a:r>
              <a:rPr dirty="0" sz="1650" spc="-30">
                <a:latin typeface="Tahoma"/>
                <a:cs typeface="Tahoma"/>
              </a:rPr>
              <a:t>w  </a:t>
            </a:r>
            <a:r>
              <a:rPr dirty="0" sz="1650" spc="-25">
                <a:latin typeface="Tahoma"/>
                <a:cs typeface="Tahoma"/>
              </a:rPr>
              <a:t>instructions.</a:t>
            </a:r>
            <a:endParaRPr sz="165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10425" y="1213485"/>
            <a:ext cx="1479169" cy="147891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012940" y="3143031"/>
            <a:ext cx="1572260" cy="70675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650" spc="-30">
                <a:latin typeface="Tahoma"/>
                <a:cs typeface="Tahoma"/>
              </a:rPr>
              <a:t>C</a:t>
            </a:r>
            <a:r>
              <a:rPr dirty="0" sz="1650" spc="-20">
                <a:latin typeface="Tahoma"/>
                <a:cs typeface="Tahoma"/>
              </a:rPr>
              <a:t>o</a:t>
            </a:r>
            <a:r>
              <a:rPr dirty="0" sz="1650" spc="-15">
                <a:latin typeface="Tahoma"/>
                <a:cs typeface="Tahoma"/>
              </a:rPr>
              <a:t>mplete</a:t>
            </a:r>
            <a:r>
              <a:rPr dirty="0" sz="1650" spc="-235">
                <a:latin typeface="Tahoma"/>
                <a:cs typeface="Tahoma"/>
              </a:rPr>
              <a:t> </a:t>
            </a:r>
            <a:r>
              <a:rPr dirty="0" sz="1650" spc="-30">
                <a:latin typeface="Tahoma"/>
                <a:cs typeface="Tahoma"/>
              </a:rPr>
              <a:t>ta</a:t>
            </a:r>
            <a:r>
              <a:rPr dirty="0" sz="1650" spc="-35">
                <a:latin typeface="Tahoma"/>
                <a:cs typeface="Tahoma"/>
              </a:rPr>
              <a:t>s</a:t>
            </a:r>
            <a:r>
              <a:rPr dirty="0" sz="1650" spc="-35">
                <a:latin typeface="Tahoma"/>
                <a:cs typeface="Tahoma"/>
              </a:rPr>
              <a:t>ks</a:t>
            </a:r>
            <a:r>
              <a:rPr dirty="0" sz="1650" spc="-204">
                <a:latin typeface="Tahoma"/>
                <a:cs typeface="Tahoma"/>
              </a:rPr>
              <a:t> </a:t>
            </a:r>
            <a:r>
              <a:rPr dirty="0" sz="1650" spc="15">
                <a:latin typeface="Tahoma"/>
                <a:cs typeface="Tahoma"/>
              </a:rPr>
              <a:t>i</a:t>
            </a:r>
            <a:r>
              <a:rPr dirty="0" sz="1650" spc="-20">
                <a:latin typeface="Tahoma"/>
                <a:cs typeface="Tahoma"/>
              </a:rPr>
              <a:t>n</a:t>
            </a:r>
            <a:endParaRPr sz="1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50" spc="-40">
                <a:latin typeface="Tahoma"/>
                <a:cs typeface="Tahoma"/>
              </a:rPr>
              <a:t>gi</a:t>
            </a:r>
            <a:r>
              <a:rPr dirty="0" sz="1650" spc="-60">
                <a:latin typeface="Tahoma"/>
                <a:cs typeface="Tahoma"/>
              </a:rPr>
              <a:t>v</a:t>
            </a:r>
            <a:r>
              <a:rPr dirty="0" sz="1650" spc="-40">
                <a:latin typeface="Tahoma"/>
                <a:cs typeface="Tahoma"/>
              </a:rPr>
              <a:t>en</a:t>
            </a:r>
            <a:r>
              <a:rPr dirty="0" sz="1650" spc="-190">
                <a:latin typeface="Tahoma"/>
                <a:cs typeface="Tahoma"/>
              </a:rPr>
              <a:t> </a:t>
            </a:r>
            <a:r>
              <a:rPr dirty="0" sz="1650" spc="-15">
                <a:latin typeface="Tahoma"/>
                <a:cs typeface="Tahoma"/>
              </a:rPr>
              <a:t>time</a:t>
            </a:r>
            <a:endParaRPr sz="1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7947" y="607664"/>
            <a:ext cx="1096010" cy="2762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9" y="755904"/>
            <a:ext cx="3346704" cy="22288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9747" y="2572511"/>
            <a:ext cx="3435096" cy="22890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3450" y="3583304"/>
            <a:ext cx="6696709" cy="10166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779145" marR="4008754" indent="-767080">
              <a:lnSpc>
                <a:spcPct val="101000"/>
              </a:lnSpc>
              <a:spcBef>
                <a:spcPts val="75"/>
              </a:spcBef>
            </a:pPr>
            <a:r>
              <a:rPr dirty="0" sz="2050" spc="-15" b="1">
                <a:latin typeface="Tahoma"/>
                <a:cs typeface="Tahoma"/>
              </a:rPr>
              <a:t>Look</a:t>
            </a:r>
            <a:r>
              <a:rPr dirty="0" sz="2050" spc="-65" b="1">
                <a:latin typeface="Tahoma"/>
                <a:cs typeface="Tahoma"/>
              </a:rPr>
              <a:t> </a:t>
            </a:r>
            <a:r>
              <a:rPr dirty="0" sz="2050" spc="-95" b="1">
                <a:latin typeface="Tahoma"/>
                <a:cs typeface="Tahoma"/>
              </a:rPr>
              <a:t>at</a:t>
            </a:r>
            <a:r>
              <a:rPr dirty="0" sz="2050" spc="-50" b="1">
                <a:latin typeface="Tahoma"/>
                <a:cs typeface="Tahoma"/>
              </a:rPr>
              <a:t> </a:t>
            </a:r>
            <a:r>
              <a:rPr dirty="0" sz="2050" spc="-95" b="1">
                <a:latin typeface="Tahoma"/>
                <a:cs typeface="Tahoma"/>
              </a:rPr>
              <a:t>the</a:t>
            </a:r>
            <a:r>
              <a:rPr dirty="0" sz="2050" spc="-40" b="1">
                <a:latin typeface="Tahoma"/>
                <a:cs typeface="Tahoma"/>
              </a:rPr>
              <a:t> </a:t>
            </a:r>
            <a:r>
              <a:rPr dirty="0" sz="2050" spc="-60" b="1">
                <a:latin typeface="Tahoma"/>
                <a:cs typeface="Tahoma"/>
              </a:rPr>
              <a:t>examples </a:t>
            </a:r>
            <a:r>
              <a:rPr dirty="0" sz="2050" spc="-585" b="1">
                <a:latin typeface="Tahoma"/>
                <a:cs typeface="Tahoma"/>
              </a:rPr>
              <a:t> </a:t>
            </a:r>
            <a:r>
              <a:rPr dirty="0" sz="2050" spc="-70" b="1">
                <a:latin typeface="Tahoma"/>
                <a:cs typeface="Tahoma"/>
              </a:rPr>
              <a:t>carefully.</a:t>
            </a:r>
            <a:endParaRPr sz="2050">
              <a:latin typeface="Tahoma"/>
              <a:cs typeface="Tahoma"/>
            </a:endParaRPr>
          </a:p>
          <a:p>
            <a:pPr marL="3437890">
              <a:lnSpc>
                <a:spcPct val="100000"/>
              </a:lnSpc>
              <a:spcBef>
                <a:spcPts val="580"/>
              </a:spcBef>
            </a:pPr>
            <a:r>
              <a:rPr dirty="0" sz="1900" spc="-20" b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900" spc="-30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900" spc="-45" b="1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1900" spc="-1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-70" b="1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900" spc="-20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-25" b="1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dirty="0" sz="1900" spc="-1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-70" b="1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dirty="0" sz="1900" spc="-1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-50" b="1">
                <a:solidFill>
                  <a:srgbClr val="FFFFFF"/>
                </a:solidFill>
                <a:latin typeface="Trebuchet MS"/>
                <a:cs typeface="Trebuchet MS"/>
              </a:rPr>
              <a:t>Sier</a:t>
            </a:r>
            <a:r>
              <a:rPr dirty="0" sz="1900" spc="-4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900" spc="-2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900" spc="-2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-30" b="1">
                <a:solidFill>
                  <a:srgbClr val="FFFFFF"/>
                </a:solidFill>
                <a:latin typeface="Trebuchet MS"/>
                <a:cs typeface="Trebuchet MS"/>
              </a:rPr>
              <a:t>Mul</a:t>
            </a:r>
            <a:r>
              <a:rPr dirty="0" sz="1900" spc="-3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900" spc="-45" b="1">
                <a:solidFill>
                  <a:srgbClr val="FFFFFF"/>
                </a:solidFill>
                <a:latin typeface="Trebuchet MS"/>
                <a:cs typeface="Trebuchet MS"/>
              </a:rPr>
              <a:t>ipro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6160" y="1397330"/>
            <a:ext cx="3278504" cy="3390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50" spc="-75"/>
              <a:t>Which</a:t>
            </a:r>
            <a:r>
              <a:rPr dirty="0" sz="2050" spc="-55"/>
              <a:t> </a:t>
            </a:r>
            <a:r>
              <a:rPr dirty="0" sz="2050" spc="-20"/>
              <a:t>car</a:t>
            </a:r>
            <a:r>
              <a:rPr dirty="0" sz="2050" spc="-35"/>
              <a:t> </a:t>
            </a:r>
            <a:r>
              <a:rPr dirty="0" sz="2050" spc="-85"/>
              <a:t>would</a:t>
            </a:r>
            <a:r>
              <a:rPr dirty="0" sz="2050" spc="-50"/>
              <a:t> </a:t>
            </a:r>
            <a:r>
              <a:rPr dirty="0" sz="2050" spc="-80"/>
              <a:t>you</a:t>
            </a:r>
            <a:r>
              <a:rPr dirty="0" sz="2050" spc="-45"/>
              <a:t> </a:t>
            </a:r>
            <a:r>
              <a:rPr dirty="0" sz="2050" spc="-75"/>
              <a:t>buy?</a:t>
            </a:r>
            <a:endParaRPr sz="20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7947" y="607664"/>
            <a:ext cx="1096010" cy="2762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9714" y="1927098"/>
            <a:ext cx="7219315" cy="8972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10"/>
              <a:t>Which</a:t>
            </a:r>
            <a:r>
              <a:rPr dirty="0" sz="3000" spc="-45"/>
              <a:t> </a:t>
            </a:r>
            <a:r>
              <a:rPr dirty="0" sz="3000" spc="-25"/>
              <a:t>car</a:t>
            </a:r>
            <a:r>
              <a:rPr dirty="0" sz="3000" spc="-55"/>
              <a:t> </a:t>
            </a:r>
            <a:r>
              <a:rPr dirty="0" sz="3000" spc="-105"/>
              <a:t>advertisement</a:t>
            </a:r>
            <a:r>
              <a:rPr dirty="0" sz="3000" spc="-50"/>
              <a:t> </a:t>
            </a:r>
            <a:r>
              <a:rPr dirty="0" sz="3000" spc="-40"/>
              <a:t>is</a:t>
            </a:r>
            <a:r>
              <a:rPr dirty="0" sz="3000" spc="-55"/>
              <a:t> </a:t>
            </a:r>
            <a:r>
              <a:rPr dirty="0" sz="3000" spc="-105"/>
              <a:t>interesting?</a:t>
            </a:r>
            <a:endParaRPr sz="30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700" spc="70" b="0">
                <a:latin typeface="Tahoma"/>
                <a:cs typeface="Tahoma"/>
              </a:rPr>
              <a:t>Why?</a:t>
            </a:r>
            <a:endParaRPr sz="2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7947" y="607664"/>
            <a:ext cx="1096010" cy="2762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4649" y="1748154"/>
            <a:ext cx="7383780" cy="1584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463550">
              <a:lnSpc>
                <a:spcPct val="100000"/>
              </a:lnSpc>
              <a:spcBef>
                <a:spcPts val="100"/>
              </a:spcBef>
            </a:pPr>
            <a:r>
              <a:rPr dirty="0" sz="3000" spc="-75"/>
              <a:t>Similes</a:t>
            </a:r>
            <a:endParaRPr sz="3000"/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dirty="0" spc="50" b="0">
                <a:solidFill>
                  <a:srgbClr val="374151"/>
                </a:solidFill>
                <a:latin typeface="Tahoma"/>
                <a:cs typeface="Tahoma"/>
              </a:rPr>
              <a:t>Similes </a:t>
            </a:r>
            <a:r>
              <a:rPr dirty="0" spc="-10" b="0">
                <a:solidFill>
                  <a:srgbClr val="374151"/>
                </a:solidFill>
                <a:latin typeface="Tahoma"/>
                <a:cs typeface="Tahoma"/>
              </a:rPr>
              <a:t>are </a:t>
            </a:r>
            <a:r>
              <a:rPr dirty="0" spc="55" b="0">
                <a:solidFill>
                  <a:srgbClr val="374151"/>
                </a:solidFill>
                <a:latin typeface="Tahoma"/>
                <a:cs typeface="Tahoma"/>
              </a:rPr>
              <a:t>comparisons </a:t>
            </a:r>
            <a:r>
              <a:rPr dirty="0" spc="-20" b="0">
                <a:solidFill>
                  <a:srgbClr val="374151"/>
                </a:solidFill>
                <a:latin typeface="Tahoma"/>
                <a:cs typeface="Tahoma"/>
              </a:rPr>
              <a:t>that </a:t>
            </a:r>
            <a:r>
              <a:rPr dirty="0" spc="45" b="0">
                <a:solidFill>
                  <a:srgbClr val="374151"/>
                </a:solidFill>
                <a:latin typeface="Tahoma"/>
                <a:cs typeface="Tahoma"/>
              </a:rPr>
              <a:t>use </a:t>
            </a:r>
            <a:r>
              <a:rPr dirty="0" spc="-10" b="0">
                <a:solidFill>
                  <a:srgbClr val="374151"/>
                </a:solidFill>
                <a:latin typeface="Tahoma"/>
                <a:cs typeface="Tahoma"/>
              </a:rPr>
              <a:t>the </a:t>
            </a:r>
            <a:r>
              <a:rPr dirty="0" spc="55" b="0">
                <a:solidFill>
                  <a:srgbClr val="374151"/>
                </a:solidFill>
                <a:latin typeface="Tahoma"/>
                <a:cs typeface="Tahoma"/>
              </a:rPr>
              <a:t>words </a:t>
            </a:r>
            <a:r>
              <a:rPr dirty="0" spc="-35" b="0">
                <a:solidFill>
                  <a:srgbClr val="374151"/>
                </a:solidFill>
                <a:latin typeface="Tahoma"/>
                <a:cs typeface="Tahoma"/>
              </a:rPr>
              <a:t>"</a:t>
            </a:r>
            <a:r>
              <a:rPr dirty="0" spc="-35">
                <a:solidFill>
                  <a:srgbClr val="374151"/>
                </a:solidFill>
              </a:rPr>
              <a:t>like</a:t>
            </a:r>
            <a:r>
              <a:rPr dirty="0" spc="-35" b="0">
                <a:solidFill>
                  <a:srgbClr val="374151"/>
                </a:solidFill>
                <a:latin typeface="Tahoma"/>
                <a:cs typeface="Tahoma"/>
              </a:rPr>
              <a:t>" </a:t>
            </a:r>
            <a:r>
              <a:rPr dirty="0" b="0">
                <a:solidFill>
                  <a:srgbClr val="374151"/>
                </a:solidFill>
                <a:latin typeface="Tahoma"/>
                <a:cs typeface="Tahoma"/>
              </a:rPr>
              <a:t>or </a:t>
            </a:r>
            <a:r>
              <a:rPr dirty="0" spc="-735" b="0">
                <a:solidFill>
                  <a:srgbClr val="374151"/>
                </a:solidFill>
                <a:latin typeface="Tahoma"/>
                <a:cs typeface="Tahoma"/>
              </a:rPr>
              <a:t> </a:t>
            </a:r>
            <a:r>
              <a:rPr dirty="0" spc="20" b="0">
                <a:solidFill>
                  <a:srgbClr val="374151"/>
                </a:solidFill>
                <a:latin typeface="Tahoma"/>
                <a:cs typeface="Tahoma"/>
              </a:rPr>
              <a:t>"</a:t>
            </a:r>
            <a:r>
              <a:rPr dirty="0" spc="20">
                <a:solidFill>
                  <a:srgbClr val="374151"/>
                </a:solidFill>
              </a:rPr>
              <a:t>as</a:t>
            </a:r>
            <a:r>
              <a:rPr dirty="0" spc="20" b="0">
                <a:solidFill>
                  <a:srgbClr val="374151"/>
                </a:solidFill>
                <a:latin typeface="Tahoma"/>
                <a:cs typeface="Tahoma"/>
              </a:rPr>
              <a:t>" </a:t>
            </a:r>
            <a:r>
              <a:rPr dirty="0" spc="10" b="0">
                <a:solidFill>
                  <a:srgbClr val="374151"/>
                </a:solidFill>
                <a:latin typeface="Tahoma"/>
                <a:cs typeface="Tahoma"/>
              </a:rPr>
              <a:t>to </a:t>
            </a:r>
            <a:r>
              <a:rPr dirty="0" spc="55" b="0">
                <a:solidFill>
                  <a:srgbClr val="374151"/>
                </a:solidFill>
                <a:latin typeface="Tahoma"/>
                <a:cs typeface="Tahoma"/>
              </a:rPr>
              <a:t>describe </a:t>
            </a:r>
            <a:r>
              <a:rPr dirty="0" spc="25" b="0">
                <a:solidFill>
                  <a:srgbClr val="374151"/>
                </a:solidFill>
                <a:latin typeface="Tahoma"/>
                <a:cs typeface="Tahoma"/>
              </a:rPr>
              <a:t>something </a:t>
            </a:r>
            <a:r>
              <a:rPr dirty="0" spc="50" b="0">
                <a:solidFill>
                  <a:srgbClr val="374151"/>
                </a:solidFill>
                <a:latin typeface="Tahoma"/>
                <a:cs typeface="Tahoma"/>
              </a:rPr>
              <a:t>by </a:t>
            </a:r>
            <a:r>
              <a:rPr dirty="0" b="0">
                <a:solidFill>
                  <a:srgbClr val="374151"/>
                </a:solidFill>
                <a:latin typeface="Tahoma"/>
                <a:cs typeface="Tahoma"/>
              </a:rPr>
              <a:t>likening </a:t>
            </a:r>
            <a:r>
              <a:rPr dirty="0" spc="-35" b="0">
                <a:solidFill>
                  <a:srgbClr val="374151"/>
                </a:solidFill>
                <a:latin typeface="Tahoma"/>
                <a:cs typeface="Tahoma"/>
              </a:rPr>
              <a:t>it </a:t>
            </a:r>
            <a:r>
              <a:rPr dirty="0" spc="10" b="0">
                <a:solidFill>
                  <a:srgbClr val="374151"/>
                </a:solidFill>
                <a:latin typeface="Tahoma"/>
                <a:cs typeface="Tahoma"/>
              </a:rPr>
              <a:t>to </a:t>
            </a:r>
            <a:r>
              <a:rPr dirty="0" spc="-5" b="0">
                <a:solidFill>
                  <a:srgbClr val="374151"/>
                </a:solidFill>
                <a:latin typeface="Tahoma"/>
                <a:cs typeface="Tahoma"/>
              </a:rPr>
              <a:t>another </a:t>
            </a:r>
            <a:r>
              <a:rPr dirty="0" b="0">
                <a:solidFill>
                  <a:srgbClr val="374151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374151"/>
                </a:solidFill>
                <a:latin typeface="Tahoma"/>
                <a:cs typeface="Tahoma"/>
              </a:rPr>
              <a:t>thing.</a:t>
            </a:r>
            <a:r>
              <a:rPr dirty="0" spc="-80" b="0">
                <a:solidFill>
                  <a:srgbClr val="374151"/>
                </a:solidFill>
                <a:latin typeface="Tahoma"/>
                <a:cs typeface="Tahoma"/>
              </a:rPr>
              <a:t> </a:t>
            </a:r>
            <a:r>
              <a:rPr dirty="0" spc="-5" b="0">
                <a:solidFill>
                  <a:srgbClr val="374151"/>
                </a:solidFill>
                <a:latin typeface="Tahoma"/>
                <a:cs typeface="Tahoma"/>
              </a:rPr>
              <a:t>They</a:t>
            </a:r>
            <a:r>
              <a:rPr dirty="0" spc="-85" b="0">
                <a:solidFill>
                  <a:srgbClr val="374151"/>
                </a:solidFill>
                <a:latin typeface="Tahoma"/>
                <a:cs typeface="Tahoma"/>
              </a:rPr>
              <a:t> </a:t>
            </a:r>
            <a:r>
              <a:rPr dirty="0" spc="30" b="0">
                <a:solidFill>
                  <a:srgbClr val="374151"/>
                </a:solidFill>
                <a:latin typeface="Tahoma"/>
                <a:cs typeface="Tahoma"/>
              </a:rPr>
              <a:t>make</a:t>
            </a:r>
            <a:r>
              <a:rPr dirty="0" spc="-95" b="0">
                <a:solidFill>
                  <a:srgbClr val="374151"/>
                </a:solidFill>
                <a:latin typeface="Tahoma"/>
                <a:cs typeface="Tahoma"/>
              </a:rPr>
              <a:t> </a:t>
            </a:r>
            <a:r>
              <a:rPr dirty="0" spc="45" b="0">
                <a:solidFill>
                  <a:srgbClr val="374151"/>
                </a:solidFill>
                <a:latin typeface="Tahoma"/>
                <a:cs typeface="Tahoma"/>
              </a:rPr>
              <a:t>descriptions</a:t>
            </a:r>
            <a:r>
              <a:rPr dirty="0" spc="-80" b="0">
                <a:solidFill>
                  <a:srgbClr val="374151"/>
                </a:solidFill>
                <a:latin typeface="Tahoma"/>
                <a:cs typeface="Tahoma"/>
              </a:rPr>
              <a:t> </a:t>
            </a:r>
            <a:r>
              <a:rPr dirty="0" spc="15" b="0">
                <a:solidFill>
                  <a:srgbClr val="374151"/>
                </a:solidFill>
                <a:latin typeface="Tahoma"/>
                <a:cs typeface="Tahoma"/>
              </a:rPr>
              <a:t>more</a:t>
            </a:r>
            <a:r>
              <a:rPr dirty="0" spc="-105" b="0">
                <a:solidFill>
                  <a:srgbClr val="374151"/>
                </a:solidFill>
                <a:latin typeface="Tahoma"/>
                <a:cs typeface="Tahoma"/>
              </a:rPr>
              <a:t> </a:t>
            </a:r>
            <a:r>
              <a:rPr dirty="0" spc="10" b="0">
                <a:solidFill>
                  <a:srgbClr val="374151"/>
                </a:solidFill>
                <a:latin typeface="Tahoma"/>
                <a:cs typeface="Tahoma"/>
              </a:rPr>
              <a:t>vivid</a:t>
            </a:r>
            <a:r>
              <a:rPr dirty="0" spc="-65" b="0">
                <a:solidFill>
                  <a:srgbClr val="374151"/>
                </a:solidFill>
                <a:latin typeface="Tahoma"/>
                <a:cs typeface="Tahoma"/>
              </a:rPr>
              <a:t> </a:t>
            </a:r>
            <a:r>
              <a:rPr dirty="0" spc="35" b="0">
                <a:solidFill>
                  <a:srgbClr val="374151"/>
                </a:solidFill>
                <a:latin typeface="Tahoma"/>
                <a:cs typeface="Tahoma"/>
              </a:rPr>
              <a:t>and</a:t>
            </a:r>
            <a:r>
              <a:rPr dirty="0" spc="-80" b="0">
                <a:solidFill>
                  <a:srgbClr val="374151"/>
                </a:solidFill>
                <a:latin typeface="Tahoma"/>
                <a:cs typeface="Tahoma"/>
              </a:rPr>
              <a:t> </a:t>
            </a:r>
            <a:r>
              <a:rPr dirty="0" spc="5" b="0">
                <a:solidFill>
                  <a:srgbClr val="374151"/>
                </a:solidFill>
                <a:latin typeface="Tahoma"/>
                <a:cs typeface="Tahoma"/>
              </a:rPr>
              <a:t>colorful.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7947" y="607664"/>
            <a:ext cx="1096010" cy="2762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3574" y="1535683"/>
            <a:ext cx="4885690" cy="534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300" spc="-185" b="1">
                <a:latin typeface="Tahoma"/>
                <a:cs typeface="Tahoma"/>
              </a:rPr>
              <a:t>Why</a:t>
            </a:r>
            <a:r>
              <a:rPr dirty="0" sz="3300" spc="-50" b="1">
                <a:latin typeface="Tahoma"/>
                <a:cs typeface="Tahoma"/>
              </a:rPr>
              <a:t> </a:t>
            </a:r>
            <a:r>
              <a:rPr dirty="0" sz="3300" spc="-20" b="1">
                <a:latin typeface="Tahoma"/>
                <a:cs typeface="Tahoma"/>
              </a:rPr>
              <a:t>do</a:t>
            </a:r>
            <a:r>
              <a:rPr dirty="0" sz="3300" spc="-40" b="1">
                <a:latin typeface="Tahoma"/>
                <a:cs typeface="Tahoma"/>
              </a:rPr>
              <a:t> </a:t>
            </a:r>
            <a:r>
              <a:rPr dirty="0" sz="3300" spc="-135" b="1">
                <a:latin typeface="Tahoma"/>
                <a:cs typeface="Tahoma"/>
              </a:rPr>
              <a:t>we</a:t>
            </a:r>
            <a:r>
              <a:rPr dirty="0" sz="3300" spc="-55" b="1">
                <a:latin typeface="Tahoma"/>
                <a:cs typeface="Tahoma"/>
              </a:rPr>
              <a:t> </a:t>
            </a:r>
            <a:r>
              <a:rPr dirty="0" sz="3300" spc="-30" b="1">
                <a:latin typeface="Tahoma"/>
                <a:cs typeface="Tahoma"/>
              </a:rPr>
              <a:t>use</a:t>
            </a:r>
            <a:r>
              <a:rPr dirty="0" sz="3300" spc="-55" b="1">
                <a:latin typeface="Tahoma"/>
                <a:cs typeface="Tahoma"/>
              </a:rPr>
              <a:t> </a:t>
            </a:r>
            <a:r>
              <a:rPr dirty="0" sz="3300" spc="-85" b="1">
                <a:latin typeface="Tahoma"/>
                <a:cs typeface="Tahoma"/>
              </a:rPr>
              <a:t>Simil</a:t>
            </a:r>
            <a:r>
              <a:rPr dirty="0" sz="3300" spc="-95" b="1">
                <a:latin typeface="Tahoma"/>
                <a:cs typeface="Tahoma"/>
              </a:rPr>
              <a:t>e</a:t>
            </a:r>
            <a:r>
              <a:rPr dirty="0" sz="3300" spc="30" b="1">
                <a:latin typeface="Tahoma"/>
                <a:cs typeface="Tahoma"/>
              </a:rPr>
              <a:t>s?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3574" y="2508250"/>
            <a:ext cx="4697730" cy="870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dirty="0" sz="2750" spc="-105" b="1">
                <a:latin typeface="Tahoma"/>
                <a:cs typeface="Tahoma"/>
              </a:rPr>
              <a:t>Where</a:t>
            </a:r>
            <a:r>
              <a:rPr dirty="0" sz="2750" spc="-30" b="1">
                <a:latin typeface="Tahoma"/>
                <a:cs typeface="Tahoma"/>
              </a:rPr>
              <a:t> </a:t>
            </a:r>
            <a:r>
              <a:rPr dirty="0" sz="2750" spc="-15" b="1">
                <a:latin typeface="Tahoma"/>
                <a:cs typeface="Tahoma"/>
              </a:rPr>
              <a:t>can</a:t>
            </a:r>
            <a:r>
              <a:rPr dirty="0" sz="2750" spc="-30" b="1">
                <a:latin typeface="Tahoma"/>
                <a:cs typeface="Tahoma"/>
              </a:rPr>
              <a:t> </a:t>
            </a:r>
            <a:r>
              <a:rPr dirty="0" sz="2750" spc="-95" b="1">
                <a:latin typeface="Tahoma"/>
                <a:cs typeface="Tahoma"/>
              </a:rPr>
              <a:t>you</a:t>
            </a:r>
            <a:r>
              <a:rPr dirty="0" sz="2750" spc="-45" b="1">
                <a:latin typeface="Tahoma"/>
                <a:cs typeface="Tahoma"/>
              </a:rPr>
              <a:t> </a:t>
            </a:r>
            <a:r>
              <a:rPr dirty="0" sz="2750" spc="-30" b="1">
                <a:latin typeface="Tahoma"/>
                <a:cs typeface="Tahoma"/>
              </a:rPr>
              <a:t>use </a:t>
            </a:r>
            <a:r>
              <a:rPr dirty="0" sz="2750" spc="-50" b="1">
                <a:latin typeface="Tahoma"/>
                <a:cs typeface="Tahoma"/>
              </a:rPr>
              <a:t>similes? </a:t>
            </a:r>
            <a:r>
              <a:rPr dirty="0" sz="2750" spc="-790" b="1">
                <a:latin typeface="Tahoma"/>
                <a:cs typeface="Tahoma"/>
              </a:rPr>
              <a:t> </a:t>
            </a:r>
            <a:r>
              <a:rPr dirty="0" sz="2750" spc="10" b="1">
                <a:latin typeface="Tahoma"/>
                <a:cs typeface="Tahoma"/>
              </a:rPr>
              <a:t>Can</a:t>
            </a:r>
            <a:r>
              <a:rPr dirty="0" sz="2750" spc="-25" b="1">
                <a:latin typeface="Tahoma"/>
                <a:cs typeface="Tahoma"/>
              </a:rPr>
              <a:t> </a:t>
            </a:r>
            <a:r>
              <a:rPr dirty="0" sz="2750" spc="-95" b="1">
                <a:latin typeface="Tahoma"/>
                <a:cs typeface="Tahoma"/>
              </a:rPr>
              <a:t>you</a:t>
            </a:r>
            <a:r>
              <a:rPr dirty="0" sz="2750" spc="-30" b="1">
                <a:latin typeface="Tahoma"/>
                <a:cs typeface="Tahoma"/>
              </a:rPr>
              <a:t> </a:t>
            </a:r>
            <a:r>
              <a:rPr dirty="0" sz="2750" spc="-55" b="1">
                <a:latin typeface="Tahoma"/>
                <a:cs typeface="Tahoma"/>
              </a:rPr>
              <a:t>share</a:t>
            </a:r>
            <a:r>
              <a:rPr dirty="0" sz="2750" spc="-35" b="1">
                <a:latin typeface="Tahoma"/>
                <a:cs typeface="Tahoma"/>
              </a:rPr>
              <a:t> </a:t>
            </a:r>
            <a:r>
              <a:rPr dirty="0" sz="2750" spc="-90" b="1">
                <a:latin typeface="Tahoma"/>
                <a:cs typeface="Tahoma"/>
              </a:rPr>
              <a:t>an</a:t>
            </a:r>
            <a:r>
              <a:rPr dirty="0" sz="2750" spc="-25" b="1">
                <a:latin typeface="Tahoma"/>
                <a:cs typeface="Tahoma"/>
              </a:rPr>
              <a:t> </a:t>
            </a:r>
            <a:r>
              <a:rPr dirty="0" sz="2750" spc="-80" b="1">
                <a:latin typeface="Tahoma"/>
                <a:cs typeface="Tahoma"/>
              </a:rPr>
              <a:t>example?</a:t>
            </a:r>
            <a:endParaRPr sz="2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1996" y="4686298"/>
            <a:ext cx="3822003" cy="45675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1384300"/>
            <a:chOff x="0" y="0"/>
            <a:chExt cx="9144000" cy="13843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3840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" y="324611"/>
              <a:ext cx="1466088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97153" y="721258"/>
            <a:ext cx="1095375" cy="275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dirty="0" sz="700" spc="1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7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7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FFFFFF"/>
                </a:solidFill>
                <a:latin typeface="Tahoma"/>
                <a:cs typeface="Tahoma"/>
              </a:rPr>
              <a:t>future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7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FFFFFF"/>
                </a:solidFill>
                <a:latin typeface="Tahoma"/>
                <a:cs typeface="Tahoma"/>
              </a:rPr>
              <a:t>young </a:t>
            </a:r>
            <a:r>
              <a:rPr dirty="0" sz="700" spc="-2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Tahoma"/>
                <a:cs typeface="Tahoma"/>
              </a:rPr>
              <a:t>minds</a:t>
            </a:r>
            <a:endParaRPr sz="7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7164" y="376427"/>
            <a:ext cx="670560" cy="67056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dirty="0" spc="5"/>
              <a:t>Si</a:t>
            </a:r>
            <a:r>
              <a:rPr dirty="0" spc="-5"/>
              <a:t>m</a:t>
            </a:r>
            <a:r>
              <a:rPr dirty="0" spc="-65"/>
              <a:t>i</a:t>
            </a:r>
            <a:r>
              <a:rPr dirty="0" spc="-75"/>
              <a:t>l</a:t>
            </a:r>
            <a:r>
              <a:rPr dirty="0" spc="-190"/>
              <a:t>e</a:t>
            </a:r>
            <a:r>
              <a:rPr dirty="0" spc="-300"/>
              <a:t> </a:t>
            </a:r>
            <a:r>
              <a:rPr dirty="0" spc="-60"/>
              <a:t>Sket</a:t>
            </a:r>
            <a:r>
              <a:rPr dirty="0" spc="-75"/>
              <a:t>c</a:t>
            </a:r>
            <a:r>
              <a:rPr dirty="0" spc="-85"/>
              <a:t>hes</a:t>
            </a:r>
          </a:p>
          <a:p>
            <a:pPr marL="179070">
              <a:lnSpc>
                <a:spcPct val="100000"/>
              </a:lnSpc>
              <a:spcBef>
                <a:spcPts val="70"/>
              </a:spcBef>
            </a:pPr>
            <a:r>
              <a:rPr dirty="0" sz="2000" spc="-40"/>
              <a:t>Durati</a:t>
            </a:r>
            <a:r>
              <a:rPr dirty="0" sz="2000" spc="-55"/>
              <a:t>o</a:t>
            </a:r>
            <a:r>
              <a:rPr dirty="0" sz="2000" spc="-45"/>
              <a:t>n</a:t>
            </a:r>
            <a:r>
              <a:rPr dirty="0" sz="2000" spc="-229"/>
              <a:t> </a:t>
            </a:r>
            <a:r>
              <a:rPr dirty="0" sz="2000" spc="-75"/>
              <a:t>-</a:t>
            </a:r>
            <a:r>
              <a:rPr dirty="0" sz="2000" spc="-195"/>
              <a:t> </a:t>
            </a:r>
            <a:r>
              <a:rPr dirty="0" sz="2000" spc="-170"/>
              <a:t>15</a:t>
            </a:r>
            <a:r>
              <a:rPr dirty="0" sz="2000" spc="-215"/>
              <a:t> </a:t>
            </a:r>
            <a:r>
              <a:rPr dirty="0" sz="2000" spc="-20"/>
              <a:t>m</a:t>
            </a:r>
            <a:r>
              <a:rPr dirty="0" sz="2000" spc="-45"/>
              <a:t>in</a:t>
            </a:r>
            <a:r>
              <a:rPr dirty="0" sz="2000" spc="-70"/>
              <a:t>u</a:t>
            </a:r>
            <a:r>
              <a:rPr dirty="0" sz="2000" spc="-50"/>
              <a:t>tes</a:t>
            </a:r>
            <a:endParaRPr sz="2000"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8055" y="1888235"/>
            <a:ext cx="2389632" cy="301447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95903" y="2552141"/>
            <a:ext cx="534797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95">
                <a:latin typeface="Verdana"/>
                <a:cs typeface="Verdana"/>
              </a:rPr>
              <a:t>Let’s</a:t>
            </a:r>
            <a:r>
              <a:rPr dirty="0" sz="2600" spc="-395">
                <a:latin typeface="Verdana"/>
                <a:cs typeface="Verdana"/>
              </a:rPr>
              <a:t> </a:t>
            </a:r>
            <a:r>
              <a:rPr dirty="0" sz="2600" spc="-235">
                <a:latin typeface="Verdana"/>
                <a:cs typeface="Verdana"/>
              </a:rPr>
              <a:t>draw</a:t>
            </a:r>
            <a:r>
              <a:rPr dirty="0" sz="2600" spc="-405">
                <a:latin typeface="Verdana"/>
                <a:cs typeface="Verdana"/>
              </a:rPr>
              <a:t> </a:t>
            </a:r>
            <a:r>
              <a:rPr dirty="0" sz="2600" spc="-204">
                <a:latin typeface="Verdana"/>
                <a:cs typeface="Verdana"/>
              </a:rPr>
              <a:t>similes</a:t>
            </a:r>
            <a:r>
              <a:rPr dirty="0" sz="2600" spc="-395">
                <a:latin typeface="Verdana"/>
                <a:cs typeface="Verdana"/>
              </a:rPr>
              <a:t> </a:t>
            </a:r>
            <a:r>
              <a:rPr dirty="0" sz="2600" spc="-170">
                <a:latin typeface="Verdana"/>
                <a:cs typeface="Verdana"/>
              </a:rPr>
              <a:t>to</a:t>
            </a:r>
            <a:r>
              <a:rPr dirty="0" sz="2600" spc="-405">
                <a:latin typeface="Verdana"/>
                <a:cs typeface="Verdana"/>
              </a:rPr>
              <a:t> </a:t>
            </a:r>
            <a:r>
              <a:rPr dirty="0" sz="2600" spc="-250">
                <a:latin typeface="Verdana"/>
                <a:cs typeface="Verdana"/>
              </a:rPr>
              <a:t>u</a:t>
            </a:r>
            <a:r>
              <a:rPr dirty="0" sz="2600" spc="-225">
                <a:latin typeface="Verdana"/>
                <a:cs typeface="Verdana"/>
              </a:rPr>
              <a:t>nderstand</a:t>
            </a:r>
            <a:r>
              <a:rPr dirty="0" sz="2600" spc="-420">
                <a:latin typeface="Verdana"/>
                <a:cs typeface="Verdana"/>
              </a:rPr>
              <a:t> </a:t>
            </a:r>
            <a:r>
              <a:rPr dirty="0" sz="2600" spc="-270">
                <a:latin typeface="Verdana"/>
                <a:cs typeface="Verdana"/>
              </a:rPr>
              <a:t>them!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04435"/>
            <a:ext cx="9144000" cy="2738120"/>
            <a:chOff x="0" y="2404435"/>
            <a:chExt cx="9144000" cy="2738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04435"/>
              <a:ext cx="9143999" cy="27375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912" y="4258055"/>
              <a:ext cx="1466088" cy="34747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215" y="1690116"/>
            <a:ext cx="609599" cy="609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15556" y="638555"/>
            <a:ext cx="1228344" cy="12283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82002" y="4693716"/>
            <a:ext cx="13538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5" i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700" spc="-55" i="1">
                <a:solidFill>
                  <a:srgbClr val="FFFFFF"/>
                </a:solidFill>
                <a:latin typeface="Verdana"/>
                <a:cs typeface="Verdana"/>
              </a:rPr>
              <a:t>aking</a:t>
            </a:r>
            <a:r>
              <a:rPr dirty="0" sz="700" spc="-4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700" spc="-45" i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700" spc="-70" i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700" spc="-75" i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700" spc="-45" i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700" spc="-1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700" spc="-45" i="1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55" i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700" spc="-60" i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700" spc="-65" i="1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dirty="0" sz="700" spc="-40" i="1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700" spc="-3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95" i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700" spc="-40" i="1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700" spc="-60" i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700" spc="-30" i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5091" y="775461"/>
            <a:ext cx="27641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"/>
              <a:t>Let’s</a:t>
            </a:r>
            <a:r>
              <a:rPr dirty="0" sz="3000" spc="-85"/>
              <a:t> </a:t>
            </a:r>
            <a:r>
              <a:rPr dirty="0" sz="3000" spc="-70"/>
              <a:t>Team</a:t>
            </a:r>
            <a:r>
              <a:rPr dirty="0" sz="3000" spc="-85"/>
              <a:t> </a:t>
            </a:r>
            <a:r>
              <a:rPr dirty="0" sz="3000" spc="-90"/>
              <a:t>Up!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6655" y="1552955"/>
            <a:ext cx="3012947" cy="3012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6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2023-06-25T13:15:09Z</dcterms:created>
  <dcterms:modified xsi:type="dcterms:W3CDTF">2023-06-25T13:15:09Z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2023-06-25T00:00:00Z</vt:filetime>
  </property>
</Properties>
</file>