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71" r:id="rId5"/>
    <p:sldMasterId id="2147483672" r:id="rId6"/>
  </p:sldMasterIdLst>
  <p:notesMasterIdLst>
    <p:notesMasterId r:id="rId7"/>
  </p:notesMasterIdLst>
  <p:sldIdLst>
    <p:sldId id="256" r:id="rId8"/>
    <p:sldId id="257" r:id="rId9"/>
  </p:sldIdLst>
  <p:sldSz cy="10698475" cx="7589525"/>
  <p:notesSz cx="6858000" cy="9144000"/>
  <p:embeddedFontLst>
    <p:embeddedFont>
      <p:font typeface="Assistant"/>
      <p:regular r:id="rId10"/>
      <p:bold r:id="rId11"/>
    </p:embeddedFont>
    <p:embeddedFont>
      <p:font typeface="Helvetica Neue Light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370">
          <p15:clr>
            <a:srgbClr val="A4A3A4"/>
          </p15:clr>
        </p15:guide>
        <p15:guide id="2" pos="239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A6267CC4-6278-432F-AC0B-D203873B9098}">
  <a:tblStyle styleId="{A6267CC4-6278-432F-AC0B-D203873B909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370" orient="horz"/>
        <p:guide pos="239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Assistant-bold.fntdata"/><Relationship Id="rId10" Type="http://schemas.openxmlformats.org/officeDocument/2006/relationships/font" Target="fonts/Assistant-regular.fntdata"/><Relationship Id="rId13" Type="http://schemas.openxmlformats.org/officeDocument/2006/relationships/font" Target="fonts/HelveticaNeueLight-bold.fntdata"/><Relationship Id="rId12" Type="http://schemas.openxmlformats.org/officeDocument/2006/relationships/font" Target="fonts/HelveticaNeueLight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2.xml"/><Relationship Id="rId15" Type="http://schemas.openxmlformats.org/officeDocument/2006/relationships/font" Target="fonts/HelveticaNeueLight-boldItalic.fntdata"/><Relationship Id="rId14" Type="http://schemas.openxmlformats.org/officeDocument/2006/relationships/font" Target="fonts/HelveticaNeueLight-italic.fntdata"/><Relationship Id="rId5" Type="http://schemas.openxmlformats.org/officeDocument/2006/relationships/slideMaster" Target="slideMasters/slideMaster1.xml"/><Relationship Id="rId6" Type="http://schemas.openxmlformats.org/officeDocument/2006/relationships/slideMaster" Target="slideMasters/slideMaster2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3052" y="685800"/>
            <a:ext cx="24327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1c25d1bbf8e_0_110:notes"/>
          <p:cNvSpPr/>
          <p:nvPr>
            <p:ph idx="2" type="sldImg"/>
          </p:nvPr>
        </p:nvSpPr>
        <p:spPr>
          <a:xfrm>
            <a:off x="577296" y="1844168"/>
            <a:ext cx="4709700" cy="4979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9" name="Google Shape;99;g1c25d1bbf8e_0_110:notes"/>
          <p:cNvSpPr txBox="1"/>
          <p:nvPr>
            <p:ph idx="1" type="body"/>
          </p:nvPr>
        </p:nvSpPr>
        <p:spPr>
          <a:xfrm>
            <a:off x="586432" y="7100047"/>
            <a:ext cx="4691400" cy="580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g1c25d1bbf8e_0_110:notes"/>
          <p:cNvSpPr txBox="1"/>
          <p:nvPr>
            <p:ph idx="12" type="sldNum"/>
          </p:nvPr>
        </p:nvSpPr>
        <p:spPr>
          <a:xfrm>
            <a:off x="3321759" y="14013117"/>
            <a:ext cx="2541300" cy="74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22e99f418a1_0_5:notes"/>
          <p:cNvSpPr/>
          <p:nvPr>
            <p:ph idx="2" type="sldImg"/>
          </p:nvPr>
        </p:nvSpPr>
        <p:spPr>
          <a:xfrm>
            <a:off x="577296" y="1844168"/>
            <a:ext cx="4709700" cy="4979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9" name="Google Shape;109;g22e99f418a1_0_5:notes"/>
          <p:cNvSpPr txBox="1"/>
          <p:nvPr>
            <p:ph idx="1" type="body"/>
          </p:nvPr>
        </p:nvSpPr>
        <p:spPr>
          <a:xfrm>
            <a:off x="586432" y="7100047"/>
            <a:ext cx="4691400" cy="580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g22e99f418a1_0_5:notes"/>
          <p:cNvSpPr txBox="1"/>
          <p:nvPr>
            <p:ph idx="12" type="sldNum"/>
          </p:nvPr>
        </p:nvSpPr>
        <p:spPr>
          <a:xfrm>
            <a:off x="3321759" y="14013117"/>
            <a:ext cx="2541300" cy="74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8718" y="1548715"/>
            <a:ext cx="7072200" cy="4269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8711" y="5894977"/>
            <a:ext cx="7072200" cy="164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32145" y="9699486"/>
            <a:ext cx="455400" cy="81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8711" y="2300739"/>
            <a:ext cx="7072200" cy="4084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8711" y="6556625"/>
            <a:ext cx="7072200" cy="270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32145" y="9699486"/>
            <a:ext cx="455400" cy="81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32145" y="9699486"/>
            <a:ext cx="455400" cy="81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ctrTitle"/>
          </p:nvPr>
        </p:nvSpPr>
        <p:spPr>
          <a:xfrm>
            <a:off x="258718" y="1548715"/>
            <a:ext cx="7072500" cy="4268700"/>
          </a:xfrm>
          <a:prstGeom prst="rect">
            <a:avLst/>
          </a:prstGeom>
        </p:spPr>
        <p:txBody>
          <a:bodyPr anchorCtr="0" anchor="b" bIns="112625" lIns="112625" spcFirstLastPara="1" rIns="112625" wrap="square" tIns="1126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9pPr>
          </a:lstStyle>
          <a:p/>
        </p:txBody>
      </p:sp>
      <p:sp>
        <p:nvSpPr>
          <p:cNvPr id="56" name="Google Shape;56;p14"/>
          <p:cNvSpPr txBox="1"/>
          <p:nvPr>
            <p:ph idx="1" type="subTitle"/>
          </p:nvPr>
        </p:nvSpPr>
        <p:spPr>
          <a:xfrm>
            <a:off x="258711" y="5894977"/>
            <a:ext cx="7072500" cy="1648500"/>
          </a:xfrm>
          <a:prstGeom prst="rect">
            <a:avLst/>
          </a:prstGeom>
        </p:spPr>
        <p:txBody>
          <a:bodyPr anchorCtr="0" anchor="t" bIns="112625" lIns="112625" spcFirstLastPara="1" rIns="112625" wrap="square" tIns="1126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9pPr>
          </a:lstStyle>
          <a:p/>
        </p:txBody>
      </p:sp>
      <p:sp>
        <p:nvSpPr>
          <p:cNvPr id="57" name="Google Shape;57;p14"/>
          <p:cNvSpPr txBox="1"/>
          <p:nvPr>
            <p:ph idx="12" type="sldNum"/>
          </p:nvPr>
        </p:nvSpPr>
        <p:spPr>
          <a:xfrm>
            <a:off x="7032145" y="9699486"/>
            <a:ext cx="455700" cy="818700"/>
          </a:xfrm>
          <a:prstGeom prst="rect">
            <a:avLst/>
          </a:prstGeom>
        </p:spPr>
        <p:txBody>
          <a:bodyPr anchorCtr="0" anchor="ctr" bIns="112625" lIns="112625" spcFirstLastPara="1" rIns="112625" wrap="square" tIns="1126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/>
          <p:nvPr>
            <p:ph type="title"/>
          </p:nvPr>
        </p:nvSpPr>
        <p:spPr>
          <a:xfrm>
            <a:off x="258711" y="4473766"/>
            <a:ext cx="7072500" cy="1750200"/>
          </a:xfrm>
          <a:prstGeom prst="rect">
            <a:avLst/>
          </a:prstGeom>
        </p:spPr>
        <p:txBody>
          <a:bodyPr anchorCtr="0" anchor="ctr" bIns="112625" lIns="112625" spcFirstLastPara="1" rIns="112625" wrap="square" tIns="1126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/>
        </p:txBody>
      </p:sp>
      <p:sp>
        <p:nvSpPr>
          <p:cNvPr id="60" name="Google Shape;60;p15"/>
          <p:cNvSpPr txBox="1"/>
          <p:nvPr>
            <p:ph idx="12" type="sldNum"/>
          </p:nvPr>
        </p:nvSpPr>
        <p:spPr>
          <a:xfrm>
            <a:off x="7032145" y="9699486"/>
            <a:ext cx="455700" cy="818700"/>
          </a:xfrm>
          <a:prstGeom prst="rect">
            <a:avLst/>
          </a:prstGeom>
        </p:spPr>
        <p:txBody>
          <a:bodyPr anchorCtr="0" anchor="ctr" bIns="112625" lIns="112625" spcFirstLastPara="1" rIns="112625" wrap="square" tIns="1126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/>
          <p:nvPr>
            <p:ph type="title"/>
          </p:nvPr>
        </p:nvSpPr>
        <p:spPr>
          <a:xfrm>
            <a:off x="258711" y="925652"/>
            <a:ext cx="7072500" cy="1191900"/>
          </a:xfrm>
          <a:prstGeom prst="rect">
            <a:avLst/>
          </a:prstGeom>
        </p:spPr>
        <p:txBody>
          <a:bodyPr anchorCtr="0" anchor="t" bIns="112625" lIns="112625" spcFirstLastPara="1" rIns="112625" wrap="square" tIns="1126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/>
        </p:txBody>
      </p:sp>
      <p:sp>
        <p:nvSpPr>
          <p:cNvPr id="63" name="Google Shape;63;p16"/>
          <p:cNvSpPr txBox="1"/>
          <p:nvPr>
            <p:ph idx="1" type="body"/>
          </p:nvPr>
        </p:nvSpPr>
        <p:spPr>
          <a:xfrm>
            <a:off x="258711" y="2397147"/>
            <a:ext cx="7072500" cy="7106100"/>
          </a:xfrm>
          <a:prstGeom prst="rect">
            <a:avLst/>
          </a:prstGeom>
        </p:spPr>
        <p:txBody>
          <a:bodyPr anchorCtr="0" anchor="t" bIns="112625" lIns="112625" spcFirstLastPara="1" rIns="112625" wrap="square" tIns="112625">
            <a:normAutofit/>
          </a:bodyPr>
          <a:lstStyle>
            <a:lvl1pPr indent="-374650" lvl="0" marL="457200" rtl="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36550" lvl="1" marL="914400" rtl="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rtl="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rtl="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rtl="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rtl="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rtl="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rtl="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rtl="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64" name="Google Shape;64;p16"/>
          <p:cNvSpPr txBox="1"/>
          <p:nvPr>
            <p:ph idx="12" type="sldNum"/>
          </p:nvPr>
        </p:nvSpPr>
        <p:spPr>
          <a:xfrm>
            <a:off x="7032145" y="9699486"/>
            <a:ext cx="455700" cy="818700"/>
          </a:xfrm>
          <a:prstGeom prst="rect">
            <a:avLst/>
          </a:prstGeom>
        </p:spPr>
        <p:txBody>
          <a:bodyPr anchorCtr="0" anchor="ctr" bIns="112625" lIns="112625" spcFirstLastPara="1" rIns="112625" wrap="square" tIns="1126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/>
          <p:nvPr>
            <p:ph type="title"/>
          </p:nvPr>
        </p:nvSpPr>
        <p:spPr>
          <a:xfrm>
            <a:off x="258711" y="925652"/>
            <a:ext cx="7072500" cy="1191900"/>
          </a:xfrm>
          <a:prstGeom prst="rect">
            <a:avLst/>
          </a:prstGeom>
        </p:spPr>
        <p:txBody>
          <a:bodyPr anchorCtr="0" anchor="t" bIns="112625" lIns="112625" spcFirstLastPara="1" rIns="112625" wrap="square" tIns="1126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/>
        </p:txBody>
      </p:sp>
      <p:sp>
        <p:nvSpPr>
          <p:cNvPr id="67" name="Google Shape;67;p17"/>
          <p:cNvSpPr txBox="1"/>
          <p:nvPr>
            <p:ph idx="1" type="body"/>
          </p:nvPr>
        </p:nvSpPr>
        <p:spPr>
          <a:xfrm>
            <a:off x="258711" y="2397147"/>
            <a:ext cx="3320100" cy="7106100"/>
          </a:xfrm>
          <a:prstGeom prst="rect">
            <a:avLst/>
          </a:prstGeom>
        </p:spPr>
        <p:txBody>
          <a:bodyPr anchorCtr="0" anchor="t" bIns="112625" lIns="112625" spcFirstLastPara="1" rIns="112625" wrap="square" tIns="112625">
            <a:normAutofit/>
          </a:bodyPr>
          <a:lstStyle>
            <a:lvl1pPr indent="-336550" lvl="0" marL="457200" rtl="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/>
        </p:txBody>
      </p:sp>
      <p:sp>
        <p:nvSpPr>
          <p:cNvPr id="68" name="Google Shape;68;p17"/>
          <p:cNvSpPr txBox="1"/>
          <p:nvPr>
            <p:ph idx="2" type="body"/>
          </p:nvPr>
        </p:nvSpPr>
        <p:spPr>
          <a:xfrm>
            <a:off x="4010895" y="2397147"/>
            <a:ext cx="3320100" cy="7106100"/>
          </a:xfrm>
          <a:prstGeom prst="rect">
            <a:avLst/>
          </a:prstGeom>
        </p:spPr>
        <p:txBody>
          <a:bodyPr anchorCtr="0" anchor="t" bIns="112625" lIns="112625" spcFirstLastPara="1" rIns="112625" wrap="square" tIns="112625">
            <a:normAutofit/>
          </a:bodyPr>
          <a:lstStyle>
            <a:lvl1pPr indent="-336550" lvl="0" marL="457200" rtl="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/>
        </p:txBody>
      </p:sp>
      <p:sp>
        <p:nvSpPr>
          <p:cNvPr id="69" name="Google Shape;69;p17"/>
          <p:cNvSpPr txBox="1"/>
          <p:nvPr>
            <p:ph idx="12" type="sldNum"/>
          </p:nvPr>
        </p:nvSpPr>
        <p:spPr>
          <a:xfrm>
            <a:off x="7032145" y="9699486"/>
            <a:ext cx="455700" cy="818700"/>
          </a:xfrm>
          <a:prstGeom prst="rect">
            <a:avLst/>
          </a:prstGeom>
        </p:spPr>
        <p:txBody>
          <a:bodyPr anchorCtr="0" anchor="ctr" bIns="112625" lIns="112625" spcFirstLastPara="1" rIns="112625" wrap="square" tIns="1126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8"/>
          <p:cNvSpPr txBox="1"/>
          <p:nvPr>
            <p:ph type="title"/>
          </p:nvPr>
        </p:nvSpPr>
        <p:spPr>
          <a:xfrm>
            <a:off x="258711" y="925652"/>
            <a:ext cx="7072500" cy="1191900"/>
          </a:xfrm>
          <a:prstGeom prst="rect">
            <a:avLst/>
          </a:prstGeom>
        </p:spPr>
        <p:txBody>
          <a:bodyPr anchorCtr="0" anchor="t" bIns="112625" lIns="112625" spcFirstLastPara="1" rIns="112625" wrap="square" tIns="1126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/>
        </p:txBody>
      </p:sp>
      <p:sp>
        <p:nvSpPr>
          <p:cNvPr id="72" name="Google Shape;72;p18"/>
          <p:cNvSpPr txBox="1"/>
          <p:nvPr>
            <p:ph idx="12" type="sldNum"/>
          </p:nvPr>
        </p:nvSpPr>
        <p:spPr>
          <a:xfrm>
            <a:off x="7032145" y="9699486"/>
            <a:ext cx="455700" cy="818700"/>
          </a:xfrm>
          <a:prstGeom prst="rect">
            <a:avLst/>
          </a:prstGeom>
        </p:spPr>
        <p:txBody>
          <a:bodyPr anchorCtr="0" anchor="ctr" bIns="112625" lIns="112625" spcFirstLastPara="1" rIns="112625" wrap="square" tIns="1126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9"/>
          <p:cNvSpPr txBox="1"/>
          <p:nvPr>
            <p:ph type="title"/>
          </p:nvPr>
        </p:nvSpPr>
        <p:spPr>
          <a:xfrm>
            <a:off x="258711" y="1155647"/>
            <a:ext cx="2330700" cy="1572000"/>
          </a:xfrm>
          <a:prstGeom prst="rect">
            <a:avLst/>
          </a:prstGeom>
        </p:spPr>
        <p:txBody>
          <a:bodyPr anchorCtr="0" anchor="b" bIns="112625" lIns="112625" spcFirstLastPara="1" rIns="112625" wrap="square" tIns="1126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75" name="Google Shape;75;p19"/>
          <p:cNvSpPr txBox="1"/>
          <p:nvPr>
            <p:ph idx="1" type="body"/>
          </p:nvPr>
        </p:nvSpPr>
        <p:spPr>
          <a:xfrm>
            <a:off x="258711" y="2890367"/>
            <a:ext cx="2330700" cy="6613200"/>
          </a:xfrm>
          <a:prstGeom prst="rect">
            <a:avLst/>
          </a:prstGeom>
        </p:spPr>
        <p:txBody>
          <a:bodyPr anchorCtr="0" anchor="t" bIns="112625" lIns="112625" spcFirstLastPara="1" rIns="112625" wrap="square" tIns="112625">
            <a:norm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/>
        </p:txBody>
      </p:sp>
      <p:sp>
        <p:nvSpPr>
          <p:cNvPr id="76" name="Google Shape;76;p19"/>
          <p:cNvSpPr txBox="1"/>
          <p:nvPr>
            <p:ph idx="12" type="sldNum"/>
          </p:nvPr>
        </p:nvSpPr>
        <p:spPr>
          <a:xfrm>
            <a:off x="7032145" y="9699486"/>
            <a:ext cx="455700" cy="818700"/>
          </a:xfrm>
          <a:prstGeom prst="rect">
            <a:avLst/>
          </a:prstGeom>
        </p:spPr>
        <p:txBody>
          <a:bodyPr anchorCtr="0" anchor="ctr" bIns="112625" lIns="112625" spcFirstLastPara="1" rIns="112625" wrap="square" tIns="1126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0"/>
          <p:cNvSpPr txBox="1"/>
          <p:nvPr>
            <p:ph type="title"/>
          </p:nvPr>
        </p:nvSpPr>
        <p:spPr>
          <a:xfrm>
            <a:off x="406908" y="936312"/>
            <a:ext cx="5285400" cy="8509500"/>
          </a:xfrm>
          <a:prstGeom prst="rect">
            <a:avLst/>
          </a:prstGeom>
        </p:spPr>
        <p:txBody>
          <a:bodyPr anchorCtr="0" anchor="ctr" bIns="112625" lIns="112625" spcFirstLastPara="1" rIns="112625" wrap="square" tIns="1126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1pPr>
            <a:lvl2pPr lvl="1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/>
        </p:txBody>
      </p:sp>
      <p:sp>
        <p:nvSpPr>
          <p:cNvPr id="79" name="Google Shape;79;p20"/>
          <p:cNvSpPr txBox="1"/>
          <p:nvPr>
            <p:ph idx="12" type="sldNum"/>
          </p:nvPr>
        </p:nvSpPr>
        <p:spPr>
          <a:xfrm>
            <a:off x="7032145" y="9699486"/>
            <a:ext cx="455700" cy="818700"/>
          </a:xfrm>
          <a:prstGeom prst="rect">
            <a:avLst/>
          </a:prstGeom>
        </p:spPr>
        <p:txBody>
          <a:bodyPr anchorCtr="0" anchor="ctr" bIns="112625" lIns="112625" spcFirstLastPara="1" rIns="112625" wrap="square" tIns="1126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1"/>
          <p:cNvSpPr/>
          <p:nvPr/>
        </p:nvSpPr>
        <p:spPr>
          <a:xfrm>
            <a:off x="3794763" y="-260"/>
            <a:ext cx="3794700" cy="10698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2625" lIns="112625" spcFirstLastPara="1" rIns="112625" wrap="square" tIns="1126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1"/>
          <p:cNvSpPr txBox="1"/>
          <p:nvPr>
            <p:ph type="title"/>
          </p:nvPr>
        </p:nvSpPr>
        <p:spPr>
          <a:xfrm>
            <a:off x="220365" y="2565003"/>
            <a:ext cx="3357300" cy="3083100"/>
          </a:xfrm>
          <a:prstGeom prst="rect">
            <a:avLst/>
          </a:prstGeom>
        </p:spPr>
        <p:txBody>
          <a:bodyPr anchorCtr="0" anchor="b" bIns="112625" lIns="112625" spcFirstLastPara="1" rIns="112625" wrap="square" tIns="1126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9pPr>
          </a:lstStyle>
          <a:p/>
        </p:txBody>
      </p:sp>
      <p:sp>
        <p:nvSpPr>
          <p:cNvPr id="83" name="Google Shape;83;p21"/>
          <p:cNvSpPr txBox="1"/>
          <p:nvPr>
            <p:ph idx="1" type="subTitle"/>
          </p:nvPr>
        </p:nvSpPr>
        <p:spPr>
          <a:xfrm>
            <a:off x="220365" y="5830393"/>
            <a:ext cx="3357300" cy="2568900"/>
          </a:xfrm>
          <a:prstGeom prst="rect">
            <a:avLst/>
          </a:prstGeom>
        </p:spPr>
        <p:txBody>
          <a:bodyPr anchorCtr="0" anchor="t" bIns="112625" lIns="112625" spcFirstLastPara="1" rIns="112625" wrap="square" tIns="1126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84" name="Google Shape;84;p21"/>
          <p:cNvSpPr txBox="1"/>
          <p:nvPr>
            <p:ph idx="2" type="body"/>
          </p:nvPr>
        </p:nvSpPr>
        <p:spPr>
          <a:xfrm>
            <a:off x="4099788" y="1506075"/>
            <a:ext cx="3184800" cy="7685700"/>
          </a:xfrm>
          <a:prstGeom prst="rect">
            <a:avLst/>
          </a:prstGeom>
        </p:spPr>
        <p:txBody>
          <a:bodyPr anchorCtr="0" anchor="ctr" bIns="112625" lIns="112625" spcFirstLastPara="1" rIns="112625" wrap="square" tIns="112625">
            <a:normAutofit/>
          </a:bodyPr>
          <a:lstStyle>
            <a:lvl1pPr indent="-374650" lvl="0" marL="457200" rtl="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36550" lvl="1" marL="914400" rtl="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rtl="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rtl="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rtl="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rtl="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rtl="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rtl="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rtl="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85" name="Google Shape;85;p21"/>
          <p:cNvSpPr txBox="1"/>
          <p:nvPr>
            <p:ph idx="12" type="sldNum"/>
          </p:nvPr>
        </p:nvSpPr>
        <p:spPr>
          <a:xfrm>
            <a:off x="7032145" y="9699486"/>
            <a:ext cx="455700" cy="818700"/>
          </a:xfrm>
          <a:prstGeom prst="rect">
            <a:avLst/>
          </a:prstGeom>
        </p:spPr>
        <p:txBody>
          <a:bodyPr anchorCtr="0" anchor="ctr" bIns="112625" lIns="112625" spcFirstLastPara="1" rIns="112625" wrap="square" tIns="1126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8711" y="4473766"/>
            <a:ext cx="7072200" cy="175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32145" y="9699486"/>
            <a:ext cx="455400" cy="81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2"/>
          <p:cNvSpPr txBox="1"/>
          <p:nvPr>
            <p:ph idx="1" type="body"/>
          </p:nvPr>
        </p:nvSpPr>
        <p:spPr>
          <a:xfrm>
            <a:off x="258711" y="8799592"/>
            <a:ext cx="4979100" cy="1257900"/>
          </a:xfrm>
          <a:prstGeom prst="rect">
            <a:avLst/>
          </a:prstGeom>
        </p:spPr>
        <p:txBody>
          <a:bodyPr anchorCtr="0" anchor="ctr" bIns="112625" lIns="112625" spcFirstLastPara="1" rIns="112625" wrap="square" tIns="112625">
            <a:norm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/>
        </p:txBody>
      </p:sp>
      <p:sp>
        <p:nvSpPr>
          <p:cNvPr id="88" name="Google Shape;88;p22"/>
          <p:cNvSpPr txBox="1"/>
          <p:nvPr>
            <p:ph idx="12" type="sldNum"/>
          </p:nvPr>
        </p:nvSpPr>
        <p:spPr>
          <a:xfrm>
            <a:off x="7032145" y="9699486"/>
            <a:ext cx="455700" cy="818700"/>
          </a:xfrm>
          <a:prstGeom prst="rect">
            <a:avLst/>
          </a:prstGeom>
        </p:spPr>
        <p:txBody>
          <a:bodyPr anchorCtr="0" anchor="ctr" bIns="112625" lIns="112625" spcFirstLastPara="1" rIns="112625" wrap="square" tIns="1126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3"/>
          <p:cNvSpPr txBox="1"/>
          <p:nvPr>
            <p:ph hasCustomPrompt="1" type="title"/>
          </p:nvPr>
        </p:nvSpPr>
        <p:spPr>
          <a:xfrm>
            <a:off x="258711" y="2300739"/>
            <a:ext cx="7072500" cy="4084200"/>
          </a:xfrm>
          <a:prstGeom prst="rect">
            <a:avLst/>
          </a:prstGeom>
        </p:spPr>
        <p:txBody>
          <a:bodyPr anchorCtr="0" anchor="b" bIns="112625" lIns="112625" spcFirstLastPara="1" rIns="112625" wrap="square" tIns="1126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9pPr>
          </a:lstStyle>
          <a:p>
            <a:r>
              <a:t>xx%</a:t>
            </a:r>
          </a:p>
        </p:txBody>
      </p:sp>
      <p:sp>
        <p:nvSpPr>
          <p:cNvPr id="91" name="Google Shape;91;p23"/>
          <p:cNvSpPr txBox="1"/>
          <p:nvPr>
            <p:ph idx="1" type="body"/>
          </p:nvPr>
        </p:nvSpPr>
        <p:spPr>
          <a:xfrm>
            <a:off x="258711" y="6556625"/>
            <a:ext cx="7072500" cy="2705700"/>
          </a:xfrm>
          <a:prstGeom prst="rect">
            <a:avLst/>
          </a:prstGeom>
        </p:spPr>
        <p:txBody>
          <a:bodyPr anchorCtr="0" anchor="t" bIns="112625" lIns="112625" spcFirstLastPara="1" rIns="112625" wrap="square" tIns="112625">
            <a:normAutofit/>
          </a:bodyPr>
          <a:lstStyle>
            <a:lvl1pPr indent="-374650" lvl="0" marL="457200" rtl="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36550" lvl="1" marL="914400" rtl="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rtl="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rtl="0" algn="ctr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rtl="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rtl="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rtl="0" algn="ctr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rtl="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rtl="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92" name="Google Shape;92;p23"/>
          <p:cNvSpPr txBox="1"/>
          <p:nvPr>
            <p:ph idx="12" type="sldNum"/>
          </p:nvPr>
        </p:nvSpPr>
        <p:spPr>
          <a:xfrm>
            <a:off x="7032145" y="9699486"/>
            <a:ext cx="455700" cy="818700"/>
          </a:xfrm>
          <a:prstGeom prst="rect">
            <a:avLst/>
          </a:prstGeom>
        </p:spPr>
        <p:txBody>
          <a:bodyPr anchorCtr="0" anchor="ctr" bIns="112625" lIns="112625" spcFirstLastPara="1" rIns="112625" wrap="square" tIns="1126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4"/>
          <p:cNvSpPr txBox="1"/>
          <p:nvPr>
            <p:ph idx="12" type="sldNum"/>
          </p:nvPr>
        </p:nvSpPr>
        <p:spPr>
          <a:xfrm>
            <a:off x="7032145" y="9699486"/>
            <a:ext cx="455700" cy="818700"/>
          </a:xfrm>
          <a:prstGeom prst="rect">
            <a:avLst/>
          </a:prstGeom>
        </p:spPr>
        <p:txBody>
          <a:bodyPr anchorCtr="0" anchor="ctr" bIns="112625" lIns="112625" spcFirstLastPara="1" rIns="112625" wrap="square" tIns="1126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EFAULT">
  <p:cSld name="DEFAULT">
    <p:bg>
      <p:bgPr>
        <a:solidFill>
          <a:schemeClr val="lt1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5"/>
          <p:cNvSpPr txBox="1"/>
          <p:nvPr>
            <p:ph idx="12" type="sldNum"/>
          </p:nvPr>
        </p:nvSpPr>
        <p:spPr>
          <a:xfrm>
            <a:off x="7102135" y="9879685"/>
            <a:ext cx="455400" cy="819300"/>
          </a:xfrm>
          <a:prstGeom prst="rect">
            <a:avLst/>
          </a:prstGeom>
        </p:spPr>
        <p:txBody>
          <a:bodyPr anchorCtr="0" anchor="t" bIns="112625" lIns="112625" spcFirstLastPara="1" rIns="112625" wrap="square" tIns="112625">
            <a:normAutofit/>
          </a:bodyPr>
          <a:lstStyle>
            <a:lvl1pPr lvl="0" rtl="0" algn="r">
              <a:buNone/>
              <a:defRPr sz="1300">
                <a:latin typeface="Assistant"/>
                <a:ea typeface="Assistant"/>
                <a:cs typeface="Assistant"/>
                <a:sym typeface="Assistant"/>
              </a:defRPr>
            </a:lvl1pPr>
            <a:lvl2pPr lvl="1" rtl="0" algn="r">
              <a:buNone/>
              <a:defRPr sz="1300">
                <a:latin typeface="Assistant"/>
                <a:ea typeface="Assistant"/>
                <a:cs typeface="Assistant"/>
                <a:sym typeface="Assistant"/>
              </a:defRPr>
            </a:lvl2pPr>
            <a:lvl3pPr lvl="2" rtl="0" algn="r">
              <a:buNone/>
              <a:defRPr sz="1300">
                <a:latin typeface="Assistant"/>
                <a:ea typeface="Assistant"/>
                <a:cs typeface="Assistant"/>
                <a:sym typeface="Assistant"/>
              </a:defRPr>
            </a:lvl3pPr>
            <a:lvl4pPr lvl="3" rtl="0" algn="r">
              <a:buNone/>
              <a:defRPr sz="1300">
                <a:latin typeface="Assistant"/>
                <a:ea typeface="Assistant"/>
                <a:cs typeface="Assistant"/>
                <a:sym typeface="Assistant"/>
              </a:defRPr>
            </a:lvl4pPr>
            <a:lvl5pPr lvl="4" rtl="0" algn="r">
              <a:buNone/>
              <a:defRPr sz="1300">
                <a:latin typeface="Assistant"/>
                <a:ea typeface="Assistant"/>
                <a:cs typeface="Assistant"/>
                <a:sym typeface="Assistant"/>
              </a:defRPr>
            </a:lvl5pPr>
            <a:lvl6pPr lvl="5" rtl="0" algn="r">
              <a:buNone/>
              <a:defRPr sz="1300">
                <a:latin typeface="Assistant"/>
                <a:ea typeface="Assistant"/>
                <a:cs typeface="Assistant"/>
                <a:sym typeface="Assistant"/>
              </a:defRPr>
            </a:lvl6pPr>
            <a:lvl7pPr lvl="6" rtl="0" algn="r">
              <a:buNone/>
              <a:defRPr sz="1300">
                <a:latin typeface="Assistant"/>
                <a:ea typeface="Assistant"/>
                <a:cs typeface="Assistant"/>
                <a:sym typeface="Assistant"/>
              </a:defRPr>
            </a:lvl7pPr>
            <a:lvl8pPr lvl="7" rtl="0" algn="r">
              <a:buNone/>
              <a:defRPr sz="1300">
                <a:latin typeface="Assistant"/>
                <a:ea typeface="Assistant"/>
                <a:cs typeface="Assistant"/>
                <a:sym typeface="Assistant"/>
              </a:defRPr>
            </a:lvl8pPr>
            <a:lvl9pPr lvl="8" rtl="0" algn="r">
              <a:buNone/>
              <a:defRPr sz="1300">
                <a:latin typeface="Assistant"/>
                <a:ea typeface="Assistant"/>
                <a:cs typeface="Assistant"/>
                <a:sym typeface="Assistant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8711" y="925652"/>
            <a:ext cx="7072200" cy="119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8711" y="2397147"/>
            <a:ext cx="7072200" cy="71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32145" y="9699486"/>
            <a:ext cx="455400" cy="81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8711" y="925652"/>
            <a:ext cx="7072200" cy="119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8711" y="2397147"/>
            <a:ext cx="3319800" cy="71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010895" y="2397147"/>
            <a:ext cx="3319800" cy="71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32145" y="9699486"/>
            <a:ext cx="455400" cy="81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8711" y="925652"/>
            <a:ext cx="7072200" cy="119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32145" y="9699486"/>
            <a:ext cx="455400" cy="81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8711" y="1155647"/>
            <a:ext cx="2330700" cy="1572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8711" y="2890367"/>
            <a:ext cx="2330700" cy="6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32145" y="9699486"/>
            <a:ext cx="455400" cy="81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6908" y="936312"/>
            <a:ext cx="5285400" cy="850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32145" y="9699486"/>
            <a:ext cx="455400" cy="81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94763" y="-260"/>
            <a:ext cx="3794700" cy="10698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0365" y="2565003"/>
            <a:ext cx="3357600" cy="3083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0365" y="5830393"/>
            <a:ext cx="3357600" cy="256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99788" y="1506075"/>
            <a:ext cx="3184800" cy="7685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32145" y="9699486"/>
            <a:ext cx="455400" cy="81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8711" y="8799592"/>
            <a:ext cx="4979100" cy="1258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32145" y="9699486"/>
            <a:ext cx="455400" cy="81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3" Type="http://schemas.openxmlformats.org/officeDocument/2006/relationships/theme" Target="../theme/theme3.xml"/><Relationship Id="rId1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8711" y="925652"/>
            <a:ext cx="7072200" cy="119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8711" y="2397147"/>
            <a:ext cx="7072200" cy="710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32145" y="9699486"/>
            <a:ext cx="455400" cy="81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258711" y="925652"/>
            <a:ext cx="7072500" cy="119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12625" lIns="112625" spcFirstLastPara="1" rIns="112625" wrap="square" tIns="1126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258711" y="2397147"/>
            <a:ext cx="7072500" cy="7106100"/>
          </a:xfrm>
          <a:prstGeom prst="rect">
            <a:avLst/>
          </a:prstGeom>
          <a:noFill/>
          <a:ln>
            <a:noFill/>
          </a:ln>
        </p:spPr>
        <p:txBody>
          <a:bodyPr anchorCtr="0" anchor="t" bIns="112625" lIns="112625" spcFirstLastPara="1" rIns="112625" wrap="square" tIns="112625">
            <a:normAutofit/>
          </a:bodyPr>
          <a:lstStyle>
            <a:lvl1pPr indent="-37465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indent="-33655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2pPr>
            <a:lvl3pPr indent="-33655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3pPr>
            <a:lvl4pPr indent="-33655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indent="-33655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5pPr>
            <a:lvl6pPr indent="-33655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6pPr>
            <a:lvl7pPr indent="-33655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7pPr>
            <a:lvl8pPr indent="-33655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8pPr>
            <a:lvl9pPr indent="-336550" lvl="8" marL="411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7032145" y="9699486"/>
            <a:ext cx="455700" cy="81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2625" lIns="112625" spcFirstLastPara="1" rIns="112625" wrap="square" tIns="112625">
            <a:normAutofit/>
          </a:bodyPr>
          <a:lstStyle>
            <a:lvl1pPr lvl="0" rtl="0" algn="r">
              <a:buNone/>
              <a:defRPr sz="1100">
                <a:solidFill>
                  <a:schemeClr val="dk2"/>
                </a:solidFill>
              </a:defRPr>
            </a:lvl1pPr>
            <a:lvl2pPr lvl="1" rtl="0" algn="r">
              <a:buNone/>
              <a:defRPr sz="1100">
                <a:solidFill>
                  <a:schemeClr val="dk2"/>
                </a:solidFill>
              </a:defRPr>
            </a:lvl2pPr>
            <a:lvl3pPr lvl="2" rtl="0" algn="r">
              <a:buNone/>
              <a:defRPr sz="1100">
                <a:solidFill>
                  <a:schemeClr val="dk2"/>
                </a:solidFill>
              </a:defRPr>
            </a:lvl3pPr>
            <a:lvl4pPr lvl="3" rtl="0" algn="r">
              <a:buNone/>
              <a:defRPr sz="1100">
                <a:solidFill>
                  <a:schemeClr val="dk2"/>
                </a:solidFill>
              </a:defRPr>
            </a:lvl4pPr>
            <a:lvl5pPr lvl="4" rtl="0" algn="r">
              <a:buNone/>
              <a:defRPr sz="1100">
                <a:solidFill>
                  <a:schemeClr val="dk2"/>
                </a:solidFill>
              </a:defRPr>
            </a:lvl5pPr>
            <a:lvl6pPr lvl="5" rtl="0" algn="r">
              <a:buNone/>
              <a:defRPr sz="1100">
                <a:solidFill>
                  <a:schemeClr val="dk2"/>
                </a:solidFill>
              </a:defRPr>
            </a:lvl6pPr>
            <a:lvl7pPr lvl="6" rtl="0" algn="r">
              <a:buNone/>
              <a:defRPr sz="1100">
                <a:solidFill>
                  <a:schemeClr val="dk2"/>
                </a:solidFill>
              </a:defRPr>
            </a:lvl7pPr>
            <a:lvl8pPr lvl="7" rtl="0" algn="r">
              <a:buNone/>
              <a:defRPr sz="1100">
                <a:solidFill>
                  <a:schemeClr val="dk2"/>
                </a:solidFill>
              </a:defRPr>
            </a:lvl8pPr>
            <a:lvl9pPr lvl="8" rtl="0" algn="r">
              <a:buNone/>
              <a:defRPr sz="11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preencoded.png" id="102" name="Google Shape;102;p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7589525" cy="1524721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26"/>
          <p:cNvSpPr/>
          <p:nvPr/>
        </p:nvSpPr>
        <p:spPr>
          <a:xfrm>
            <a:off x="5854776" y="648007"/>
            <a:ext cx="2040900" cy="8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142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7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Making the future of young minds</a:t>
            </a:r>
            <a:endParaRPr b="0" i="0" sz="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04" name="Google Shape;104;p26"/>
          <p:cNvGraphicFramePr/>
          <p:nvPr/>
        </p:nvGraphicFramePr>
        <p:xfrm>
          <a:off x="952488" y="249968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{A6267CC4-6278-432F-AC0B-D203873B9098}</a:tableStyleId>
              </a:tblPr>
              <a:tblGrid>
                <a:gridCol w="2842275"/>
                <a:gridCol w="2842275"/>
              </a:tblGrid>
              <a:tr h="9966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Write down the fraction you are going to train your machine on.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Draw the visual </a:t>
                      </a:r>
                      <a:r>
                        <a:rPr lang="en"/>
                        <a:t>representation</a:t>
                      </a:r>
                      <a:r>
                        <a:rPr lang="en"/>
                        <a:t> of that fraction.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966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For example: 1/2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For example: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966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966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966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966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966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966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pic>
        <p:nvPicPr>
          <p:cNvPr id="105" name="Google Shape;105;p26"/>
          <p:cNvPicPr preferRelativeResize="0"/>
          <p:nvPr/>
        </p:nvPicPr>
        <p:blipFill rotWithShape="1">
          <a:blip r:embed="rId4">
            <a:alphaModFix/>
          </a:blip>
          <a:srcRect b="28272" l="7385" r="72681" t="58658"/>
          <a:stretch/>
        </p:blipFill>
        <p:spPr>
          <a:xfrm>
            <a:off x="5292850" y="3603075"/>
            <a:ext cx="675000" cy="626775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26"/>
          <p:cNvSpPr txBox="1"/>
          <p:nvPr/>
        </p:nvSpPr>
        <p:spPr>
          <a:xfrm>
            <a:off x="285425" y="1074200"/>
            <a:ext cx="7304100" cy="108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Names: 		____________________________________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/>
              <a:t>Class: 		____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rPr lang="en"/>
              <a:t>Group Name: 	_________________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preencoded.png" id="112" name="Google Shape;112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7589525" cy="1524721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Google Shape;113;p27"/>
          <p:cNvSpPr/>
          <p:nvPr/>
        </p:nvSpPr>
        <p:spPr>
          <a:xfrm>
            <a:off x="5854776" y="648007"/>
            <a:ext cx="2040900" cy="8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142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7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Making the future of young minds</a:t>
            </a:r>
            <a:endParaRPr b="0" i="0" sz="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27"/>
          <p:cNvSpPr txBox="1"/>
          <p:nvPr/>
        </p:nvSpPr>
        <p:spPr>
          <a:xfrm>
            <a:off x="228663" y="1772375"/>
            <a:ext cx="7132200" cy="826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/>
              <a:t>As a group,</a:t>
            </a:r>
            <a:r>
              <a:rPr b="1" lang="en" sz="1500"/>
              <a:t> complete the following questions after creating your AI model.</a:t>
            </a:r>
            <a:endParaRPr b="1" sz="1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AutoNum type="arabicPeriod"/>
            </a:pPr>
            <a:r>
              <a:rPr lang="en" sz="1500"/>
              <a:t>Test your own model with 25 images. How many of them are identified correctly, and how many are identified wrongly?</a:t>
            </a:r>
            <a:endParaRPr sz="15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dk1"/>
                </a:solidFill>
              </a:rPr>
              <a:t>___________</a:t>
            </a:r>
            <a:r>
              <a:rPr b="1" lang="en" sz="1500"/>
              <a:t> are </a:t>
            </a:r>
            <a:r>
              <a:rPr b="1" lang="en" sz="1500"/>
              <a:t>identified</a:t>
            </a:r>
            <a:r>
              <a:rPr b="1" lang="en" sz="1500"/>
              <a:t> correctly and ___________ are identified wrongly.</a:t>
            </a:r>
            <a:endParaRPr b="1" sz="1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AutoNum type="arabicPeriod"/>
            </a:pPr>
            <a:r>
              <a:rPr lang="en" sz="1500"/>
              <a:t>The accuracy of your model is calculated using the following equation:</a:t>
            </a:r>
            <a:endParaRPr sz="1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/>
              <a:t>	</a:t>
            </a:r>
            <a:r>
              <a:rPr b="1" lang="en" sz="1500"/>
              <a:t>What is the accuracy of your model? ______%</a:t>
            </a:r>
            <a:endParaRPr b="1" sz="1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AutoNum type="arabicPeriod"/>
            </a:pPr>
            <a:r>
              <a:rPr lang="en" sz="1500"/>
              <a:t>How would you improve the accuracy of your model even further? </a:t>
            </a:r>
            <a:endParaRPr sz="1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/>
              <a:t>	_____________________________________________________________</a:t>
            </a:r>
            <a:endParaRPr sz="1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/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</a:rPr>
              <a:t>_____________________________________________________________</a:t>
            </a:r>
            <a:endParaRPr sz="15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</a:rPr>
              <a:t>_____________________________________________________________</a:t>
            </a:r>
            <a:endParaRPr sz="1500">
              <a:solidFill>
                <a:schemeClr val="dk1"/>
              </a:solidFill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</a:endParaRPr>
          </a:p>
          <a:p>
            <a:pPr indent="-40005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</a:rPr>
              <a:t>4.	How would you use machine learning to improve your classroom or school? Give an example.</a:t>
            </a:r>
            <a:endParaRPr sz="15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</a:rPr>
              <a:t>_____________________________________________________________</a:t>
            </a:r>
            <a:endParaRPr sz="1500">
              <a:solidFill>
                <a:schemeClr val="dk1"/>
              </a:solidFill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500">
                <a:solidFill>
                  <a:schemeClr val="dk1"/>
                </a:solidFill>
              </a:rPr>
              <a:t>_____________________________________________________________</a:t>
            </a:r>
            <a:endParaRPr sz="1500">
              <a:solidFill>
                <a:schemeClr val="dk1"/>
              </a:solidFill>
            </a:endParaRPr>
          </a:p>
        </p:txBody>
      </p:sp>
      <p:pic>
        <p:nvPicPr>
          <p:cNvPr id="115" name="Google Shape;115;p27"/>
          <p:cNvPicPr preferRelativeResize="0"/>
          <p:nvPr/>
        </p:nvPicPr>
        <p:blipFill rotWithShape="1">
          <a:blip r:embed="rId4">
            <a:alphaModFix/>
          </a:blip>
          <a:srcRect b="8416" l="0" r="0" t="0"/>
          <a:stretch/>
        </p:blipFill>
        <p:spPr>
          <a:xfrm>
            <a:off x="1227800" y="4754450"/>
            <a:ext cx="5133950" cy="594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