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6"/>
  </p:notesMasterIdLst>
  <p:sldIdLst>
    <p:sldId id="256" r:id="rId3"/>
    <p:sldId id="265" r:id="rId4"/>
    <p:sldId id="266" r:id="rId5"/>
  </p:sldIdLst>
  <p:sldSz cx="7589838" cy="10698163"/>
  <p:notesSz cx="6858000" cy="9144000"/>
  <p:embeddedFontLst>
    <p:embeddedFont>
      <p:font typeface="Assistant" pitchFamily="2" charset="-79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 Light" panose="02000403000000020004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267CC4-6278-432F-AC0B-D203873B9098}">
  <a:tblStyle styleId="{A6267CC4-6278-432F-AC0B-D203873B90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2"/>
    <p:restoredTop sz="94660"/>
  </p:normalViewPr>
  <p:slideViewPr>
    <p:cSldViewPr snapToGrid="0">
      <p:cViewPr varScale="1">
        <p:scale>
          <a:sx n="87" d="100"/>
          <a:sy n="87" d="100"/>
        </p:scale>
        <p:origin x="4560" y="224"/>
      </p:cViewPr>
      <p:guideLst>
        <p:guide orient="horz" pos="3370"/>
        <p:guide pos="2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3052" y="685800"/>
            <a:ext cx="243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25d1bbf8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844675"/>
            <a:ext cx="3530600" cy="497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c25d1bbf8e_0_110:notes"/>
          <p:cNvSpPr txBox="1">
            <a:spLocks noGrp="1"/>
          </p:cNvSpPr>
          <p:nvPr>
            <p:ph type="body" idx="1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c25d1bbf8e_0_110:notes"/>
          <p:cNvSpPr txBox="1">
            <a:spLocks noGrp="1"/>
          </p:cNvSpPr>
          <p:nvPr>
            <p:ph type="sldNum" idx="12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25d1bbf8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844675"/>
            <a:ext cx="3530600" cy="497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c25d1bbf8e_0_110:notes"/>
          <p:cNvSpPr txBox="1">
            <a:spLocks noGrp="1"/>
          </p:cNvSpPr>
          <p:nvPr>
            <p:ph type="body" idx="1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1c25d1bbf8e_0_110:notes"/>
          <p:cNvSpPr txBox="1">
            <a:spLocks noGrp="1"/>
          </p:cNvSpPr>
          <p:nvPr>
            <p:ph type="sldNum" idx="12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43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258718" y="1548715"/>
            <a:ext cx="7072500" cy="42687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58711" y="5894977"/>
            <a:ext cx="7072500" cy="16485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58711" y="4473766"/>
            <a:ext cx="7072500" cy="17502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500" cy="71061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3320100" cy="71061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010895" y="2397147"/>
            <a:ext cx="3320100" cy="71061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06908" y="936312"/>
            <a:ext cx="5285400" cy="85095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2625" tIns="112625" rIns="112625" bIns="112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20365" y="2565003"/>
            <a:ext cx="3357300" cy="30831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20365" y="5830393"/>
            <a:ext cx="3357300" cy="2568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258711" y="8799592"/>
            <a:ext cx="4979100" cy="12579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258711" y="2300739"/>
            <a:ext cx="7072500" cy="40842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258711" y="6556625"/>
            <a:ext cx="7072500" cy="27057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74650" algn="ctr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7102135" y="9879685"/>
            <a:ext cx="455400" cy="8193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1pPr>
            <a:lvl2pPr lvl="1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2pPr>
            <a:lvl3pPr lvl="2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3pPr>
            <a:lvl4pPr lvl="3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4pPr>
            <a:lvl5pPr lvl="4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5pPr>
            <a:lvl6pPr lvl="5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6pPr>
            <a:lvl7pPr lvl="6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7pPr>
            <a:lvl8pPr lvl="7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8pPr>
            <a:lvl9pPr lvl="8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500" cy="7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6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3230F-F59A-CF4A-8DEC-E2085CBF7CDB}"/>
              </a:ext>
            </a:extLst>
          </p:cNvPr>
          <p:cNvSpPr txBox="1"/>
          <p:nvPr/>
        </p:nvSpPr>
        <p:spPr>
          <a:xfrm>
            <a:off x="436236" y="2499693"/>
            <a:ext cx="664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/>
              <a:t>Fill in the corresponding moon phase for each image!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75499-965C-2DF6-9639-73BCEC1E1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76" y="5715043"/>
            <a:ext cx="2654723" cy="1399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64CBD3-474A-97C7-60E6-A33E705D1543}"/>
              </a:ext>
            </a:extLst>
          </p:cNvPr>
          <p:cNvSpPr txBox="1"/>
          <p:nvPr/>
        </p:nvSpPr>
        <p:spPr>
          <a:xfrm>
            <a:off x="125137" y="1108470"/>
            <a:ext cx="373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Name: 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C2E45-FCF0-AB94-EF37-773CC4458718}"/>
              </a:ext>
            </a:extLst>
          </p:cNvPr>
          <p:cNvSpPr txBox="1"/>
          <p:nvPr/>
        </p:nvSpPr>
        <p:spPr>
          <a:xfrm>
            <a:off x="1780179" y="1750597"/>
            <a:ext cx="4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Moon Magic - Worksheet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43FB-BD7D-20E3-BE50-4447EA13AEFD}"/>
              </a:ext>
            </a:extLst>
          </p:cNvPr>
          <p:cNvSpPr txBox="1"/>
          <p:nvPr/>
        </p:nvSpPr>
        <p:spPr>
          <a:xfrm>
            <a:off x="125137" y="4769810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D1005-D7A3-8721-0162-1D7FAA9FDE44}"/>
              </a:ext>
            </a:extLst>
          </p:cNvPr>
          <p:cNvSpPr txBox="1"/>
          <p:nvPr/>
        </p:nvSpPr>
        <p:spPr>
          <a:xfrm>
            <a:off x="203151" y="7325720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5A9FA-12AC-88E5-E859-92CEE833DE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959" y="3235467"/>
            <a:ext cx="2565571" cy="1436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81CFEA-6EF8-A442-A867-D0551FA240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98110" y="5690163"/>
            <a:ext cx="1399268" cy="1399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BF78B6-4E28-BB4A-8CB5-FE40E4785486}"/>
              </a:ext>
            </a:extLst>
          </p:cNvPr>
          <p:cNvSpPr txBox="1"/>
          <p:nvPr/>
        </p:nvSpPr>
        <p:spPr>
          <a:xfrm>
            <a:off x="3536930" y="4769810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7049F-623B-3115-8FE7-4320B0319D76}"/>
              </a:ext>
            </a:extLst>
          </p:cNvPr>
          <p:cNvSpPr txBox="1"/>
          <p:nvPr/>
        </p:nvSpPr>
        <p:spPr>
          <a:xfrm>
            <a:off x="3536930" y="7325720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E3A34C-389C-6218-43B8-F343051333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61" t="20904" r="6601" b="21973"/>
          <a:stretch/>
        </p:blipFill>
        <p:spPr>
          <a:xfrm>
            <a:off x="1159476" y="8294607"/>
            <a:ext cx="1661492" cy="15137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67B511-9AB7-E611-4784-8D895C308D6F}"/>
              </a:ext>
            </a:extLst>
          </p:cNvPr>
          <p:cNvSpPr txBox="1"/>
          <p:nvPr/>
        </p:nvSpPr>
        <p:spPr>
          <a:xfrm>
            <a:off x="125137" y="9808348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0F568-9BA0-3372-7792-E66E81DDF317}"/>
              </a:ext>
            </a:extLst>
          </p:cNvPr>
          <p:cNvSpPr txBox="1"/>
          <p:nvPr/>
        </p:nvSpPr>
        <p:spPr>
          <a:xfrm>
            <a:off x="3536930" y="9808348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CF8347-E3B8-2820-28AA-F9ED932B51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79813" y="8310798"/>
            <a:ext cx="2635861" cy="147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4B474C-7AA0-6709-76A0-DDFDEEDB76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5056" y="2996843"/>
            <a:ext cx="2610332" cy="17370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6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43FB-BD7D-20E3-BE50-4447EA13AEFD}"/>
              </a:ext>
            </a:extLst>
          </p:cNvPr>
          <p:cNvSpPr txBox="1"/>
          <p:nvPr/>
        </p:nvSpPr>
        <p:spPr>
          <a:xfrm>
            <a:off x="154634" y="4488398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D1005-D7A3-8721-0162-1D7FAA9FDE44}"/>
              </a:ext>
            </a:extLst>
          </p:cNvPr>
          <p:cNvSpPr txBox="1"/>
          <p:nvPr/>
        </p:nvSpPr>
        <p:spPr>
          <a:xfrm>
            <a:off x="232648" y="7044308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BF78B6-4E28-BB4A-8CB5-FE40E4785486}"/>
              </a:ext>
            </a:extLst>
          </p:cNvPr>
          <p:cNvSpPr txBox="1"/>
          <p:nvPr/>
        </p:nvSpPr>
        <p:spPr>
          <a:xfrm>
            <a:off x="3566427" y="4488398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7049F-623B-3115-8FE7-4320B0319D76}"/>
              </a:ext>
            </a:extLst>
          </p:cNvPr>
          <p:cNvSpPr txBox="1"/>
          <p:nvPr/>
        </p:nvSpPr>
        <p:spPr>
          <a:xfrm>
            <a:off x="3566427" y="7044308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7B511-9AB7-E611-4784-8D895C308D6F}"/>
              </a:ext>
            </a:extLst>
          </p:cNvPr>
          <p:cNvSpPr txBox="1"/>
          <p:nvPr/>
        </p:nvSpPr>
        <p:spPr>
          <a:xfrm>
            <a:off x="154634" y="9526936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0F568-9BA0-3372-7792-E66E81DDF317}"/>
              </a:ext>
            </a:extLst>
          </p:cNvPr>
          <p:cNvSpPr txBox="1"/>
          <p:nvPr/>
        </p:nvSpPr>
        <p:spPr>
          <a:xfrm>
            <a:off x="3566427" y="9526936"/>
            <a:ext cx="373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__________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E928E0-5D8E-7540-3D0F-E2CA5CC597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70126" y="2414503"/>
            <a:ext cx="2964152" cy="1659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5151C6-A210-6DB6-5353-13B56051D6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5165" y="5468176"/>
            <a:ext cx="2529721" cy="14166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C023A4-7190-7EB2-0270-85BBCC8BB9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23948" y="5245622"/>
            <a:ext cx="2153561" cy="18107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1CD692-C89B-71E8-3E95-229D5C278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54" y="2632572"/>
            <a:ext cx="2498693" cy="13992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4E281-4E1F-7E9E-D73E-FCC743C2713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43265" y="7845856"/>
            <a:ext cx="2714926" cy="1520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E41E62-A41A-C213-A05A-1C1DFE8E9D2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90641" y="7749145"/>
            <a:ext cx="2417737" cy="16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0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5;p29">
            <a:extLst>
              <a:ext uri="{FF2B5EF4-FFF2-40B4-BE49-F238E27FC236}">
                <a16:creationId xmlns:a16="http://schemas.microsoft.com/office/drawing/2014/main" id="{60657865-EC6C-15EB-4433-B8811B9851A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6200000">
            <a:off x="-1169681" y="2560632"/>
            <a:ext cx="9929199" cy="557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3966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</Words>
  <Application>Microsoft Macintosh PowerPoint</Application>
  <PresentationFormat>Custom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Assistant</vt:lpstr>
      <vt:lpstr>Arial</vt:lpstr>
      <vt:lpstr>Helvetica Neue Light</vt:lpstr>
      <vt:lpstr>Simple Light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Rajani</dc:creator>
  <cp:lastModifiedBy>Terence (edm8ker)</cp:lastModifiedBy>
  <cp:revision>3</cp:revision>
  <dcterms:modified xsi:type="dcterms:W3CDTF">2024-04-23T15:51:01Z</dcterms:modified>
</cp:coreProperties>
</file>