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</p:sldIdLst>
  <p:sldSz cy="10698475" cx="7589525"/>
  <p:notesSz cx="6858000" cy="9144000"/>
  <p:embeddedFontLst>
    <p:embeddedFont>
      <p:font typeface="Assistant"/>
      <p:regular r:id="rId10"/>
      <p:bold r:id="rId11"/>
    </p:embeddedFont>
    <p:embeddedFont>
      <p:font typeface="Helvetica Neue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70">
          <p15:clr>
            <a:srgbClr val="A4A3A4"/>
          </p15:clr>
        </p15:guide>
        <p15:guide id="2" pos="23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70" orient="horz"/>
        <p:guide pos="239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ssistant-bold.fntdata"/><Relationship Id="rId10" Type="http://schemas.openxmlformats.org/officeDocument/2006/relationships/font" Target="fonts/Assistant-regular.fntdata"/><Relationship Id="rId13" Type="http://schemas.openxmlformats.org/officeDocument/2006/relationships/font" Target="fonts/HelveticaNeueLight-bold.fntdata"/><Relationship Id="rId12" Type="http://schemas.openxmlformats.org/officeDocument/2006/relationships/font" Target="fonts/HelveticaNeueLight-regular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HelveticaNeueLight-boldItalic.fntdata"/><Relationship Id="rId14" Type="http://schemas.openxmlformats.org/officeDocument/2006/relationships/font" Target="fonts/HelveticaNeueLight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3052" y="685800"/>
            <a:ext cx="2432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c25d1bbf8e_0_110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g1c25d1bbf8e_0_110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1c25d1bbf8e_0_110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cd30c5f3dc_0_40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1cd30c5f3dc_0_40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g1cd30c5f3dc_0_40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cd30c5f3dc_0_86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g1cd30c5f3dc_0_86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1cd30c5f3dc_0_86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8718" y="1548715"/>
            <a:ext cx="7072200" cy="42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8711" y="5894977"/>
            <a:ext cx="7072200" cy="164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8711" y="2300739"/>
            <a:ext cx="7072200" cy="408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8711" y="6556625"/>
            <a:ext cx="7072200" cy="270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258718" y="1548715"/>
            <a:ext cx="7072500" cy="42687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258711" y="5894977"/>
            <a:ext cx="7072500" cy="16485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258711" y="4473766"/>
            <a:ext cx="7072500" cy="17502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258711" y="2397147"/>
            <a:ext cx="7072500" cy="71061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74650" lvl="0" marL="457200" rtl="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258711" y="2397147"/>
            <a:ext cx="3320100" cy="71061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010895" y="2397147"/>
            <a:ext cx="3320100" cy="71061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258711" y="1155647"/>
            <a:ext cx="2330700" cy="15720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258711" y="2890367"/>
            <a:ext cx="2330700" cy="66132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06908" y="936312"/>
            <a:ext cx="5285400" cy="85095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3794763" y="-260"/>
            <a:ext cx="3794700" cy="1069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2625" lIns="112625" spcFirstLastPara="1" rIns="112625" wrap="square" tIns="112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20365" y="2565003"/>
            <a:ext cx="3357300" cy="30831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20365" y="5830393"/>
            <a:ext cx="3357300" cy="2568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099788" y="1506075"/>
            <a:ext cx="3184800" cy="7685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indent="-374650" lvl="0" marL="457200" rtl="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8711" y="4473766"/>
            <a:ext cx="7072200" cy="175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258711" y="8799592"/>
            <a:ext cx="4979100" cy="12579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258711" y="2300739"/>
            <a:ext cx="7072500" cy="40842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258711" y="6556625"/>
            <a:ext cx="7072500" cy="27057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74650" lvl="0" marL="457200" rtl="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36550" lvl="1" marL="914400" rtl="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>
  <p:cSld name="DEFAULT"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/>
          <p:nvPr>
            <p:ph idx="12" type="sldNum"/>
          </p:nvPr>
        </p:nvSpPr>
        <p:spPr>
          <a:xfrm>
            <a:off x="7102135" y="9879685"/>
            <a:ext cx="455400" cy="8193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1pPr>
            <a:lvl2pPr lvl="1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2pPr>
            <a:lvl3pPr lvl="2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3pPr>
            <a:lvl4pPr lvl="3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4pPr>
            <a:lvl5pPr lvl="4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5pPr>
            <a:lvl6pPr lvl="5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6pPr>
            <a:lvl7pPr lvl="6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7pPr>
            <a:lvl8pPr lvl="7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8pPr>
            <a:lvl9pPr lvl="8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8711" y="2397147"/>
            <a:ext cx="70722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8711" y="2397147"/>
            <a:ext cx="33198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010895" y="2397147"/>
            <a:ext cx="33198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8711" y="1155647"/>
            <a:ext cx="2330700" cy="157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8711" y="2890367"/>
            <a:ext cx="2330700" cy="6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6908" y="936312"/>
            <a:ext cx="5285400" cy="85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94763" y="-260"/>
            <a:ext cx="3794700" cy="1069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0365" y="2565003"/>
            <a:ext cx="3357600" cy="308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0365" y="5830393"/>
            <a:ext cx="3357600" cy="256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99788" y="1506075"/>
            <a:ext cx="3184800" cy="76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8711" y="8799592"/>
            <a:ext cx="4979100" cy="125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8711" y="2397147"/>
            <a:ext cx="7072200" cy="71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258711" y="2397147"/>
            <a:ext cx="7072500" cy="71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746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365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 algn="r">
              <a:buNone/>
              <a:defRPr sz="1100">
                <a:solidFill>
                  <a:schemeClr val="dk2"/>
                </a:solidFill>
              </a:defRPr>
            </a:lvl1pPr>
            <a:lvl2pPr lvl="1" rtl="0" algn="r">
              <a:buNone/>
              <a:defRPr sz="1100">
                <a:solidFill>
                  <a:schemeClr val="dk2"/>
                </a:solidFill>
              </a:defRPr>
            </a:lvl2pPr>
            <a:lvl3pPr lvl="2" rtl="0" algn="r">
              <a:buNone/>
              <a:defRPr sz="1100">
                <a:solidFill>
                  <a:schemeClr val="dk2"/>
                </a:solidFill>
              </a:defRPr>
            </a:lvl3pPr>
            <a:lvl4pPr lvl="3" rtl="0" algn="r">
              <a:buNone/>
              <a:defRPr sz="1100">
                <a:solidFill>
                  <a:schemeClr val="dk2"/>
                </a:solidFill>
              </a:defRPr>
            </a:lvl4pPr>
            <a:lvl5pPr lvl="4" rtl="0" algn="r">
              <a:buNone/>
              <a:defRPr sz="1100">
                <a:solidFill>
                  <a:schemeClr val="dk2"/>
                </a:solidFill>
              </a:defRPr>
            </a:lvl5pPr>
            <a:lvl6pPr lvl="5" rtl="0" algn="r">
              <a:buNone/>
              <a:defRPr sz="1100">
                <a:solidFill>
                  <a:schemeClr val="dk2"/>
                </a:solidFill>
              </a:defRPr>
            </a:lvl6pPr>
            <a:lvl7pPr lvl="6" rtl="0" algn="r">
              <a:buNone/>
              <a:defRPr sz="1100">
                <a:solidFill>
                  <a:schemeClr val="dk2"/>
                </a:solidFill>
              </a:defRPr>
            </a:lvl7pPr>
            <a:lvl8pPr lvl="7" rtl="0" algn="r">
              <a:buNone/>
              <a:defRPr sz="1100">
                <a:solidFill>
                  <a:schemeClr val="dk2"/>
                </a:solidFill>
              </a:defRPr>
            </a:lvl8pPr>
            <a:lvl9pPr lvl="8" rtl="0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02" name="Google Shape;10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6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6"/>
          <p:cNvSpPr txBox="1"/>
          <p:nvPr/>
        </p:nvSpPr>
        <p:spPr>
          <a:xfrm>
            <a:off x="131150" y="1367625"/>
            <a:ext cx="3161400" cy="103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5 + 7</a:t>
            </a:r>
            <a:endParaRPr sz="3000"/>
          </a:p>
        </p:txBody>
      </p:sp>
      <p:sp>
        <p:nvSpPr>
          <p:cNvPr id="105" name="Google Shape;105;p26"/>
          <p:cNvSpPr txBox="1"/>
          <p:nvPr/>
        </p:nvSpPr>
        <p:spPr>
          <a:xfrm>
            <a:off x="131150" y="2404344"/>
            <a:ext cx="3161400" cy="103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0 + 8</a:t>
            </a:r>
            <a:endParaRPr sz="3000"/>
          </a:p>
        </p:txBody>
      </p:sp>
      <p:sp>
        <p:nvSpPr>
          <p:cNvPr id="106" name="Google Shape;106;p26"/>
          <p:cNvSpPr txBox="1"/>
          <p:nvPr/>
        </p:nvSpPr>
        <p:spPr>
          <a:xfrm>
            <a:off x="131150" y="3441063"/>
            <a:ext cx="3161400" cy="103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3</a:t>
            </a:r>
            <a:r>
              <a:rPr lang="en" sz="3000"/>
              <a:t> + 7</a:t>
            </a:r>
            <a:endParaRPr sz="3000"/>
          </a:p>
        </p:txBody>
      </p:sp>
      <p:sp>
        <p:nvSpPr>
          <p:cNvPr id="107" name="Google Shape;107;p26"/>
          <p:cNvSpPr txBox="1"/>
          <p:nvPr/>
        </p:nvSpPr>
        <p:spPr>
          <a:xfrm>
            <a:off x="131150" y="4477782"/>
            <a:ext cx="3161400" cy="103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4 + 7</a:t>
            </a:r>
            <a:endParaRPr sz="3000"/>
          </a:p>
        </p:txBody>
      </p:sp>
      <p:sp>
        <p:nvSpPr>
          <p:cNvPr id="108" name="Google Shape;108;p26"/>
          <p:cNvSpPr txBox="1"/>
          <p:nvPr/>
        </p:nvSpPr>
        <p:spPr>
          <a:xfrm>
            <a:off x="131150" y="5514501"/>
            <a:ext cx="3161400" cy="103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0 + 2</a:t>
            </a:r>
            <a:endParaRPr sz="3000"/>
          </a:p>
        </p:txBody>
      </p:sp>
      <p:sp>
        <p:nvSpPr>
          <p:cNvPr id="109" name="Google Shape;109;p26"/>
          <p:cNvSpPr txBox="1"/>
          <p:nvPr/>
        </p:nvSpPr>
        <p:spPr>
          <a:xfrm>
            <a:off x="131150" y="6551220"/>
            <a:ext cx="3161400" cy="103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</a:t>
            </a:r>
            <a:r>
              <a:rPr lang="en" sz="3000"/>
              <a:t> + 11</a:t>
            </a:r>
            <a:endParaRPr sz="3000"/>
          </a:p>
        </p:txBody>
      </p:sp>
      <p:sp>
        <p:nvSpPr>
          <p:cNvPr id="110" name="Google Shape;110;p26"/>
          <p:cNvSpPr txBox="1"/>
          <p:nvPr/>
        </p:nvSpPr>
        <p:spPr>
          <a:xfrm>
            <a:off x="131150" y="7587939"/>
            <a:ext cx="3161400" cy="103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</a:t>
            </a:r>
            <a:r>
              <a:rPr lang="en" sz="3000"/>
              <a:t> + 4</a:t>
            </a:r>
            <a:endParaRPr sz="3000"/>
          </a:p>
        </p:txBody>
      </p:sp>
      <p:sp>
        <p:nvSpPr>
          <p:cNvPr id="111" name="Google Shape;111;p26"/>
          <p:cNvSpPr txBox="1"/>
          <p:nvPr/>
        </p:nvSpPr>
        <p:spPr>
          <a:xfrm>
            <a:off x="131150" y="8624659"/>
            <a:ext cx="3161400" cy="103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7</a:t>
            </a:r>
            <a:r>
              <a:rPr lang="en" sz="3000"/>
              <a:t> + 7</a:t>
            </a:r>
            <a:endParaRPr sz="3000"/>
          </a:p>
        </p:txBody>
      </p:sp>
      <p:sp>
        <p:nvSpPr>
          <p:cNvPr id="112" name="Google Shape;112;p26"/>
          <p:cNvSpPr txBox="1"/>
          <p:nvPr/>
        </p:nvSpPr>
        <p:spPr>
          <a:xfrm>
            <a:off x="131150" y="9661378"/>
            <a:ext cx="3161400" cy="103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8</a:t>
            </a:r>
            <a:r>
              <a:rPr lang="en" sz="3000"/>
              <a:t> + 6</a:t>
            </a:r>
            <a:endParaRPr sz="3000"/>
          </a:p>
        </p:txBody>
      </p:sp>
      <p:sp>
        <p:nvSpPr>
          <p:cNvPr id="113" name="Google Shape;113;p26"/>
          <p:cNvSpPr txBox="1"/>
          <p:nvPr/>
        </p:nvSpPr>
        <p:spPr>
          <a:xfrm>
            <a:off x="3292550" y="1367625"/>
            <a:ext cx="2796900" cy="103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14 + 3</a:t>
            </a:r>
            <a:endParaRPr sz="3000"/>
          </a:p>
        </p:txBody>
      </p:sp>
      <p:sp>
        <p:nvSpPr>
          <p:cNvPr id="114" name="Google Shape;114;p26"/>
          <p:cNvSpPr txBox="1"/>
          <p:nvPr/>
        </p:nvSpPr>
        <p:spPr>
          <a:xfrm>
            <a:off x="3292550" y="2404300"/>
            <a:ext cx="2796900" cy="103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 + 0</a:t>
            </a:r>
            <a:endParaRPr sz="3000"/>
          </a:p>
        </p:txBody>
      </p:sp>
      <p:sp>
        <p:nvSpPr>
          <p:cNvPr id="115" name="Google Shape;115;p26"/>
          <p:cNvSpPr txBox="1"/>
          <p:nvPr/>
        </p:nvSpPr>
        <p:spPr>
          <a:xfrm>
            <a:off x="3292550" y="3441150"/>
            <a:ext cx="2796900" cy="103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0 + 0</a:t>
            </a:r>
            <a:endParaRPr sz="3000"/>
          </a:p>
        </p:txBody>
      </p:sp>
      <p:sp>
        <p:nvSpPr>
          <p:cNvPr id="116" name="Google Shape;116;p26"/>
          <p:cNvSpPr txBox="1"/>
          <p:nvPr/>
        </p:nvSpPr>
        <p:spPr>
          <a:xfrm>
            <a:off x="3292550" y="4478500"/>
            <a:ext cx="2796900" cy="103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 + 1</a:t>
            </a:r>
            <a:endParaRPr sz="3000"/>
          </a:p>
        </p:txBody>
      </p:sp>
      <p:sp>
        <p:nvSpPr>
          <p:cNvPr id="117" name="Google Shape;117;p26"/>
          <p:cNvSpPr txBox="1"/>
          <p:nvPr/>
        </p:nvSpPr>
        <p:spPr>
          <a:xfrm>
            <a:off x="3292550" y="5540311"/>
            <a:ext cx="2796900" cy="103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7</a:t>
            </a:r>
            <a:r>
              <a:rPr lang="en" sz="3000"/>
              <a:t> + 7</a:t>
            </a:r>
            <a:endParaRPr sz="3000"/>
          </a:p>
        </p:txBody>
      </p:sp>
      <p:sp>
        <p:nvSpPr>
          <p:cNvPr id="118" name="Google Shape;118;p26"/>
          <p:cNvSpPr txBox="1"/>
          <p:nvPr/>
        </p:nvSpPr>
        <p:spPr>
          <a:xfrm>
            <a:off x="3292550" y="6577563"/>
            <a:ext cx="2796900" cy="103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</a:t>
            </a:r>
            <a:r>
              <a:rPr lang="en" sz="3000"/>
              <a:t> + 7</a:t>
            </a:r>
            <a:endParaRPr sz="3000"/>
          </a:p>
        </p:txBody>
      </p:sp>
      <p:sp>
        <p:nvSpPr>
          <p:cNvPr id="119" name="Google Shape;119;p26"/>
          <p:cNvSpPr txBox="1"/>
          <p:nvPr/>
        </p:nvSpPr>
        <p:spPr>
          <a:xfrm>
            <a:off x="3292550" y="7639475"/>
            <a:ext cx="2796900" cy="103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8 + 8</a:t>
            </a:r>
            <a:endParaRPr sz="3000"/>
          </a:p>
        </p:txBody>
      </p:sp>
      <p:sp>
        <p:nvSpPr>
          <p:cNvPr id="120" name="Google Shape;120;p26"/>
          <p:cNvSpPr txBox="1"/>
          <p:nvPr/>
        </p:nvSpPr>
        <p:spPr>
          <a:xfrm>
            <a:off x="3292550" y="8676625"/>
            <a:ext cx="2796900" cy="933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5 + 5</a:t>
            </a:r>
            <a:endParaRPr sz="3000"/>
          </a:p>
        </p:txBody>
      </p:sp>
      <p:sp>
        <p:nvSpPr>
          <p:cNvPr id="121" name="Google Shape;121;p26"/>
          <p:cNvSpPr txBox="1"/>
          <p:nvPr/>
        </p:nvSpPr>
        <p:spPr>
          <a:xfrm>
            <a:off x="3292550" y="9661376"/>
            <a:ext cx="2796900" cy="103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5 + 4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27" name="Google Shape;127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7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7"/>
          <p:cNvSpPr txBox="1"/>
          <p:nvPr/>
        </p:nvSpPr>
        <p:spPr>
          <a:xfrm>
            <a:off x="0" y="1855625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9 - 2</a:t>
            </a:r>
            <a:endParaRPr sz="3000"/>
          </a:p>
        </p:txBody>
      </p:sp>
      <p:sp>
        <p:nvSpPr>
          <p:cNvPr id="130" name="Google Shape;130;p27"/>
          <p:cNvSpPr txBox="1"/>
          <p:nvPr/>
        </p:nvSpPr>
        <p:spPr>
          <a:xfrm>
            <a:off x="0" y="2739898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11 - 9</a:t>
            </a:r>
            <a:endParaRPr sz="3000"/>
          </a:p>
        </p:txBody>
      </p:sp>
      <p:sp>
        <p:nvSpPr>
          <p:cNvPr id="131" name="Google Shape;131;p27"/>
          <p:cNvSpPr txBox="1"/>
          <p:nvPr/>
        </p:nvSpPr>
        <p:spPr>
          <a:xfrm>
            <a:off x="0" y="3624171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11 - 8</a:t>
            </a:r>
            <a:endParaRPr sz="3000"/>
          </a:p>
        </p:txBody>
      </p:sp>
      <p:sp>
        <p:nvSpPr>
          <p:cNvPr id="132" name="Google Shape;132;p27"/>
          <p:cNvSpPr txBox="1"/>
          <p:nvPr/>
        </p:nvSpPr>
        <p:spPr>
          <a:xfrm>
            <a:off x="0" y="4508445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13 - 4</a:t>
            </a:r>
            <a:endParaRPr sz="3000"/>
          </a:p>
        </p:txBody>
      </p:sp>
      <p:sp>
        <p:nvSpPr>
          <p:cNvPr id="133" name="Google Shape;133;p27"/>
          <p:cNvSpPr txBox="1"/>
          <p:nvPr/>
        </p:nvSpPr>
        <p:spPr>
          <a:xfrm>
            <a:off x="0" y="5392718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6 - 3</a:t>
            </a:r>
            <a:endParaRPr sz="3000"/>
          </a:p>
        </p:txBody>
      </p:sp>
      <p:sp>
        <p:nvSpPr>
          <p:cNvPr id="134" name="Google Shape;134;p27"/>
          <p:cNvSpPr txBox="1"/>
          <p:nvPr/>
        </p:nvSpPr>
        <p:spPr>
          <a:xfrm>
            <a:off x="0" y="6276991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8 - 5</a:t>
            </a:r>
            <a:endParaRPr sz="3000"/>
          </a:p>
        </p:txBody>
      </p:sp>
      <p:sp>
        <p:nvSpPr>
          <p:cNvPr id="135" name="Google Shape;135;p27"/>
          <p:cNvSpPr txBox="1"/>
          <p:nvPr/>
        </p:nvSpPr>
        <p:spPr>
          <a:xfrm>
            <a:off x="0" y="7161264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20 - 0</a:t>
            </a:r>
            <a:endParaRPr sz="3000"/>
          </a:p>
        </p:txBody>
      </p:sp>
      <p:sp>
        <p:nvSpPr>
          <p:cNvPr id="136" name="Google Shape;136;p27"/>
          <p:cNvSpPr txBox="1"/>
          <p:nvPr/>
        </p:nvSpPr>
        <p:spPr>
          <a:xfrm>
            <a:off x="0" y="8045537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5 - 1</a:t>
            </a:r>
            <a:endParaRPr sz="3000"/>
          </a:p>
        </p:txBody>
      </p:sp>
      <p:sp>
        <p:nvSpPr>
          <p:cNvPr id="137" name="Google Shape;137;p27"/>
          <p:cNvSpPr txBox="1"/>
          <p:nvPr/>
        </p:nvSpPr>
        <p:spPr>
          <a:xfrm>
            <a:off x="0" y="8929811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1 - 1</a:t>
            </a:r>
            <a:endParaRPr sz="3000"/>
          </a:p>
        </p:txBody>
      </p:sp>
      <p:sp>
        <p:nvSpPr>
          <p:cNvPr id="138" name="Google Shape;138;p27"/>
          <p:cNvSpPr txBox="1"/>
          <p:nvPr/>
        </p:nvSpPr>
        <p:spPr>
          <a:xfrm>
            <a:off x="3007177" y="1855640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19 - 9</a:t>
            </a:r>
            <a:endParaRPr sz="3000"/>
          </a:p>
        </p:txBody>
      </p:sp>
      <p:sp>
        <p:nvSpPr>
          <p:cNvPr id="139" name="Google Shape;139;p27"/>
          <p:cNvSpPr txBox="1"/>
          <p:nvPr/>
        </p:nvSpPr>
        <p:spPr>
          <a:xfrm>
            <a:off x="3007177" y="2739913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20 - 13</a:t>
            </a:r>
            <a:endParaRPr sz="3000"/>
          </a:p>
        </p:txBody>
      </p:sp>
      <p:sp>
        <p:nvSpPr>
          <p:cNvPr id="140" name="Google Shape;140;p27"/>
          <p:cNvSpPr txBox="1"/>
          <p:nvPr/>
        </p:nvSpPr>
        <p:spPr>
          <a:xfrm>
            <a:off x="3007177" y="3624186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7 - 6</a:t>
            </a:r>
            <a:endParaRPr sz="3000"/>
          </a:p>
        </p:txBody>
      </p:sp>
      <p:sp>
        <p:nvSpPr>
          <p:cNvPr id="141" name="Google Shape;141;p27"/>
          <p:cNvSpPr txBox="1"/>
          <p:nvPr/>
        </p:nvSpPr>
        <p:spPr>
          <a:xfrm>
            <a:off x="3007177" y="4508460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14 - 9</a:t>
            </a:r>
            <a:endParaRPr sz="3000"/>
          </a:p>
        </p:txBody>
      </p:sp>
      <p:sp>
        <p:nvSpPr>
          <p:cNvPr id="142" name="Google Shape;142;p27"/>
          <p:cNvSpPr txBox="1"/>
          <p:nvPr/>
        </p:nvSpPr>
        <p:spPr>
          <a:xfrm>
            <a:off x="3007177" y="5392733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10 - 5</a:t>
            </a:r>
            <a:endParaRPr sz="3000"/>
          </a:p>
        </p:txBody>
      </p:sp>
      <p:sp>
        <p:nvSpPr>
          <p:cNvPr id="143" name="Google Shape;143;p27"/>
          <p:cNvSpPr txBox="1"/>
          <p:nvPr/>
        </p:nvSpPr>
        <p:spPr>
          <a:xfrm>
            <a:off x="3007177" y="6277006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12 - 2</a:t>
            </a:r>
            <a:endParaRPr sz="3000"/>
          </a:p>
        </p:txBody>
      </p:sp>
      <p:sp>
        <p:nvSpPr>
          <p:cNvPr id="144" name="Google Shape;144;p27"/>
          <p:cNvSpPr txBox="1"/>
          <p:nvPr/>
        </p:nvSpPr>
        <p:spPr>
          <a:xfrm>
            <a:off x="3007177" y="7161279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18 - 6</a:t>
            </a:r>
            <a:endParaRPr sz="3000"/>
          </a:p>
        </p:txBody>
      </p:sp>
      <p:sp>
        <p:nvSpPr>
          <p:cNvPr id="145" name="Google Shape;145;p27"/>
          <p:cNvSpPr txBox="1"/>
          <p:nvPr/>
        </p:nvSpPr>
        <p:spPr>
          <a:xfrm>
            <a:off x="3007177" y="8045552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20 - 19</a:t>
            </a:r>
            <a:endParaRPr sz="3000"/>
          </a:p>
        </p:txBody>
      </p:sp>
      <p:sp>
        <p:nvSpPr>
          <p:cNvPr id="146" name="Google Shape;146;p27"/>
          <p:cNvSpPr txBox="1"/>
          <p:nvPr/>
        </p:nvSpPr>
        <p:spPr>
          <a:xfrm>
            <a:off x="3007177" y="8929826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16 - 5</a:t>
            </a:r>
            <a:endParaRPr sz="3000"/>
          </a:p>
        </p:txBody>
      </p:sp>
      <p:sp>
        <p:nvSpPr>
          <p:cNvPr id="147" name="Google Shape;147;p27"/>
          <p:cNvSpPr txBox="1"/>
          <p:nvPr/>
        </p:nvSpPr>
        <p:spPr>
          <a:xfrm>
            <a:off x="3007177" y="9814099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7 - 6</a:t>
            </a:r>
            <a:endParaRPr sz="3000"/>
          </a:p>
        </p:txBody>
      </p:sp>
      <p:sp>
        <p:nvSpPr>
          <p:cNvPr id="148" name="Google Shape;148;p27"/>
          <p:cNvSpPr txBox="1"/>
          <p:nvPr/>
        </p:nvSpPr>
        <p:spPr>
          <a:xfrm>
            <a:off x="0" y="9814084"/>
            <a:ext cx="3007200" cy="884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4 - 2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54" name="Google Shape;154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8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8"/>
          <p:cNvSpPr txBox="1"/>
          <p:nvPr/>
        </p:nvSpPr>
        <p:spPr>
          <a:xfrm>
            <a:off x="0" y="1855625"/>
            <a:ext cx="3691200" cy="1105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 x 3</a:t>
            </a:r>
            <a:endParaRPr sz="3000"/>
          </a:p>
        </p:txBody>
      </p:sp>
      <p:sp>
        <p:nvSpPr>
          <p:cNvPr id="157" name="Google Shape;157;p28"/>
          <p:cNvSpPr txBox="1"/>
          <p:nvPr/>
        </p:nvSpPr>
        <p:spPr>
          <a:xfrm>
            <a:off x="0" y="2960964"/>
            <a:ext cx="3691200" cy="1105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 x 20</a:t>
            </a:r>
            <a:endParaRPr sz="3000"/>
          </a:p>
        </p:txBody>
      </p:sp>
      <p:sp>
        <p:nvSpPr>
          <p:cNvPr id="158" name="Google Shape;158;p28"/>
          <p:cNvSpPr txBox="1"/>
          <p:nvPr/>
        </p:nvSpPr>
        <p:spPr>
          <a:xfrm>
            <a:off x="0" y="4066303"/>
            <a:ext cx="3691200" cy="1105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 x 0</a:t>
            </a:r>
            <a:endParaRPr sz="3000"/>
          </a:p>
        </p:txBody>
      </p:sp>
      <p:sp>
        <p:nvSpPr>
          <p:cNvPr id="159" name="Google Shape;159;p28"/>
          <p:cNvSpPr txBox="1"/>
          <p:nvPr/>
        </p:nvSpPr>
        <p:spPr>
          <a:xfrm>
            <a:off x="0" y="5171642"/>
            <a:ext cx="3691200" cy="1105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 x 6</a:t>
            </a:r>
            <a:endParaRPr sz="3000"/>
          </a:p>
        </p:txBody>
      </p:sp>
      <p:sp>
        <p:nvSpPr>
          <p:cNvPr id="160" name="Google Shape;160;p28"/>
          <p:cNvSpPr txBox="1"/>
          <p:nvPr/>
        </p:nvSpPr>
        <p:spPr>
          <a:xfrm>
            <a:off x="0" y="6276982"/>
            <a:ext cx="3691200" cy="1105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6 x 1</a:t>
            </a:r>
            <a:endParaRPr sz="3000"/>
          </a:p>
        </p:txBody>
      </p:sp>
      <p:sp>
        <p:nvSpPr>
          <p:cNvPr id="161" name="Google Shape;161;p28"/>
          <p:cNvSpPr txBox="1"/>
          <p:nvPr/>
        </p:nvSpPr>
        <p:spPr>
          <a:xfrm>
            <a:off x="0" y="7382321"/>
            <a:ext cx="3691200" cy="1105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 x 2</a:t>
            </a:r>
            <a:endParaRPr sz="3000"/>
          </a:p>
        </p:txBody>
      </p:sp>
      <p:sp>
        <p:nvSpPr>
          <p:cNvPr id="162" name="Google Shape;162;p28"/>
          <p:cNvSpPr txBox="1"/>
          <p:nvPr/>
        </p:nvSpPr>
        <p:spPr>
          <a:xfrm>
            <a:off x="0" y="8487660"/>
            <a:ext cx="3691200" cy="1105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 x 0</a:t>
            </a:r>
            <a:endParaRPr sz="3000"/>
          </a:p>
        </p:txBody>
      </p:sp>
      <p:sp>
        <p:nvSpPr>
          <p:cNvPr id="163" name="Google Shape;163;p28"/>
          <p:cNvSpPr txBox="1"/>
          <p:nvPr/>
        </p:nvSpPr>
        <p:spPr>
          <a:xfrm>
            <a:off x="0" y="9592999"/>
            <a:ext cx="3691200" cy="1105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 x 5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