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6" r:id="rId4"/>
    <p:sldMasterId id="2147483677" r:id="rId5"/>
    <p:sldMasterId id="2147483678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y="5143500" cx="9144000"/>
  <p:notesSz cx="6858000" cy="9144000"/>
  <p:embeddedFontLst>
    <p:embeddedFont>
      <p:font typeface="Assistant"/>
      <p:regular r:id="rId21"/>
      <p:bold r:id="rId22"/>
    </p:embeddedFont>
    <p:embeddedFont>
      <p:font typeface="Tahoma"/>
      <p:regular r:id="rId23"/>
      <p:bold r:id="rId24"/>
    </p:embeddedFont>
    <p:embeddedFont>
      <p:font typeface="Helvetica Neue"/>
      <p:regular r:id="rId25"/>
      <p:bold r:id="rId26"/>
      <p:italic r:id="rId27"/>
      <p:boldItalic r:id="rId28"/>
    </p:embeddedFont>
    <p:embeddedFont>
      <p:font typeface="Helvetica Neue Light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font" Target="fonts/Assistant-bold.fntdata"/><Relationship Id="rId21" Type="http://schemas.openxmlformats.org/officeDocument/2006/relationships/font" Target="fonts/Assistant-regular.fntdata"/><Relationship Id="rId24" Type="http://schemas.openxmlformats.org/officeDocument/2006/relationships/font" Target="fonts/Tahoma-bold.fntdata"/><Relationship Id="rId23" Type="http://schemas.openxmlformats.org/officeDocument/2006/relationships/font" Target="fonts/Tahoma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font" Target="fonts/HelveticaNeue-bold.fntdata"/><Relationship Id="rId25" Type="http://schemas.openxmlformats.org/officeDocument/2006/relationships/font" Target="fonts/HelveticaNeue-regular.fntdata"/><Relationship Id="rId28" Type="http://schemas.openxmlformats.org/officeDocument/2006/relationships/font" Target="fonts/HelveticaNeue-boldItalic.fntdata"/><Relationship Id="rId27" Type="http://schemas.openxmlformats.org/officeDocument/2006/relationships/font" Target="fonts/HelveticaNeue-italic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font" Target="fonts/HelveticaNeueLight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HelveticaNeueLight-italic.fntdata"/><Relationship Id="rId30" Type="http://schemas.openxmlformats.org/officeDocument/2006/relationships/font" Target="fonts/HelveticaNeueLight-bold.fntdata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32" Type="http://schemas.openxmlformats.org/officeDocument/2006/relationships/font" Target="fonts/HelveticaNeueLight-boldItalic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3adc07249c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13adc07249c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3be581662f_0_6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0" name="Google Shape;280;g23be581662f_0_6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3be581662f_0_7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6" name="Google Shape;286;g23be581662f_0_7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3be581662f_0_7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2" name="Google Shape;292;g23be581662f_0_7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3be581662f_0_6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7" name="Google Shape;297;g23be581662f_0_6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3be581662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g23be581662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3be581662f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g23be581662f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3be581662f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g23be581662f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23be581662f_0_3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8" name="Google Shape;248;g23be581662f_0_3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3be581662f_0_4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" name="Google Shape;255;g23be581662f_0_4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23be581662f_0_5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g23be581662f_0_5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3be581662f_0_5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9" name="Google Shape;269;g23be581662f_0_5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3be581662f_0_6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4" name="Google Shape;274;g23be581662f_0_6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5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Relationship Id="rId3" Type="http://schemas.openxmlformats.org/officeDocument/2006/relationships/image" Target="../media/image3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53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Relationship Id="rId3" Type="http://schemas.openxmlformats.org/officeDocument/2006/relationships/image" Target="../media/image51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3.png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4.png"/><Relationship Id="rId3" Type="http://schemas.openxmlformats.org/officeDocument/2006/relationships/image" Target="../media/image4.png"/><Relationship Id="rId4" Type="http://schemas.openxmlformats.org/officeDocument/2006/relationships/image" Target="../media/image17.png"/><Relationship Id="rId5" Type="http://schemas.openxmlformats.org/officeDocument/2006/relationships/image" Target="../media/image6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0.png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16.png"/><Relationship Id="rId6" Type="http://schemas.openxmlformats.org/officeDocument/2006/relationships/image" Target="../media/image18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0.png"/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16.png"/><Relationship Id="rId6" Type="http://schemas.openxmlformats.org/officeDocument/2006/relationships/image" Target="../media/image18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g"/><Relationship Id="rId3" Type="http://schemas.openxmlformats.org/officeDocument/2006/relationships/image" Target="../media/image51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5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53.png"/><Relationship Id="rId4" Type="http://schemas.openxmlformats.org/officeDocument/2006/relationships/image" Target="../media/image4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jpg"/><Relationship Id="rId3" Type="http://schemas.openxmlformats.org/officeDocument/2006/relationships/image" Target="../media/image3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3.png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4.png"/><Relationship Id="rId3" Type="http://schemas.openxmlformats.org/officeDocument/2006/relationships/image" Target="../media/image4.png"/><Relationship Id="rId4" Type="http://schemas.openxmlformats.org/officeDocument/2006/relationships/image" Target="../media/image17.png"/><Relationship Id="rId5" Type="http://schemas.openxmlformats.org/officeDocument/2006/relationships/image" Target="../media/image6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55" name="Google Shape;5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56" name="Google Shape;5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96150" y="4257675"/>
            <a:ext cx="1466850" cy="347663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4"/>
          <p:cNvSpPr/>
          <p:nvPr/>
        </p:nvSpPr>
        <p:spPr>
          <a:xfrm>
            <a:off x="7393517" y="4700600"/>
            <a:ext cx="1399200" cy="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7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4"/>
          <p:cNvSpPr txBox="1"/>
          <p:nvPr>
            <p:ph type="ctrTitle"/>
          </p:nvPr>
        </p:nvSpPr>
        <p:spPr>
          <a:xfrm>
            <a:off x="4914900" y="671525"/>
            <a:ext cx="3095700" cy="13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9" name="Google Shape;59;p14"/>
          <p:cNvSpPr txBox="1"/>
          <p:nvPr>
            <p:ph idx="1" type="subTitle"/>
          </p:nvPr>
        </p:nvSpPr>
        <p:spPr>
          <a:xfrm>
            <a:off x="4914900" y="2133600"/>
            <a:ext cx="3095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sistant"/>
              <a:buNone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4"/>
          <p:cNvSpPr/>
          <p:nvPr>
            <p:ph idx="2" type="pic"/>
          </p:nvPr>
        </p:nvSpPr>
        <p:spPr>
          <a:xfrm>
            <a:off x="666750" y="671525"/>
            <a:ext cx="3490800" cy="34908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w Full BG" type="secHead">
  <p:cSld name="SECTION_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63" name="Google Shape;63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64" name="Google Shape;6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96150" y="4257675"/>
            <a:ext cx="1466850" cy="347663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5"/>
          <p:cNvSpPr/>
          <p:nvPr/>
        </p:nvSpPr>
        <p:spPr>
          <a:xfrm>
            <a:off x="7367972" y="4689350"/>
            <a:ext cx="1363800" cy="1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Edumakers for innovation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69" name="Google Shape;6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157788" y="4686300"/>
            <a:ext cx="398621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70" name="Google Shape;7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8113" y="-50700"/>
            <a:ext cx="9180228" cy="1438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71" name="Google Shape;7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2475" y="324200"/>
            <a:ext cx="1466850" cy="347663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6"/>
          <p:cNvSpPr/>
          <p:nvPr/>
        </p:nvSpPr>
        <p:spPr>
          <a:xfrm>
            <a:off x="809625" y="748075"/>
            <a:ext cx="1333500" cy="1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6"/>
          <p:cNvSpPr txBox="1"/>
          <p:nvPr>
            <p:ph type="title"/>
          </p:nvPr>
        </p:nvSpPr>
        <p:spPr>
          <a:xfrm>
            <a:off x="3868500" y="619225"/>
            <a:ext cx="5275500" cy="81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608250"/>
            <a:ext cx="8520600" cy="298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81000" lvl="0" marL="4572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sistant"/>
              <a:buChar char="●"/>
              <a:defRPr>
                <a:latin typeface="Assistant"/>
                <a:ea typeface="Assistant"/>
                <a:cs typeface="Assistant"/>
                <a:sym typeface="Assistant"/>
              </a:defRPr>
            </a:lvl1pPr>
            <a:lvl2pPr indent="-355600" lvl="1" marL="9144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>
                <a:latin typeface="Assistant"/>
                <a:ea typeface="Assistant"/>
                <a:cs typeface="Assistant"/>
                <a:sym typeface="Assistant"/>
              </a:defRPr>
            </a:lvl2pPr>
            <a:lvl3pPr indent="-355600" lvl="2" marL="1371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>
                <a:latin typeface="Assistant"/>
                <a:ea typeface="Assistant"/>
                <a:cs typeface="Assistant"/>
                <a:sym typeface="Assistant"/>
              </a:defRPr>
            </a:lvl3pPr>
            <a:lvl4pPr indent="-355600" lvl="3" marL="18288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●"/>
              <a:defRPr>
                <a:latin typeface="Assistant"/>
                <a:ea typeface="Assistant"/>
                <a:cs typeface="Assistant"/>
                <a:sym typeface="Assistant"/>
              </a:defRPr>
            </a:lvl4pPr>
            <a:lvl5pPr indent="-355600" lvl="4" marL="22860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>
                <a:latin typeface="Assistant"/>
                <a:ea typeface="Assistant"/>
                <a:cs typeface="Assistant"/>
                <a:sym typeface="Assistant"/>
              </a:defRPr>
            </a:lvl5pPr>
            <a:lvl6pPr indent="-355600" lvl="5" marL="27432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>
                <a:latin typeface="Assistant"/>
                <a:ea typeface="Assistant"/>
                <a:cs typeface="Assistant"/>
                <a:sym typeface="Assistant"/>
              </a:defRPr>
            </a:lvl6pPr>
            <a:lvl7pPr indent="-355600" lvl="6" marL="32004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●"/>
              <a:defRPr>
                <a:latin typeface="Assistant"/>
                <a:ea typeface="Assistant"/>
                <a:cs typeface="Assistant"/>
                <a:sym typeface="Assistant"/>
              </a:defRPr>
            </a:lvl7pPr>
            <a:lvl8pPr indent="-355600" lvl="7" marL="3657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>
                <a:latin typeface="Assistant"/>
                <a:ea typeface="Assistant"/>
                <a:cs typeface="Assistant"/>
                <a:sym typeface="Assistant"/>
              </a:defRPr>
            </a:lvl8pPr>
            <a:lvl9pPr indent="-355600" lvl="8" marL="41148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  <p:sp>
        <p:nvSpPr>
          <p:cNvPr id="75" name="Google Shape;7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Design">
  <p:cSld name="CUSTOM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77" name="Google Shape;77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78" name="Google Shape;7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200275"/>
            <a:ext cx="9143996" cy="29432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79" name="Google Shape;7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0038" y="728663"/>
            <a:ext cx="2033588" cy="36623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80" name="Google Shape;80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62213" y="723900"/>
            <a:ext cx="2033588" cy="36623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81" name="Google Shape;81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33913" y="723900"/>
            <a:ext cx="2033588" cy="36623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82" name="Google Shape;82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05613" y="757238"/>
            <a:ext cx="2033588" cy="36623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83" name="Google Shape;83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20000" y="4691063"/>
            <a:ext cx="1219200" cy="290513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/>
          <p:nvPr>
            <p:ph idx="2" type="pic"/>
          </p:nvPr>
        </p:nvSpPr>
        <p:spPr>
          <a:xfrm>
            <a:off x="300050" y="723898"/>
            <a:ext cx="2033700" cy="1525200"/>
          </a:xfrm>
          <a:prstGeom prst="roundRect">
            <a:avLst>
              <a:gd fmla="val 7806" name="adj"/>
            </a:avLst>
          </a:prstGeom>
          <a:noFill/>
          <a:ln>
            <a:noFill/>
          </a:ln>
        </p:spPr>
      </p:sp>
      <p:sp>
        <p:nvSpPr>
          <p:cNvPr id="85" name="Google Shape;85;p17"/>
          <p:cNvSpPr/>
          <p:nvPr>
            <p:ph idx="3" type="pic"/>
          </p:nvPr>
        </p:nvSpPr>
        <p:spPr>
          <a:xfrm>
            <a:off x="2466925" y="723898"/>
            <a:ext cx="2033700" cy="1525200"/>
          </a:xfrm>
          <a:prstGeom prst="roundRect">
            <a:avLst>
              <a:gd fmla="val 8435" name="adj"/>
            </a:avLst>
          </a:prstGeom>
          <a:noFill/>
          <a:ln>
            <a:noFill/>
          </a:ln>
        </p:spPr>
      </p:sp>
      <p:sp>
        <p:nvSpPr>
          <p:cNvPr id="86" name="Google Shape;86;p17"/>
          <p:cNvSpPr/>
          <p:nvPr>
            <p:ph idx="4" type="pic"/>
          </p:nvPr>
        </p:nvSpPr>
        <p:spPr>
          <a:xfrm>
            <a:off x="4636275" y="723898"/>
            <a:ext cx="2033700" cy="1525200"/>
          </a:xfrm>
          <a:prstGeom prst="roundRect">
            <a:avLst>
              <a:gd fmla="val 7806" name="adj"/>
            </a:avLst>
          </a:prstGeom>
          <a:noFill/>
          <a:ln>
            <a:noFill/>
          </a:ln>
        </p:spPr>
      </p:sp>
      <p:sp>
        <p:nvSpPr>
          <p:cNvPr id="87" name="Google Shape;87;p17"/>
          <p:cNvSpPr/>
          <p:nvPr>
            <p:ph idx="5" type="pic"/>
          </p:nvPr>
        </p:nvSpPr>
        <p:spPr>
          <a:xfrm>
            <a:off x="6805625" y="757248"/>
            <a:ext cx="2033700" cy="1525200"/>
          </a:xfrm>
          <a:prstGeom prst="roundRect">
            <a:avLst>
              <a:gd fmla="val 7806" name="adj"/>
            </a:avLst>
          </a:prstGeom>
          <a:noFill/>
          <a:ln>
            <a:noFill/>
          </a:ln>
        </p:spPr>
      </p:sp>
      <p:sp>
        <p:nvSpPr>
          <p:cNvPr id="88" name="Google Shape;88;p17"/>
          <p:cNvSpPr txBox="1"/>
          <p:nvPr>
            <p:ph idx="1" type="subTitle"/>
          </p:nvPr>
        </p:nvSpPr>
        <p:spPr>
          <a:xfrm>
            <a:off x="300050" y="2998800"/>
            <a:ext cx="2024100" cy="134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89" name="Google Shape;89;p17"/>
          <p:cNvSpPr txBox="1"/>
          <p:nvPr>
            <p:ph type="title"/>
          </p:nvPr>
        </p:nvSpPr>
        <p:spPr>
          <a:xfrm>
            <a:off x="300050" y="2351500"/>
            <a:ext cx="2024100" cy="69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b="1" sz="1800"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0" name="Google Shape;90;p17"/>
          <p:cNvSpPr txBox="1"/>
          <p:nvPr>
            <p:ph idx="6" type="subTitle"/>
          </p:nvPr>
        </p:nvSpPr>
        <p:spPr>
          <a:xfrm>
            <a:off x="2471725" y="2998800"/>
            <a:ext cx="2024100" cy="134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91" name="Google Shape;91;p17"/>
          <p:cNvSpPr txBox="1"/>
          <p:nvPr>
            <p:ph idx="7" type="title"/>
          </p:nvPr>
        </p:nvSpPr>
        <p:spPr>
          <a:xfrm>
            <a:off x="2471725" y="2351500"/>
            <a:ext cx="2024100" cy="69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b="1" sz="1800"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2" name="Google Shape;92;p17"/>
          <p:cNvSpPr txBox="1"/>
          <p:nvPr>
            <p:ph idx="8" type="subTitle"/>
          </p:nvPr>
        </p:nvSpPr>
        <p:spPr>
          <a:xfrm>
            <a:off x="4638675" y="2998800"/>
            <a:ext cx="2024100" cy="134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93" name="Google Shape;93;p17"/>
          <p:cNvSpPr txBox="1"/>
          <p:nvPr>
            <p:ph idx="9" type="title"/>
          </p:nvPr>
        </p:nvSpPr>
        <p:spPr>
          <a:xfrm>
            <a:off x="4638675" y="2351500"/>
            <a:ext cx="2024100" cy="69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b="1" sz="1800"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4" name="Google Shape;94;p17"/>
          <p:cNvSpPr txBox="1"/>
          <p:nvPr>
            <p:ph idx="13" type="subTitle"/>
          </p:nvPr>
        </p:nvSpPr>
        <p:spPr>
          <a:xfrm>
            <a:off x="6805600" y="2998800"/>
            <a:ext cx="2024100" cy="134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95" name="Google Shape;95;p17"/>
          <p:cNvSpPr txBox="1"/>
          <p:nvPr>
            <p:ph idx="14" type="title"/>
          </p:nvPr>
        </p:nvSpPr>
        <p:spPr>
          <a:xfrm>
            <a:off x="6805600" y="2351500"/>
            <a:ext cx="2024100" cy="69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b="1" sz="1800"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 Design">
  <p:cSld name="CUSTOM_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idx="1" type="subTitle"/>
          </p:nvPr>
        </p:nvSpPr>
        <p:spPr>
          <a:xfrm>
            <a:off x="494600" y="3798900"/>
            <a:ext cx="2424000" cy="134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98" name="Google Shape;98;p18"/>
          <p:cNvSpPr/>
          <p:nvPr>
            <p:ph idx="2" type="pic"/>
          </p:nvPr>
        </p:nvSpPr>
        <p:spPr>
          <a:xfrm>
            <a:off x="810200" y="1724637"/>
            <a:ext cx="1792800" cy="1344600"/>
          </a:xfrm>
          <a:prstGeom prst="roundRect">
            <a:avLst>
              <a:gd fmla="val 10477" name="adj"/>
            </a:avLst>
          </a:prstGeom>
          <a:noFill/>
          <a:ln>
            <a:noFill/>
          </a:ln>
        </p:spPr>
      </p:sp>
      <p:pic>
        <p:nvPicPr>
          <p:cNvPr descr="preencoded.png" id="99" name="Google Shape;99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9175"/>
            <a:ext cx="9144002" cy="1438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00" name="Google Shape;10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475" y="324200"/>
            <a:ext cx="1466850" cy="3476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01" name="Google Shape;101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0403" y="4591400"/>
            <a:ext cx="4813600" cy="55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8"/>
          <p:cNvSpPr/>
          <p:nvPr/>
        </p:nvSpPr>
        <p:spPr>
          <a:xfrm>
            <a:off x="809625" y="748075"/>
            <a:ext cx="1333500" cy="1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8"/>
          <p:cNvSpPr txBox="1"/>
          <p:nvPr>
            <p:ph type="title"/>
          </p:nvPr>
        </p:nvSpPr>
        <p:spPr>
          <a:xfrm>
            <a:off x="3868500" y="619225"/>
            <a:ext cx="5275500" cy="81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04" name="Google Shape;104;p18"/>
          <p:cNvSpPr/>
          <p:nvPr>
            <p:ph idx="3" type="pic"/>
          </p:nvPr>
        </p:nvSpPr>
        <p:spPr>
          <a:xfrm>
            <a:off x="3675588" y="1724637"/>
            <a:ext cx="1792800" cy="1344600"/>
          </a:xfrm>
          <a:prstGeom prst="roundRect">
            <a:avLst>
              <a:gd fmla="val 10477" name="adj"/>
            </a:avLst>
          </a:prstGeom>
          <a:noFill/>
          <a:ln>
            <a:noFill/>
          </a:ln>
        </p:spPr>
      </p:sp>
      <p:sp>
        <p:nvSpPr>
          <p:cNvPr id="105" name="Google Shape;105;p18"/>
          <p:cNvSpPr/>
          <p:nvPr>
            <p:ph idx="4" type="pic"/>
          </p:nvPr>
        </p:nvSpPr>
        <p:spPr>
          <a:xfrm>
            <a:off x="6541000" y="1724637"/>
            <a:ext cx="1792800" cy="1344600"/>
          </a:xfrm>
          <a:prstGeom prst="roundRect">
            <a:avLst>
              <a:gd fmla="val 10477" name="adj"/>
            </a:avLst>
          </a:prstGeom>
          <a:noFill/>
          <a:ln>
            <a:noFill/>
          </a:ln>
        </p:spPr>
      </p:sp>
      <p:sp>
        <p:nvSpPr>
          <p:cNvPr id="106" name="Google Shape;106;p18"/>
          <p:cNvSpPr txBox="1"/>
          <p:nvPr>
            <p:ph idx="5" type="title"/>
          </p:nvPr>
        </p:nvSpPr>
        <p:spPr>
          <a:xfrm>
            <a:off x="494600" y="3151600"/>
            <a:ext cx="2424000" cy="69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b="1" sz="1800"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7" name="Google Shape;107;p18"/>
          <p:cNvSpPr txBox="1"/>
          <p:nvPr>
            <p:ph idx="6" type="subTitle"/>
          </p:nvPr>
        </p:nvSpPr>
        <p:spPr>
          <a:xfrm>
            <a:off x="3360000" y="3798900"/>
            <a:ext cx="2424000" cy="134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08" name="Google Shape;108;p18"/>
          <p:cNvSpPr txBox="1"/>
          <p:nvPr>
            <p:ph idx="7" type="title"/>
          </p:nvPr>
        </p:nvSpPr>
        <p:spPr>
          <a:xfrm>
            <a:off x="3360000" y="3151600"/>
            <a:ext cx="2424000" cy="69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b="1" sz="1800"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09" name="Google Shape;109;p18"/>
          <p:cNvSpPr txBox="1"/>
          <p:nvPr>
            <p:ph idx="8" type="subTitle"/>
          </p:nvPr>
        </p:nvSpPr>
        <p:spPr>
          <a:xfrm>
            <a:off x="6225400" y="3798900"/>
            <a:ext cx="2424000" cy="134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10" name="Google Shape;110;p18"/>
          <p:cNvSpPr txBox="1"/>
          <p:nvPr>
            <p:ph idx="9" type="title"/>
          </p:nvPr>
        </p:nvSpPr>
        <p:spPr>
          <a:xfrm>
            <a:off x="6225400" y="3151600"/>
            <a:ext cx="2424000" cy="69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b="1" sz="1800"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">
  <p:cSld name="CUSTOM_2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/>
          <p:nvPr>
            <p:ph type="title"/>
          </p:nvPr>
        </p:nvSpPr>
        <p:spPr>
          <a:xfrm>
            <a:off x="676275" y="723900"/>
            <a:ext cx="3505200" cy="65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descr="preencoded.png" id="113" name="Google Shape;11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2386013"/>
            <a:ext cx="9143996" cy="27574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14" name="Google Shape;11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96150" y="4257675"/>
            <a:ext cx="1466850" cy="3476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15" name="Google Shape;115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00788" y="1690688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16" name="Google Shape;116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15175" y="638175"/>
            <a:ext cx="1228725" cy="122872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9"/>
          <p:cNvSpPr/>
          <p:nvPr/>
        </p:nvSpPr>
        <p:spPr>
          <a:xfrm>
            <a:off x="7393517" y="4700600"/>
            <a:ext cx="1399200" cy="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" sz="7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b="0" i="0" sz="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9"/>
          <p:cNvSpPr txBox="1"/>
          <p:nvPr>
            <p:ph idx="1" type="subTitle"/>
          </p:nvPr>
        </p:nvSpPr>
        <p:spPr>
          <a:xfrm>
            <a:off x="676275" y="1552575"/>
            <a:ext cx="3505200" cy="149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sistant"/>
              <a:buNone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CUSTOM_3_1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/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pic>
        <p:nvPicPr>
          <p:cNvPr descr="preencoded.png" id="121" name="Google Shape;121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88511" y="-18047"/>
            <a:ext cx="4567237" cy="16475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22" name="Google Shape;12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77113" y="219075"/>
            <a:ext cx="1466850" cy="3476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23" name="Google Shape;123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24875" y="3414725"/>
            <a:ext cx="733425" cy="17631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24" name="Google Shape;124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96188" y="4167188"/>
            <a:ext cx="733425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25" name="Google Shape;125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29613" y="3624263"/>
            <a:ext cx="4191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0"/>
          <p:cNvSpPr/>
          <p:nvPr/>
        </p:nvSpPr>
        <p:spPr>
          <a:xfrm>
            <a:off x="7469451" y="635124"/>
            <a:ext cx="1282200" cy="1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7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b="0" i="0" sz="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0"/>
          <p:cNvSpPr txBox="1"/>
          <p:nvPr>
            <p:ph idx="1" type="body"/>
          </p:nvPr>
        </p:nvSpPr>
        <p:spPr>
          <a:xfrm>
            <a:off x="504100" y="1482381"/>
            <a:ext cx="7825500" cy="313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81000" lvl="0" marL="4572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sistant"/>
              <a:buChar char="●"/>
              <a:defRPr sz="2400">
                <a:latin typeface="Assistant"/>
                <a:ea typeface="Assistant"/>
                <a:cs typeface="Assistant"/>
                <a:sym typeface="Assistant"/>
              </a:defRPr>
            </a:lvl1pPr>
            <a:lvl2pPr indent="-355600" lvl="1" marL="9144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 sz="2000">
                <a:latin typeface="Assistant"/>
                <a:ea typeface="Assistant"/>
                <a:cs typeface="Assistant"/>
                <a:sym typeface="Assistant"/>
              </a:defRPr>
            </a:lvl2pPr>
            <a:lvl3pPr indent="-355600" lvl="2" marL="1371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 sz="2000">
                <a:latin typeface="Assistant"/>
                <a:ea typeface="Assistant"/>
                <a:cs typeface="Assistant"/>
                <a:sym typeface="Assistant"/>
              </a:defRPr>
            </a:lvl3pPr>
            <a:lvl4pPr indent="-355600" lvl="3" marL="18288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●"/>
              <a:defRPr sz="2000">
                <a:latin typeface="Assistant"/>
                <a:ea typeface="Assistant"/>
                <a:cs typeface="Assistant"/>
                <a:sym typeface="Assistant"/>
              </a:defRPr>
            </a:lvl4pPr>
            <a:lvl5pPr indent="-355600" lvl="4" marL="22860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 sz="2000">
                <a:latin typeface="Assistant"/>
                <a:ea typeface="Assistant"/>
                <a:cs typeface="Assistant"/>
                <a:sym typeface="Assistant"/>
              </a:defRPr>
            </a:lvl5pPr>
            <a:lvl6pPr indent="-355600" lvl="5" marL="27432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 sz="2000">
                <a:latin typeface="Assistant"/>
                <a:ea typeface="Assistant"/>
                <a:cs typeface="Assistant"/>
                <a:sym typeface="Assistant"/>
              </a:defRPr>
            </a:lvl6pPr>
            <a:lvl7pPr indent="-355600" lvl="6" marL="32004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●"/>
              <a:defRPr sz="2000">
                <a:latin typeface="Assistant"/>
                <a:ea typeface="Assistant"/>
                <a:cs typeface="Assistant"/>
                <a:sym typeface="Assistant"/>
              </a:defRPr>
            </a:lvl7pPr>
            <a:lvl8pPr indent="-355600" lvl="7" marL="3657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 sz="2000">
                <a:latin typeface="Assistant"/>
                <a:ea typeface="Assistant"/>
                <a:cs typeface="Assistant"/>
                <a:sym typeface="Assistant"/>
              </a:defRPr>
            </a:lvl8pPr>
            <a:lvl9pPr indent="-355600" lvl="8" marL="41148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 sz="2000"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CUSTOM_3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CUSTOM_3_1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/>
          <p:nvPr>
            <p:ph type="title"/>
          </p:nvPr>
        </p:nvSpPr>
        <p:spPr>
          <a:xfrm>
            <a:off x="504100" y="375875"/>
            <a:ext cx="4973100" cy="7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pic>
        <p:nvPicPr>
          <p:cNvPr descr="preencoded.png" id="135" name="Google Shape;135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88511" y="-18047"/>
            <a:ext cx="4567238" cy="164759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36" name="Google Shape;13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77113" y="219075"/>
            <a:ext cx="1466850" cy="3476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37" name="Google Shape;137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24875" y="3414725"/>
            <a:ext cx="733425" cy="17631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38" name="Google Shape;138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96188" y="4167188"/>
            <a:ext cx="733425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39" name="Google Shape;139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29613" y="3624263"/>
            <a:ext cx="419100" cy="41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3"/>
          <p:cNvSpPr/>
          <p:nvPr/>
        </p:nvSpPr>
        <p:spPr>
          <a:xfrm>
            <a:off x="7469451" y="635124"/>
            <a:ext cx="1282200" cy="1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b="0" i="0" sz="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3"/>
          <p:cNvSpPr txBox="1"/>
          <p:nvPr>
            <p:ph idx="1" type="body"/>
          </p:nvPr>
        </p:nvSpPr>
        <p:spPr>
          <a:xfrm>
            <a:off x="504100" y="1482381"/>
            <a:ext cx="7825500" cy="31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81000" lvl="0" marL="457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sistant"/>
              <a:buChar char="●"/>
              <a:defRPr sz="2400">
                <a:latin typeface="Assistant"/>
                <a:ea typeface="Assistant"/>
                <a:cs typeface="Assistant"/>
                <a:sym typeface="Assistant"/>
              </a:defRPr>
            </a:lvl1pPr>
            <a:lvl2pPr indent="-355600" lvl="1" marL="9144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 sz="2000">
                <a:latin typeface="Assistant"/>
                <a:ea typeface="Assistant"/>
                <a:cs typeface="Assistant"/>
                <a:sym typeface="Assistant"/>
              </a:defRPr>
            </a:lvl2pPr>
            <a:lvl3pPr indent="-355600" lvl="2" marL="13716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 sz="2000">
                <a:latin typeface="Assistant"/>
                <a:ea typeface="Assistant"/>
                <a:cs typeface="Assistant"/>
                <a:sym typeface="Assistant"/>
              </a:defRPr>
            </a:lvl3pPr>
            <a:lvl4pPr indent="-355600" lvl="3" marL="18288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●"/>
              <a:defRPr sz="2000">
                <a:latin typeface="Assistant"/>
                <a:ea typeface="Assistant"/>
                <a:cs typeface="Assistant"/>
                <a:sym typeface="Assistant"/>
              </a:defRPr>
            </a:lvl4pPr>
            <a:lvl5pPr indent="-355600" lvl="4" marL="22860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 sz="2000">
                <a:latin typeface="Assistant"/>
                <a:ea typeface="Assistant"/>
                <a:cs typeface="Assistant"/>
                <a:sym typeface="Assistant"/>
              </a:defRPr>
            </a:lvl5pPr>
            <a:lvl6pPr indent="-355600" lvl="5" marL="2743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 sz="2000">
                <a:latin typeface="Assistant"/>
                <a:ea typeface="Assistant"/>
                <a:cs typeface="Assistant"/>
                <a:sym typeface="Assistant"/>
              </a:defRPr>
            </a:lvl6pPr>
            <a:lvl7pPr indent="-355600" lvl="6" marL="32004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●"/>
              <a:defRPr sz="2000">
                <a:latin typeface="Assistant"/>
                <a:ea typeface="Assistant"/>
                <a:cs typeface="Assistant"/>
                <a:sym typeface="Assistant"/>
              </a:defRPr>
            </a:lvl7pPr>
            <a:lvl8pPr indent="-355600" lvl="7" marL="36576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 sz="2000">
                <a:latin typeface="Assistant"/>
                <a:ea typeface="Assistant"/>
                <a:cs typeface="Assistant"/>
                <a:sym typeface="Assistant"/>
              </a:defRPr>
            </a:lvl8pPr>
            <a:lvl9pPr indent="-355600" lvl="8" marL="41148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 sz="2000"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Design">
  <p:cSld name="CUSTOM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43" name="Google Shape;143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44" name="Google Shape;14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200275"/>
            <a:ext cx="9143994" cy="29432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45" name="Google Shape;145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0038" y="728663"/>
            <a:ext cx="2033588" cy="36623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46" name="Google Shape;146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62213" y="723900"/>
            <a:ext cx="2033588" cy="36623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47" name="Google Shape;147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33913" y="723900"/>
            <a:ext cx="2033588" cy="36623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48" name="Google Shape;148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05613" y="757238"/>
            <a:ext cx="2033588" cy="36623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49" name="Google Shape;149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20000" y="4691063"/>
            <a:ext cx="1219200" cy="290513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4"/>
          <p:cNvSpPr/>
          <p:nvPr>
            <p:ph idx="2" type="pic"/>
          </p:nvPr>
        </p:nvSpPr>
        <p:spPr>
          <a:xfrm>
            <a:off x="300050" y="723898"/>
            <a:ext cx="2033700" cy="1525200"/>
          </a:xfrm>
          <a:prstGeom prst="roundRect">
            <a:avLst>
              <a:gd fmla="val 7806" name="adj"/>
            </a:avLst>
          </a:prstGeom>
          <a:noFill/>
          <a:ln>
            <a:noFill/>
          </a:ln>
        </p:spPr>
      </p:sp>
      <p:sp>
        <p:nvSpPr>
          <p:cNvPr id="151" name="Google Shape;151;p24"/>
          <p:cNvSpPr/>
          <p:nvPr>
            <p:ph idx="3" type="pic"/>
          </p:nvPr>
        </p:nvSpPr>
        <p:spPr>
          <a:xfrm>
            <a:off x="2466925" y="723898"/>
            <a:ext cx="2033700" cy="1525200"/>
          </a:xfrm>
          <a:prstGeom prst="roundRect">
            <a:avLst>
              <a:gd fmla="val 8435" name="adj"/>
            </a:avLst>
          </a:prstGeom>
          <a:noFill/>
          <a:ln>
            <a:noFill/>
          </a:ln>
        </p:spPr>
      </p:sp>
      <p:sp>
        <p:nvSpPr>
          <p:cNvPr id="152" name="Google Shape;152;p24"/>
          <p:cNvSpPr/>
          <p:nvPr>
            <p:ph idx="4" type="pic"/>
          </p:nvPr>
        </p:nvSpPr>
        <p:spPr>
          <a:xfrm>
            <a:off x="4636275" y="723898"/>
            <a:ext cx="2033700" cy="1525200"/>
          </a:xfrm>
          <a:prstGeom prst="roundRect">
            <a:avLst>
              <a:gd fmla="val 7806" name="adj"/>
            </a:avLst>
          </a:prstGeom>
          <a:noFill/>
          <a:ln>
            <a:noFill/>
          </a:ln>
        </p:spPr>
      </p:sp>
      <p:sp>
        <p:nvSpPr>
          <p:cNvPr id="153" name="Google Shape;153;p24"/>
          <p:cNvSpPr/>
          <p:nvPr>
            <p:ph idx="5" type="pic"/>
          </p:nvPr>
        </p:nvSpPr>
        <p:spPr>
          <a:xfrm>
            <a:off x="6805625" y="757248"/>
            <a:ext cx="2033700" cy="1525200"/>
          </a:xfrm>
          <a:prstGeom prst="roundRect">
            <a:avLst>
              <a:gd fmla="val 7806" name="adj"/>
            </a:avLst>
          </a:prstGeom>
          <a:noFill/>
          <a:ln>
            <a:noFill/>
          </a:ln>
        </p:spPr>
      </p:sp>
      <p:sp>
        <p:nvSpPr>
          <p:cNvPr id="154" name="Google Shape;154;p24"/>
          <p:cNvSpPr txBox="1"/>
          <p:nvPr>
            <p:ph idx="1" type="subTitle"/>
          </p:nvPr>
        </p:nvSpPr>
        <p:spPr>
          <a:xfrm>
            <a:off x="300050" y="2998800"/>
            <a:ext cx="2024100" cy="13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55" name="Google Shape;155;p24"/>
          <p:cNvSpPr txBox="1"/>
          <p:nvPr>
            <p:ph type="title"/>
          </p:nvPr>
        </p:nvSpPr>
        <p:spPr>
          <a:xfrm>
            <a:off x="300050" y="2351500"/>
            <a:ext cx="2024100" cy="6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b="1" sz="1800">
                <a:latin typeface="Assistant"/>
                <a:ea typeface="Assistant"/>
                <a:cs typeface="Assistant"/>
                <a:sym typeface="Assistant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56" name="Google Shape;156;p24"/>
          <p:cNvSpPr txBox="1"/>
          <p:nvPr>
            <p:ph idx="6" type="subTitle"/>
          </p:nvPr>
        </p:nvSpPr>
        <p:spPr>
          <a:xfrm>
            <a:off x="2471725" y="2998800"/>
            <a:ext cx="2024100" cy="13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57" name="Google Shape;157;p24"/>
          <p:cNvSpPr txBox="1"/>
          <p:nvPr>
            <p:ph idx="7" type="title"/>
          </p:nvPr>
        </p:nvSpPr>
        <p:spPr>
          <a:xfrm>
            <a:off x="2471725" y="2351500"/>
            <a:ext cx="2024100" cy="6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b="1" sz="1800">
                <a:latin typeface="Assistant"/>
                <a:ea typeface="Assistant"/>
                <a:cs typeface="Assistant"/>
                <a:sym typeface="Assistant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58" name="Google Shape;158;p24"/>
          <p:cNvSpPr txBox="1"/>
          <p:nvPr>
            <p:ph idx="8" type="subTitle"/>
          </p:nvPr>
        </p:nvSpPr>
        <p:spPr>
          <a:xfrm>
            <a:off x="4638675" y="2998800"/>
            <a:ext cx="2024100" cy="13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59" name="Google Shape;159;p24"/>
          <p:cNvSpPr txBox="1"/>
          <p:nvPr>
            <p:ph idx="9" type="title"/>
          </p:nvPr>
        </p:nvSpPr>
        <p:spPr>
          <a:xfrm>
            <a:off x="4638675" y="2351500"/>
            <a:ext cx="2024100" cy="6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b="1" sz="1800">
                <a:latin typeface="Assistant"/>
                <a:ea typeface="Assistant"/>
                <a:cs typeface="Assistant"/>
                <a:sym typeface="Assistant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60" name="Google Shape;160;p24"/>
          <p:cNvSpPr txBox="1"/>
          <p:nvPr>
            <p:ph idx="13" type="subTitle"/>
          </p:nvPr>
        </p:nvSpPr>
        <p:spPr>
          <a:xfrm>
            <a:off x="6805600" y="2998800"/>
            <a:ext cx="2024100" cy="13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61" name="Google Shape;161;p24"/>
          <p:cNvSpPr txBox="1"/>
          <p:nvPr>
            <p:ph idx="14" type="title"/>
          </p:nvPr>
        </p:nvSpPr>
        <p:spPr>
          <a:xfrm>
            <a:off x="6805600" y="2351500"/>
            <a:ext cx="2024100" cy="6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b="1" sz="1800">
                <a:latin typeface="Assistant"/>
                <a:ea typeface="Assistant"/>
                <a:cs typeface="Assistant"/>
                <a:sym typeface="Assistant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63" name="Google Shape;163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64" name="Google Shape;16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96150" y="4257675"/>
            <a:ext cx="1466850" cy="347663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5"/>
          <p:cNvSpPr/>
          <p:nvPr/>
        </p:nvSpPr>
        <p:spPr>
          <a:xfrm>
            <a:off x="7393517" y="4700600"/>
            <a:ext cx="1399200" cy="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1" lang="en" sz="7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5"/>
          <p:cNvSpPr txBox="1"/>
          <p:nvPr>
            <p:ph type="ctrTitle"/>
          </p:nvPr>
        </p:nvSpPr>
        <p:spPr>
          <a:xfrm>
            <a:off x="4914900" y="671525"/>
            <a:ext cx="3095700" cy="137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67" name="Google Shape;167;p25"/>
          <p:cNvSpPr txBox="1"/>
          <p:nvPr>
            <p:ph idx="1" type="subTitle"/>
          </p:nvPr>
        </p:nvSpPr>
        <p:spPr>
          <a:xfrm>
            <a:off x="4914900" y="2133600"/>
            <a:ext cx="3095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sistant"/>
              <a:buNone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ssistant"/>
              <a:buNone/>
              <a:defRPr sz="2800"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  <p:sp>
        <p:nvSpPr>
          <p:cNvPr id="168" name="Google Shape;168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9" name="Google Shape;169;p25"/>
          <p:cNvSpPr/>
          <p:nvPr>
            <p:ph idx="2" type="pic"/>
          </p:nvPr>
        </p:nvSpPr>
        <p:spPr>
          <a:xfrm>
            <a:off x="666750" y="671525"/>
            <a:ext cx="3490800" cy="34908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71" name="Google Shape;171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157788" y="4686300"/>
            <a:ext cx="398621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72" name="Google Shape;17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8113" y="-50700"/>
            <a:ext cx="9180225" cy="1438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73" name="Google Shape;173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2475" y="324200"/>
            <a:ext cx="1466850" cy="347663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6"/>
          <p:cNvSpPr/>
          <p:nvPr/>
        </p:nvSpPr>
        <p:spPr>
          <a:xfrm>
            <a:off x="809625" y="748075"/>
            <a:ext cx="1333500" cy="1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6"/>
          <p:cNvSpPr txBox="1"/>
          <p:nvPr>
            <p:ph type="title"/>
          </p:nvPr>
        </p:nvSpPr>
        <p:spPr>
          <a:xfrm>
            <a:off x="3868500" y="619225"/>
            <a:ext cx="5275500" cy="8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76" name="Google Shape;176;p26"/>
          <p:cNvSpPr txBox="1"/>
          <p:nvPr>
            <p:ph idx="1" type="body"/>
          </p:nvPr>
        </p:nvSpPr>
        <p:spPr>
          <a:xfrm>
            <a:off x="311700" y="1608250"/>
            <a:ext cx="8520600" cy="29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81000" lvl="0" marL="457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ssistant"/>
              <a:buChar char="●"/>
              <a:defRPr>
                <a:latin typeface="Assistant"/>
                <a:ea typeface="Assistant"/>
                <a:cs typeface="Assistant"/>
                <a:sym typeface="Assistant"/>
              </a:defRPr>
            </a:lvl1pPr>
            <a:lvl2pPr indent="-355600" lvl="1" marL="9144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>
                <a:latin typeface="Assistant"/>
                <a:ea typeface="Assistant"/>
                <a:cs typeface="Assistant"/>
                <a:sym typeface="Assistant"/>
              </a:defRPr>
            </a:lvl2pPr>
            <a:lvl3pPr indent="-355600" lvl="2" marL="13716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>
                <a:latin typeface="Assistant"/>
                <a:ea typeface="Assistant"/>
                <a:cs typeface="Assistant"/>
                <a:sym typeface="Assistant"/>
              </a:defRPr>
            </a:lvl3pPr>
            <a:lvl4pPr indent="-355600" lvl="3" marL="18288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●"/>
              <a:defRPr>
                <a:latin typeface="Assistant"/>
                <a:ea typeface="Assistant"/>
                <a:cs typeface="Assistant"/>
                <a:sym typeface="Assistant"/>
              </a:defRPr>
            </a:lvl4pPr>
            <a:lvl5pPr indent="-355600" lvl="4" marL="22860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>
                <a:latin typeface="Assistant"/>
                <a:ea typeface="Assistant"/>
                <a:cs typeface="Assistant"/>
                <a:sym typeface="Assistant"/>
              </a:defRPr>
            </a:lvl5pPr>
            <a:lvl6pPr indent="-355600" lvl="5" marL="2743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>
                <a:latin typeface="Assistant"/>
                <a:ea typeface="Assistant"/>
                <a:cs typeface="Assistant"/>
                <a:sym typeface="Assistant"/>
              </a:defRPr>
            </a:lvl6pPr>
            <a:lvl7pPr indent="-355600" lvl="6" marL="32004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●"/>
              <a:defRPr>
                <a:latin typeface="Assistant"/>
                <a:ea typeface="Assistant"/>
                <a:cs typeface="Assistant"/>
                <a:sym typeface="Assistant"/>
              </a:defRPr>
            </a:lvl7pPr>
            <a:lvl8pPr indent="-355600" lvl="7" marL="36576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○"/>
              <a:defRPr>
                <a:latin typeface="Assistant"/>
                <a:ea typeface="Assistant"/>
                <a:cs typeface="Assistant"/>
                <a:sym typeface="Assistant"/>
              </a:defRPr>
            </a:lvl8pPr>
            <a:lvl9pPr indent="-355600" lvl="8" marL="41148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ssistant"/>
              <a:buChar char="■"/>
              <a:defRPr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  <p:sp>
        <p:nvSpPr>
          <p:cNvPr id="177" name="Google Shape;177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w Full BG" type="secHead">
  <p:cSld name="SECTION_HEADER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79" name="Google Shape;179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80" name="Google Shape;18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96150" y="4257675"/>
            <a:ext cx="1466850" cy="347663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7"/>
          <p:cNvSpPr/>
          <p:nvPr/>
        </p:nvSpPr>
        <p:spPr>
          <a:xfrm>
            <a:off x="7367972" y="4689350"/>
            <a:ext cx="1363800" cy="1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Edumakers for innovation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Helvetica Neue"/>
              <a:buNone/>
              <a:defRPr b="1" sz="30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83" name="Google Shape;183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 Design">
  <p:cSld name="CUSTOM_1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8"/>
          <p:cNvSpPr txBox="1"/>
          <p:nvPr>
            <p:ph idx="1" type="subTitle"/>
          </p:nvPr>
        </p:nvSpPr>
        <p:spPr>
          <a:xfrm>
            <a:off x="494600" y="3798900"/>
            <a:ext cx="2424000" cy="13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86" name="Google Shape;186;p28"/>
          <p:cNvSpPr/>
          <p:nvPr>
            <p:ph idx="2" type="pic"/>
          </p:nvPr>
        </p:nvSpPr>
        <p:spPr>
          <a:xfrm>
            <a:off x="810200" y="1724637"/>
            <a:ext cx="1792800" cy="1344600"/>
          </a:xfrm>
          <a:prstGeom prst="roundRect">
            <a:avLst>
              <a:gd fmla="val 10477" name="adj"/>
            </a:avLst>
          </a:prstGeom>
          <a:noFill/>
          <a:ln>
            <a:noFill/>
          </a:ln>
        </p:spPr>
      </p:sp>
      <p:pic>
        <p:nvPicPr>
          <p:cNvPr descr="preencoded.png" id="187" name="Google Shape;187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9175"/>
            <a:ext cx="9144000" cy="1438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88" name="Google Shape;188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2475" y="324200"/>
            <a:ext cx="1466850" cy="3476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189" name="Google Shape;189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0403" y="4591400"/>
            <a:ext cx="4813600" cy="552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8"/>
          <p:cNvSpPr/>
          <p:nvPr/>
        </p:nvSpPr>
        <p:spPr>
          <a:xfrm>
            <a:off x="809625" y="748075"/>
            <a:ext cx="1333500" cy="1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8"/>
          <p:cNvSpPr txBox="1"/>
          <p:nvPr>
            <p:ph type="title"/>
          </p:nvPr>
        </p:nvSpPr>
        <p:spPr>
          <a:xfrm>
            <a:off x="3868500" y="619225"/>
            <a:ext cx="5275500" cy="81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92" name="Google Shape;192;p28"/>
          <p:cNvSpPr/>
          <p:nvPr>
            <p:ph idx="3" type="pic"/>
          </p:nvPr>
        </p:nvSpPr>
        <p:spPr>
          <a:xfrm>
            <a:off x="3675588" y="1724637"/>
            <a:ext cx="1792800" cy="1344600"/>
          </a:xfrm>
          <a:prstGeom prst="roundRect">
            <a:avLst>
              <a:gd fmla="val 10477" name="adj"/>
            </a:avLst>
          </a:prstGeom>
          <a:noFill/>
          <a:ln>
            <a:noFill/>
          </a:ln>
        </p:spPr>
      </p:sp>
      <p:sp>
        <p:nvSpPr>
          <p:cNvPr id="193" name="Google Shape;193;p28"/>
          <p:cNvSpPr/>
          <p:nvPr>
            <p:ph idx="4" type="pic"/>
          </p:nvPr>
        </p:nvSpPr>
        <p:spPr>
          <a:xfrm>
            <a:off x="6541000" y="1724637"/>
            <a:ext cx="1792800" cy="1344600"/>
          </a:xfrm>
          <a:prstGeom prst="roundRect">
            <a:avLst>
              <a:gd fmla="val 10477" name="adj"/>
            </a:avLst>
          </a:prstGeom>
          <a:noFill/>
          <a:ln>
            <a:noFill/>
          </a:ln>
        </p:spPr>
      </p:sp>
      <p:sp>
        <p:nvSpPr>
          <p:cNvPr id="194" name="Google Shape;194;p28"/>
          <p:cNvSpPr txBox="1"/>
          <p:nvPr>
            <p:ph idx="5" type="title"/>
          </p:nvPr>
        </p:nvSpPr>
        <p:spPr>
          <a:xfrm>
            <a:off x="494600" y="3151600"/>
            <a:ext cx="2424000" cy="6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b="1" sz="1800">
                <a:latin typeface="Assistant"/>
                <a:ea typeface="Assistant"/>
                <a:cs typeface="Assistant"/>
                <a:sym typeface="Assistant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5" name="Google Shape;195;p28"/>
          <p:cNvSpPr txBox="1"/>
          <p:nvPr>
            <p:ph idx="6" type="subTitle"/>
          </p:nvPr>
        </p:nvSpPr>
        <p:spPr>
          <a:xfrm>
            <a:off x="3360000" y="3798900"/>
            <a:ext cx="2424000" cy="13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96" name="Google Shape;196;p28"/>
          <p:cNvSpPr txBox="1"/>
          <p:nvPr>
            <p:ph idx="7" type="title"/>
          </p:nvPr>
        </p:nvSpPr>
        <p:spPr>
          <a:xfrm>
            <a:off x="3360000" y="3151600"/>
            <a:ext cx="2424000" cy="6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b="1" sz="1800">
                <a:latin typeface="Assistant"/>
                <a:ea typeface="Assistant"/>
                <a:cs typeface="Assistant"/>
                <a:sym typeface="Assistant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7" name="Google Shape;197;p28"/>
          <p:cNvSpPr txBox="1"/>
          <p:nvPr>
            <p:ph idx="8" type="subTitle"/>
          </p:nvPr>
        </p:nvSpPr>
        <p:spPr>
          <a:xfrm>
            <a:off x="6225400" y="3798900"/>
            <a:ext cx="2424000" cy="13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"/>
              <a:buNone/>
              <a:defRPr sz="1200"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198" name="Google Shape;198;p28"/>
          <p:cNvSpPr txBox="1"/>
          <p:nvPr>
            <p:ph idx="9" type="title"/>
          </p:nvPr>
        </p:nvSpPr>
        <p:spPr>
          <a:xfrm>
            <a:off x="6225400" y="3151600"/>
            <a:ext cx="2424000" cy="6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ssistant"/>
              <a:buNone/>
              <a:defRPr b="1" sz="1800">
                <a:latin typeface="Assistant"/>
                <a:ea typeface="Assistant"/>
                <a:cs typeface="Assistant"/>
                <a:sym typeface="Assistant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">
  <p:cSld name="CUSTOM_2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9"/>
          <p:cNvSpPr txBox="1"/>
          <p:nvPr>
            <p:ph type="title"/>
          </p:nvPr>
        </p:nvSpPr>
        <p:spPr>
          <a:xfrm>
            <a:off x="676275" y="723900"/>
            <a:ext cx="3505200" cy="6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Helvetica Neue"/>
              <a:buNone/>
              <a:defRPr b="1" sz="30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pic>
        <p:nvPicPr>
          <p:cNvPr descr="preencoded.png" id="201" name="Google Shape;201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2386013"/>
            <a:ext cx="9143994" cy="27574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02" name="Google Shape;202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96150" y="4257675"/>
            <a:ext cx="1466850" cy="3476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03" name="Google Shape;203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00788" y="1690688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204" name="Google Shape;204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15175" y="638175"/>
            <a:ext cx="1228725" cy="122872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9"/>
          <p:cNvSpPr/>
          <p:nvPr/>
        </p:nvSpPr>
        <p:spPr>
          <a:xfrm>
            <a:off x="7393517" y="4700600"/>
            <a:ext cx="1399200" cy="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1" lang="en" sz="700" u="none" cap="none" strike="noStrik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Making the future of young minds</a:t>
            </a:r>
            <a:endParaRPr b="0" i="0" sz="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9"/>
          <p:cNvSpPr txBox="1"/>
          <p:nvPr>
            <p:ph idx="1" type="subTitle"/>
          </p:nvPr>
        </p:nvSpPr>
        <p:spPr>
          <a:xfrm>
            <a:off x="676275" y="1552575"/>
            <a:ext cx="3505200" cy="14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ssistant"/>
              <a:buNone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lvl="1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CUSTOM_3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1"/>
          <p:cNvSpPr txBox="1"/>
          <p:nvPr>
            <p:ph type="title"/>
          </p:nvPr>
        </p:nvSpPr>
        <p:spPr>
          <a:xfrm>
            <a:off x="423925" y="680415"/>
            <a:ext cx="8296200" cy="6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b="1" i="0" sz="24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0" name="Google Shape;210;p31"/>
          <p:cNvSpPr txBox="1"/>
          <p:nvPr>
            <p:ph idx="1" type="body"/>
          </p:nvPr>
        </p:nvSpPr>
        <p:spPr>
          <a:xfrm>
            <a:off x="405511" y="1698150"/>
            <a:ext cx="8333100" cy="17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b="0" i="0" sz="165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indent="-228600" lvl="2" marL="13716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indent="-228600" lvl="3" marL="18288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indent="-228600" lvl="4" marL="22860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indent="-228600" lvl="5" marL="2743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indent="-228600" lvl="6" marL="32004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indent="-228600" lvl="7" marL="36576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indent="-228600" lvl="8" marL="41148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/>
        </p:txBody>
      </p:sp>
      <p:sp>
        <p:nvSpPr>
          <p:cNvPr id="211" name="Google Shape;211;p31"/>
          <p:cNvSpPr txBox="1"/>
          <p:nvPr>
            <p:ph idx="11" type="ftr"/>
          </p:nvPr>
        </p:nvSpPr>
        <p:spPr>
          <a:xfrm>
            <a:off x="3108960" y="4783455"/>
            <a:ext cx="2926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2" name="Google Shape;212;p31"/>
          <p:cNvSpPr txBox="1"/>
          <p:nvPr>
            <p:ph idx="10" type="dt"/>
          </p:nvPr>
        </p:nvSpPr>
        <p:spPr>
          <a:xfrm>
            <a:off x="457200" y="4783455"/>
            <a:ext cx="21030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3" name="Google Shape;213;p31"/>
          <p:cNvSpPr txBox="1"/>
          <p:nvPr>
            <p:ph idx="12" type="sldNum"/>
          </p:nvPr>
        </p:nvSpPr>
        <p:spPr>
          <a:xfrm>
            <a:off x="6583680" y="4783455"/>
            <a:ext cx="2103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4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81000" lvl="0" marL="4572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ssistant"/>
              <a:buChar char="●"/>
              <a:defRPr sz="24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55600" lvl="1" marL="9144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○"/>
              <a:def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indent="-355600" lvl="2" marL="1371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■"/>
              <a:def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indent="-355600" lvl="3" marL="18288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●"/>
              <a:def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indent="-355600" lvl="4" marL="22860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○"/>
              <a:def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indent="-355600" lvl="5" marL="27432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■"/>
              <a:def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indent="-355600" lvl="6" marL="32004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●"/>
              <a:def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indent="-355600" lvl="7" marL="36576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○"/>
              <a:def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indent="-355600" lvl="8" marL="4114800" rtl="0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■"/>
              <a:defRPr sz="2000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i="0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i="0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i="0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i="0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i="0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i="0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i="0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i="0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Helvetica Neue"/>
              <a:buNone/>
              <a:defRPr b="1" i="0" sz="3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131" name="Google Shape;131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81000" lvl="0" marL="45720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ssistant"/>
              <a:buChar char="●"/>
              <a:defRPr b="0" i="0" sz="24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55600" lvl="1" marL="91440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○"/>
              <a:defRPr b="0" i="0" sz="20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indent="-355600" lvl="2" marL="137160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■"/>
              <a:defRPr b="0" i="0" sz="20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indent="-355600" lvl="3" marL="182880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●"/>
              <a:defRPr b="0" i="0" sz="20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indent="-355600" lvl="4" marL="228600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○"/>
              <a:defRPr b="0" i="0" sz="20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indent="-355600" lvl="5" marL="274320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■"/>
              <a:defRPr b="0" i="0" sz="20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indent="-355600" lvl="6" marL="320040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●"/>
              <a:defRPr b="0" i="0" sz="20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indent="-355600" lvl="7" marL="365760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○"/>
              <a:defRPr b="0" i="0" sz="20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indent="-355600" lvl="8" marL="4114800" marR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ssistant"/>
              <a:buChar char="■"/>
              <a:defRPr b="0" i="0" sz="2000" u="none" cap="none" strike="noStrike">
                <a:solidFill>
                  <a:schemeClr val="dk2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  <p:sp>
        <p:nvSpPr>
          <p:cNvPr id="132" name="Google Shape;132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5.png"/><Relationship Id="rId4" Type="http://schemas.openxmlformats.org/officeDocument/2006/relationships/image" Target="../media/image41.png"/><Relationship Id="rId5" Type="http://schemas.openxmlformats.org/officeDocument/2006/relationships/image" Target="../media/image44.png"/><Relationship Id="rId6" Type="http://schemas.openxmlformats.org/officeDocument/2006/relationships/image" Target="../media/image4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8.jpg"/><Relationship Id="rId4" Type="http://schemas.openxmlformats.org/officeDocument/2006/relationships/image" Target="../media/image50.jpg"/><Relationship Id="rId5" Type="http://schemas.openxmlformats.org/officeDocument/2006/relationships/image" Target="../media/image4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info.flip.com/en-us.html" TargetMode="External"/><Relationship Id="rId4" Type="http://schemas.openxmlformats.org/officeDocument/2006/relationships/hyperlink" Target="https://info.flip.com/en-us.html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info.flip.com/en-us.html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2"/>
          <p:cNvSpPr txBox="1"/>
          <p:nvPr>
            <p:ph type="ctrTitle"/>
          </p:nvPr>
        </p:nvSpPr>
        <p:spPr>
          <a:xfrm>
            <a:off x="4914900" y="671525"/>
            <a:ext cx="3617100" cy="137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Adjective Express!</a:t>
            </a:r>
            <a:endParaRPr/>
          </a:p>
        </p:txBody>
      </p:sp>
      <p:sp>
        <p:nvSpPr>
          <p:cNvPr id="219" name="Google Shape;219;p32"/>
          <p:cNvSpPr txBox="1"/>
          <p:nvPr>
            <p:ph idx="1" type="subTitle"/>
          </p:nvPr>
        </p:nvSpPr>
        <p:spPr>
          <a:xfrm>
            <a:off x="5175600" y="1656125"/>
            <a:ext cx="3095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60 Minutes</a:t>
            </a:r>
            <a:endParaRPr/>
          </a:p>
        </p:txBody>
      </p:sp>
      <p:pic>
        <p:nvPicPr>
          <p:cNvPr id="220" name="Google Shape;220;p3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7691" r="7691" t="0"/>
          <a:stretch/>
        </p:blipFill>
        <p:spPr>
          <a:xfrm>
            <a:off x="666750" y="671525"/>
            <a:ext cx="3490800" cy="3490800"/>
          </a:xfrm>
          <a:prstGeom prst="ellipse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1"/>
          <p:cNvSpPr txBox="1"/>
          <p:nvPr/>
        </p:nvSpPr>
        <p:spPr>
          <a:xfrm>
            <a:off x="960950" y="520900"/>
            <a:ext cx="6311700" cy="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n" sz="2200">
                <a:latin typeface="Helvetica Neue"/>
                <a:ea typeface="Helvetica Neue"/>
                <a:cs typeface="Helvetica Neue"/>
                <a:sym typeface="Helvetica Neue"/>
              </a:rPr>
              <a:t>Feedback with Flip</a:t>
            </a:r>
            <a:r>
              <a:rPr b="1" lang="en" sz="2200">
                <a:latin typeface="Helvetica Neue"/>
                <a:ea typeface="Helvetica Neue"/>
                <a:cs typeface="Helvetica Neue"/>
                <a:sym typeface="Helvetica Neue"/>
              </a:rPr>
              <a:t>!</a:t>
            </a:r>
            <a:endParaRPr b="1"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200">
                <a:latin typeface="Helvetica Neue"/>
                <a:ea typeface="Helvetica Neue"/>
                <a:cs typeface="Helvetica Neue"/>
                <a:sym typeface="Helvetica Neue"/>
              </a:rPr>
              <a:t>20 minutes </a:t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3" name="Google Shape;283;p41"/>
          <p:cNvSpPr txBox="1"/>
          <p:nvPr/>
        </p:nvSpPr>
        <p:spPr>
          <a:xfrm>
            <a:off x="596750" y="1633675"/>
            <a:ext cx="72525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Once you and all your classmates have uploaded their respective videos, </a:t>
            </a:r>
            <a:r>
              <a:rPr b="1" lang="en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pick any five</a:t>
            </a:r>
            <a:r>
              <a:rPr lang="en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videos and leave a comment, providing </a:t>
            </a:r>
            <a:r>
              <a:rPr b="1" lang="en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constructive feedback</a:t>
            </a:r>
            <a:r>
              <a:rPr lang="en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comment must use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AutoNum type="arabicPeriod"/>
            </a:pPr>
            <a:r>
              <a:rPr lang="en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 adjective to </a:t>
            </a:r>
            <a:r>
              <a:rPr lang="en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describe</a:t>
            </a:r>
            <a:r>
              <a:rPr lang="en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the presentation. 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AutoNum type="arabicPeriod"/>
            </a:pPr>
            <a:r>
              <a:rPr lang="en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few alternative adjectives to describe the object that appears in the video. 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 example, if you chose a video where your classmate is describing a ball, you can comment “This is an </a:t>
            </a:r>
            <a:r>
              <a:rPr b="1" lang="en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engaging </a:t>
            </a:r>
            <a:r>
              <a:rPr lang="en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video. The ball can also be described as </a:t>
            </a:r>
            <a:r>
              <a:rPr b="1" lang="en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round</a:t>
            </a:r>
            <a:r>
              <a:rPr lang="en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</a:t>
            </a:r>
            <a:r>
              <a:rPr b="1" lang="en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bouncy</a:t>
            </a:r>
            <a:r>
              <a:rPr lang="en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2"/>
          <p:cNvSpPr txBox="1"/>
          <p:nvPr/>
        </p:nvSpPr>
        <p:spPr>
          <a:xfrm>
            <a:off x="960950" y="520900"/>
            <a:ext cx="6311700" cy="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n" sz="2200">
                <a:latin typeface="Helvetica Neue"/>
                <a:ea typeface="Helvetica Neue"/>
                <a:cs typeface="Helvetica Neue"/>
                <a:sym typeface="Helvetica Neue"/>
              </a:rPr>
              <a:t>Constructive Feedback</a:t>
            </a:r>
            <a:r>
              <a:rPr lang="en" sz="220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9" name="Google Shape;289;p42"/>
          <p:cNvSpPr txBox="1"/>
          <p:nvPr/>
        </p:nvSpPr>
        <p:spPr>
          <a:xfrm>
            <a:off x="384350" y="1178500"/>
            <a:ext cx="72525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Constructive feedback is when you share your thoughts, observations, and ideas in a kind and helpful way. It's not about telling someone what's wrong; it's about pointing out things that are good and suggesting ways they can make things even better.</a:t>
            </a:r>
            <a:r>
              <a:rPr lang="en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 example, i</a:t>
            </a:r>
            <a:r>
              <a:rPr lang="en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nstead of saying "Your video looks fine," you could say "I love the way you used bright backgrounds to make your video engaging!” 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3"/>
          <p:cNvSpPr txBox="1"/>
          <p:nvPr/>
        </p:nvSpPr>
        <p:spPr>
          <a:xfrm>
            <a:off x="182050" y="1331625"/>
            <a:ext cx="8577600" cy="30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n" sz="2200">
                <a:latin typeface="Helvetica Neue"/>
                <a:ea typeface="Helvetica Neue"/>
                <a:cs typeface="Helvetica Neue"/>
                <a:sym typeface="Helvetica Neue"/>
              </a:rPr>
              <a:t>Reflection</a:t>
            </a:r>
            <a:endParaRPr b="1"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n" sz="220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b="1" i="0" sz="2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How do adjectives contribute to making our writing more engaging and descriptive?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Can you think of any other ways adjectives can be used to enhance communication?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How did providing feedback to your peers help you develop a better understanding of using adjectives effectively?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44"/>
          <p:cNvSpPr txBox="1"/>
          <p:nvPr>
            <p:ph type="title"/>
          </p:nvPr>
        </p:nvSpPr>
        <p:spPr>
          <a:xfrm>
            <a:off x="311700" y="1637100"/>
            <a:ext cx="8520600" cy="237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3003"/>
              <a:buNone/>
            </a:pPr>
            <a:r>
              <a:rPr lang="en" sz="4566"/>
              <a:t>Thank you! </a:t>
            </a:r>
            <a:endParaRPr sz="4566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77776"/>
              <a:buNone/>
            </a:pPr>
            <a:r>
              <a:t/>
            </a:r>
            <a:endParaRPr b="0" sz="12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77776"/>
              <a:buNone/>
            </a:pPr>
            <a:r>
              <a:t/>
            </a:r>
            <a:endParaRPr b="0" sz="1200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8604"/>
              <a:buNone/>
            </a:pPr>
            <a:r>
              <a:t/>
            </a:r>
            <a:endParaRPr b="0" sz="1977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8604"/>
              <a:buNone/>
            </a:pPr>
            <a:r>
              <a:t/>
            </a:r>
            <a:endParaRPr b="0" sz="1977"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68604"/>
              <a:buNone/>
            </a:pPr>
            <a:r>
              <a:rPr b="0" lang="en" sz="1977">
                <a:latin typeface="Tahoma"/>
                <a:ea typeface="Tahoma"/>
                <a:cs typeface="Tahoma"/>
                <a:sym typeface="Tahoma"/>
              </a:rPr>
              <a:t>edm8ker is a fully owned brand of </a:t>
            </a:r>
            <a:r>
              <a:rPr lang="en" sz="1977">
                <a:latin typeface="Trebuchet MS"/>
                <a:ea typeface="Trebuchet MS"/>
                <a:cs typeface="Trebuchet MS"/>
                <a:sym typeface="Trebuchet MS"/>
              </a:rPr>
              <a:t>Makedemy Pte Ltd</a:t>
            </a:r>
            <a:endParaRPr b="0" sz="1977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359"/>
              </a:spcBef>
              <a:spcAft>
                <a:spcPts val="0"/>
              </a:spcAft>
              <a:buClr>
                <a:schemeClr val="dk1"/>
              </a:buClr>
              <a:buSzPct val="168604"/>
              <a:buFont typeface="Arial"/>
              <a:buNone/>
            </a:pPr>
            <a:r>
              <a:rPr b="0" lang="en" sz="1977">
                <a:latin typeface="Tahoma"/>
                <a:ea typeface="Tahoma"/>
                <a:cs typeface="Tahoma"/>
                <a:sym typeface="Tahoma"/>
              </a:rPr>
              <a:t>A member of the SL2 group of social enterprises.</a:t>
            </a:r>
            <a:endParaRPr b="0" sz="1977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3"/>
          <p:cNvSpPr txBox="1"/>
          <p:nvPr>
            <p:ph idx="1" type="body"/>
          </p:nvPr>
        </p:nvSpPr>
        <p:spPr>
          <a:xfrm>
            <a:off x="311700" y="1876150"/>
            <a:ext cx="8520600" cy="29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" sz="2800">
                <a:solidFill>
                  <a:schemeClr val="dk1"/>
                </a:solidFill>
              </a:rPr>
              <a:t>Objectives </a:t>
            </a:r>
            <a:endParaRPr b="1" sz="28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Recognize adjectives and recall their purpose. 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Explain the role of adjectives in adding description and detail to nouns.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Use appropriate adjectives to create sentences that effectively </a:t>
            </a:r>
            <a:r>
              <a:rPr lang="en" sz="2100">
                <a:solidFill>
                  <a:schemeClr val="dk1"/>
                </a:solidFill>
              </a:rPr>
              <a:t>describe</a:t>
            </a:r>
            <a:r>
              <a:rPr lang="en" sz="2100">
                <a:solidFill>
                  <a:schemeClr val="dk1"/>
                </a:solidFill>
              </a:rPr>
              <a:t> various objects, animals, or people. </a:t>
            </a:r>
            <a:endParaRPr sz="2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4"/>
          <p:cNvSpPr txBox="1"/>
          <p:nvPr/>
        </p:nvSpPr>
        <p:spPr>
          <a:xfrm>
            <a:off x="582873" y="427475"/>
            <a:ext cx="3530700" cy="4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" sz="30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Ground Rules</a:t>
            </a:r>
            <a:endParaRPr b="1" i="0" sz="30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31" name="Google Shape;231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6887" y="1455220"/>
            <a:ext cx="1409700" cy="1006747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4"/>
          <p:cNvSpPr txBox="1"/>
          <p:nvPr/>
        </p:nvSpPr>
        <p:spPr>
          <a:xfrm>
            <a:off x="363118" y="3155594"/>
            <a:ext cx="1746900" cy="11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151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0" i="0" lang="en" sz="165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Be respectful of one  another. Listen to  your teammates.</a:t>
            </a:r>
            <a:endParaRPr b="0" i="0" sz="165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33" name="Google Shape;233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90064" y="1190244"/>
            <a:ext cx="1048560" cy="1525523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4"/>
          <p:cNvSpPr txBox="1"/>
          <p:nvPr/>
        </p:nvSpPr>
        <p:spPr>
          <a:xfrm>
            <a:off x="2576576" y="3156813"/>
            <a:ext cx="1701300" cy="11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700" marR="5080" rtl="0" algn="l">
              <a:lnSpc>
                <a:spcPct val="1151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Raise your hands if  you have anything  to share.</a:t>
            </a:r>
            <a:endParaRPr b="0" i="0" sz="17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35" name="Google Shape;235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22850" y="1243711"/>
            <a:ext cx="1423162" cy="142405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4"/>
          <p:cNvSpPr txBox="1"/>
          <p:nvPr/>
        </p:nvSpPr>
        <p:spPr>
          <a:xfrm>
            <a:off x="4794884" y="3143031"/>
            <a:ext cx="1525800" cy="12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5080" rtl="0" algn="l">
              <a:lnSpc>
                <a:spcPct val="135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0" i="0" lang="en" sz="165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Listen attentively  and follow  instructions.</a:t>
            </a:r>
            <a:endParaRPr b="0" i="0" sz="165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37" name="Google Shape;237;p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210425" y="1213485"/>
            <a:ext cx="1479169" cy="1478914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4"/>
          <p:cNvSpPr txBox="1"/>
          <p:nvPr/>
        </p:nvSpPr>
        <p:spPr>
          <a:xfrm>
            <a:off x="7012940" y="3143031"/>
            <a:ext cx="15723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016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0" i="0" lang="en" sz="165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Complete tasks in</a:t>
            </a:r>
            <a:endParaRPr b="0" i="0" sz="165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127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650"/>
              <a:buFont typeface="Arial"/>
              <a:buNone/>
            </a:pPr>
            <a:r>
              <a:rPr b="0" i="0" lang="en" sz="165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given time</a:t>
            </a:r>
            <a:endParaRPr b="0" i="0" sz="165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35"/>
          <p:cNvPicPr preferRelativeResize="0"/>
          <p:nvPr/>
        </p:nvPicPr>
        <p:blipFill rotWithShape="1">
          <a:blip r:embed="rId3">
            <a:alphaModFix/>
          </a:blip>
          <a:srcRect b="0" l="0" r="1700" t="0"/>
          <a:stretch/>
        </p:blipFill>
        <p:spPr>
          <a:xfrm>
            <a:off x="4300350" y="1463013"/>
            <a:ext cx="4843648" cy="3202476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5"/>
          <p:cNvSpPr txBox="1"/>
          <p:nvPr/>
        </p:nvSpPr>
        <p:spPr>
          <a:xfrm>
            <a:off x="-75900" y="2571750"/>
            <a:ext cx="46479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lang="en" sz="2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Think of a few words that you can use to describe this dog!</a:t>
            </a:r>
            <a:endParaRPr b="1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35"/>
          <p:cNvSpPr txBox="1"/>
          <p:nvPr/>
        </p:nvSpPr>
        <p:spPr>
          <a:xfrm>
            <a:off x="2447850" y="1320025"/>
            <a:ext cx="3960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Describing the Dog!</a:t>
            </a:r>
            <a:endParaRPr sz="3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6"/>
          <p:cNvSpPr txBox="1"/>
          <p:nvPr/>
        </p:nvSpPr>
        <p:spPr>
          <a:xfrm>
            <a:off x="960950" y="520900"/>
            <a:ext cx="6311700" cy="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n" sz="2200">
                <a:latin typeface="Helvetica Neue"/>
                <a:ea typeface="Helvetica Neue"/>
                <a:cs typeface="Helvetica Neue"/>
                <a:sym typeface="Helvetica Neue"/>
              </a:rPr>
              <a:t>Introduction to Adjectives</a:t>
            </a:r>
            <a:endParaRPr b="1" i="0" sz="2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1" name="Google Shape;251;p36"/>
          <p:cNvSpPr txBox="1"/>
          <p:nvPr/>
        </p:nvSpPr>
        <p:spPr>
          <a:xfrm>
            <a:off x="429850" y="1219250"/>
            <a:ext cx="72525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you used words like happy, excited, friendly, brown, you used adjectives.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Adjectives are words that are used to describe nouns by providing more information about their qualities, characteristics, or attributes.  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They play a crucial role in adding detail and depth to our language, allowing us to create more vivid and specific descriptions. 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52" name="Google Shape;252;p36"/>
          <p:cNvPicPr preferRelativeResize="0"/>
          <p:nvPr/>
        </p:nvPicPr>
        <p:blipFill rotWithShape="1">
          <a:blip r:embed="rId3">
            <a:alphaModFix/>
          </a:blip>
          <a:srcRect b="0" l="0" r="1700" t="0"/>
          <a:stretch/>
        </p:blipFill>
        <p:spPr>
          <a:xfrm>
            <a:off x="0" y="3661199"/>
            <a:ext cx="2241920" cy="1482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7"/>
          <p:cNvSpPr txBox="1"/>
          <p:nvPr/>
        </p:nvSpPr>
        <p:spPr>
          <a:xfrm>
            <a:off x="197225" y="1437825"/>
            <a:ext cx="8577600" cy="307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n" sz="2200">
                <a:latin typeface="Helvetica Neue"/>
                <a:ea typeface="Helvetica Neue"/>
                <a:cs typeface="Helvetica Neue"/>
                <a:sym typeface="Helvetica Neue"/>
              </a:rPr>
              <a:t>Adjectives can </a:t>
            </a:r>
            <a:r>
              <a:rPr b="1" lang="en" sz="2200">
                <a:latin typeface="Helvetica Neue"/>
                <a:ea typeface="Helvetica Neue"/>
                <a:cs typeface="Helvetica Neue"/>
                <a:sym typeface="Helvetica Neue"/>
              </a:rPr>
              <a:t>describe</a:t>
            </a:r>
            <a:r>
              <a:rPr b="1" lang="en" sz="2200">
                <a:latin typeface="Helvetica Neue"/>
                <a:ea typeface="Helvetica Neue"/>
                <a:cs typeface="Helvetica Neue"/>
                <a:sym typeface="Helvetica Neue"/>
              </a:rPr>
              <a:t> various aspects of noun, such as:</a:t>
            </a:r>
            <a:endParaRPr b="1" i="0" sz="2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AutoNum type="arabicPeriod"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Appearance 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AutoNum type="arabicPeriod"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Size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AutoNum type="arabicPeriod"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Quality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AutoNum type="arabicPeriod"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Emotion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AutoNum type="arabicPeriod"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Quantity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AutoNum type="arabicPeriod"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Age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AutoNum type="arabicPeriod"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Origin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AutoNum type="arabicPeriod"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Material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58" name="Google Shape;25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1975" y="1876350"/>
            <a:ext cx="2051052" cy="2091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81500" y="2102025"/>
            <a:ext cx="2262502" cy="174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7"/>
          <p:cNvPicPr preferRelativeResize="0"/>
          <p:nvPr/>
        </p:nvPicPr>
        <p:blipFill rotWithShape="1">
          <a:blip r:embed="rId5">
            <a:alphaModFix/>
          </a:blip>
          <a:srcRect b="6588" l="8605" r="7684" t="25272"/>
          <a:stretch/>
        </p:blipFill>
        <p:spPr>
          <a:xfrm>
            <a:off x="6881500" y="2208400"/>
            <a:ext cx="2262502" cy="1749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8"/>
          <p:cNvSpPr txBox="1"/>
          <p:nvPr/>
        </p:nvSpPr>
        <p:spPr>
          <a:xfrm>
            <a:off x="960950" y="520900"/>
            <a:ext cx="6311700" cy="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n" sz="2200">
                <a:latin typeface="Helvetica Neue"/>
                <a:ea typeface="Helvetica Neue"/>
                <a:cs typeface="Helvetica Neue"/>
                <a:sym typeface="Helvetica Neue"/>
              </a:rPr>
              <a:t>Descriptive Diaries with Flip!</a:t>
            </a:r>
            <a:endParaRPr b="1"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" sz="2200">
                <a:latin typeface="Helvetica Neue"/>
                <a:ea typeface="Helvetica Neue"/>
                <a:cs typeface="Helvetica Neue"/>
                <a:sym typeface="Helvetica Neue"/>
              </a:rPr>
              <a:t>25 </a:t>
            </a:r>
            <a:r>
              <a:rPr lang="en" sz="2200">
                <a:latin typeface="Helvetica Neue"/>
                <a:ea typeface="Helvetica Neue"/>
                <a:cs typeface="Helvetica Neue"/>
                <a:sym typeface="Helvetica Neue"/>
              </a:rPr>
              <a:t>minutes</a:t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6" name="Google Shape;266;p38"/>
          <p:cNvSpPr txBox="1"/>
          <p:nvPr/>
        </p:nvSpPr>
        <p:spPr>
          <a:xfrm>
            <a:off x="596750" y="1633675"/>
            <a:ext cx="72525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Pick any object from your surroundings and use adjectives to describe it. It could be something simple, like a pencil, book, toy, or any object that you find interesting. 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You will use </a:t>
            </a:r>
            <a:r>
              <a:rPr lang="en" sz="18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Flip</a:t>
            </a:r>
            <a:r>
              <a:rPr lang="en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to record the video.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Start by introducing yourself and then show the object you’ve selected to the camera. 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●"/>
            </a:pPr>
            <a:r>
              <a:rPr lang="en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Let your teacher guide you on how to use </a:t>
            </a:r>
            <a:r>
              <a:rPr lang="en" sz="18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Flip</a:t>
            </a:r>
            <a:r>
              <a:rPr lang="en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  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9"/>
          <p:cNvSpPr txBox="1"/>
          <p:nvPr/>
        </p:nvSpPr>
        <p:spPr>
          <a:xfrm>
            <a:off x="182050" y="1331625"/>
            <a:ext cx="8577600" cy="28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n" sz="2200">
                <a:latin typeface="Helvetica Neue"/>
                <a:ea typeface="Helvetica Neue"/>
                <a:cs typeface="Helvetica Neue"/>
                <a:sym typeface="Helvetica Neue"/>
              </a:rPr>
              <a:t>Using Flip</a:t>
            </a:r>
            <a:endParaRPr b="1" i="0" sz="2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Go to </a:t>
            </a:r>
            <a:r>
              <a:rPr lang="en" sz="18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Flip</a:t>
            </a: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. Join the group by asking your teacher for the code or the link. 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"/>
              <a:buChar char="●"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Click on ‘record’ to record your response to the prompt. 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Once done recording, click on ‘next’ to proceed. 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Char char="●"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You can add a caption to your video if you’d like or simply click on ‘Post to Topic’.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0"/>
          <p:cNvSpPr txBox="1"/>
          <p:nvPr/>
        </p:nvSpPr>
        <p:spPr>
          <a:xfrm>
            <a:off x="1916800" y="814250"/>
            <a:ext cx="5447100" cy="41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n" sz="2200">
                <a:latin typeface="Helvetica Neue"/>
                <a:ea typeface="Helvetica Neue"/>
                <a:cs typeface="Helvetica Neue"/>
                <a:sym typeface="Helvetica Neue"/>
              </a:rPr>
              <a:t>Features by Flip!</a:t>
            </a:r>
            <a:endParaRPr b="1"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sz="22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While recording a video, you can access the toolbar on the right side of your screen. The toolbar offers the following features: 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AutoNum type="arabicPeriod"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Adding text to your video.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AutoNum type="arabicPeriod"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Drawing while recording a video. 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AutoNum type="arabicPeriod"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Adding stickers to the video. 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AutoNum type="arabicPeriod"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Adding GIFs to to the video. 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AutoNum type="arabicPeriod"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Using filters to edit the video. 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AutoNum type="arabicPeriod"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Using a whiteboard. 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Helvetica Neue"/>
              <a:buAutoNum type="arabicPeriod"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Uploading an image file.</a:t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77" name="Google Shape;277;p40"/>
          <p:cNvPicPr preferRelativeResize="0"/>
          <p:nvPr/>
        </p:nvPicPr>
        <p:blipFill rotWithShape="1">
          <a:blip r:embed="rId3">
            <a:alphaModFix/>
          </a:blip>
          <a:srcRect b="24880" l="93639" r="0" t="26742"/>
          <a:stretch/>
        </p:blipFill>
        <p:spPr>
          <a:xfrm>
            <a:off x="7428937" y="664575"/>
            <a:ext cx="921014" cy="3940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dm8ker_july202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edm8ker_july202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