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Assistant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BB0C7A-B5F0-4271-8904-55251E19B027}">
  <a:tblStyle styleId="{32BB0C7A-B5F0-4271-8904-55251E19B0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Assistant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e77fdc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e77fdc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b752ee8e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b752ee8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adc07249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adc07249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b752ee8e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b752ee8e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752ee8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b752ee8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b752ee8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b752ee8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b752ee8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b752ee8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b752ee8e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b752ee8e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b752ee8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b752ee8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b752ee8e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b752ee8e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b752ee8e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b752ee8e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5" name="Google Shape;85;p17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6" name="Google Shape;86;p17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7" name="Google Shape;87;p17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18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5" name="Google Shape;105;p18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6" name="Google Shape;106;p18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4" name="Google Shape;12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2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31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3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4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5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26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7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8"/>
          <p:cNvGraphicFramePr/>
          <p:nvPr/>
        </p:nvGraphicFramePr>
        <p:xfrm>
          <a:off x="558725" y="1148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9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0"/>
          <p:cNvGraphicFramePr/>
          <p:nvPr/>
        </p:nvGraphicFramePr>
        <p:xfrm>
          <a:off x="558725" y="1159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{32BB0C7A-B5F0-4271-8904-55251E19B027}</a:tableStyleId>
              </a:tblPr>
              <a:tblGrid>
                <a:gridCol w="1670700"/>
                <a:gridCol w="1670700"/>
                <a:gridCol w="1670700"/>
                <a:gridCol w="1670700"/>
              </a:tblGrid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