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Assistant"/>
      <p:regular r:id="rId20"/>
      <p:bold r:id="rId21"/>
    </p:embeddedFont>
    <p:embeddedFont>
      <p:font typeface="Tahoma"/>
      <p:regular r:id="rId22"/>
      <p:bold r:id="rId23"/>
    </p:embeddedFont>
    <p:embeddedFont>
      <p:font typeface="Helvetica Neue"/>
      <p:regular r:id="rId24"/>
      <p:bold r:id="rId25"/>
      <p:italic r:id="rId26"/>
      <p:boldItalic r:id="rId27"/>
    </p:embeddedFont>
    <p:embeddedFont>
      <p:font typeface="Helvetica Neue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ssistant-regular.fntdata"/><Relationship Id="rId22" Type="http://schemas.openxmlformats.org/officeDocument/2006/relationships/font" Target="fonts/Tahoma-regular.fntdata"/><Relationship Id="rId21" Type="http://schemas.openxmlformats.org/officeDocument/2006/relationships/font" Target="fonts/Assistant-bold.fntdata"/><Relationship Id="rId24" Type="http://schemas.openxmlformats.org/officeDocument/2006/relationships/font" Target="fonts/HelveticaNeue-regular.fntdata"/><Relationship Id="rId23"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HelveticaNeueLight-regular.fntdata"/><Relationship Id="rId27"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boldItalic.fntdata"/><Relationship Id="rId30" Type="http://schemas.openxmlformats.org/officeDocument/2006/relationships/font" Target="fonts/HelveticaNeue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adc07249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adc07249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4220ef7682_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4220ef7682_0_7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220ef7682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24220ef7682_0_8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4220ef7682_0_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4220ef7682_0_9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4220ef7682_0_10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24220ef7682_0_10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4220ef76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24220ef768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220ef768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4220ef7682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4220ef7682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4220ef7682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220ef7682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4220ef7682_0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4220ef7682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24220ef7682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220ef7682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4220ef7682_0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4220ef7682_0_479: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24220ef7682_0_479: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220ef7682_0_599:notes"/>
          <p:cNvSpPr/>
          <p:nvPr>
            <p:ph idx="2" type="sldImg"/>
          </p:nvPr>
        </p:nvSpPr>
        <p:spPr>
          <a:xfrm>
            <a:off x="381300" y="685800"/>
            <a:ext cx="6096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4220ef7682_0_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6.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44.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44.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pic>
        <p:nvPicPr>
          <p:cNvPr descr="preencoded.png" id="55" name="Google Shape;55;p14"/>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preencoded.png" id="56" name="Google Shape;56;p14"/>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57" name="Google Shape;57;p14"/>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1"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58" name="Google Shape;58;p14"/>
          <p:cNvSpPr txBox="1"/>
          <p:nvPr>
            <p:ph type="ctrTitle"/>
          </p:nvPr>
        </p:nvSpPr>
        <p:spPr>
          <a:xfrm>
            <a:off x="4914900" y="671525"/>
            <a:ext cx="3095700" cy="13782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9" name="Google Shape;59;p14"/>
          <p:cNvSpPr txBox="1"/>
          <p:nvPr>
            <p:ph idx="1" type="subTitle"/>
          </p:nvPr>
        </p:nvSpPr>
        <p:spPr>
          <a:xfrm>
            <a:off x="4914900" y="2133600"/>
            <a:ext cx="3095700" cy="3936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p:nvPr>
            <p:ph idx="2" type="pic"/>
          </p:nvPr>
        </p:nvSpPr>
        <p:spPr>
          <a:xfrm>
            <a:off x="666750" y="671525"/>
            <a:ext cx="3490800" cy="34908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 Full BG" type="secHead">
  <p:cSld name="SECTION_HEADER">
    <p:spTree>
      <p:nvGrpSpPr>
        <p:cNvPr id="62" name="Shape 62"/>
        <p:cNvGrpSpPr/>
        <p:nvPr/>
      </p:nvGrpSpPr>
      <p:grpSpPr>
        <a:xfrm>
          <a:off x="0" y="0"/>
          <a:ext cx="0" cy="0"/>
          <a:chOff x="0" y="0"/>
          <a:chExt cx="0" cy="0"/>
        </a:xfrm>
      </p:grpSpPr>
      <p:pic>
        <p:nvPicPr>
          <p:cNvPr descr="preencoded.png" id="63" name="Google Shape;63;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64" name="Google Shape;64;p15"/>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65" name="Google Shape;65;p15"/>
          <p:cNvSpPr/>
          <p:nvPr/>
        </p:nvSpPr>
        <p:spPr>
          <a:xfrm>
            <a:off x="7367972" y="4689350"/>
            <a:ext cx="1363800" cy="104700"/>
          </a:xfrm>
          <a:prstGeom prst="rect">
            <a:avLst/>
          </a:prstGeom>
          <a:noFill/>
          <a:ln>
            <a:noFill/>
          </a:ln>
        </p:spPr>
        <p:txBody>
          <a:bodyPr anchorCtr="0" anchor="t" bIns="0" lIns="0" spcFirstLastPara="1" rIns="0" wrap="square" tIns="0">
            <a:noAutofit/>
          </a:bodyPr>
          <a:lstStyle/>
          <a:p>
            <a:pPr indent="0" lvl="0" marL="0" marR="0" rtl="0" algn="ctr">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Edumakers for innovation</a:t>
            </a:r>
            <a:endParaRPr b="0" i="0" sz="700" u="none" cap="none" strike="noStrike">
              <a:solidFill>
                <a:schemeClr val="dk1"/>
              </a:solidFill>
              <a:latin typeface="Calibri"/>
              <a:ea typeface="Calibri"/>
              <a:cs typeface="Calibri"/>
              <a:sym typeface="Calibri"/>
            </a:endParaRPr>
          </a:p>
        </p:txBody>
      </p:sp>
      <p:sp>
        <p:nvSpPr>
          <p:cNvPr id="66" name="Google Shape;6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1pPr>
            <a:lvl2pPr lvl="1"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2pPr>
            <a:lvl3pPr lvl="2"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3pPr>
            <a:lvl4pPr lvl="3"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4pPr>
            <a:lvl5pPr lvl="4"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5pPr>
            <a:lvl6pPr lvl="5"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6pPr>
            <a:lvl7pPr lvl="6"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7pPr>
            <a:lvl8pPr lvl="7"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8pPr>
            <a:lvl9pPr lvl="8" rtl="0" algn="ctr">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pic>
        <p:nvPicPr>
          <p:cNvPr descr="preencoded.png" id="69" name="Google Shape;69;p16"/>
          <p:cNvPicPr preferRelativeResize="0"/>
          <p:nvPr/>
        </p:nvPicPr>
        <p:blipFill rotWithShape="1">
          <a:blip r:embed="rId2">
            <a:alphaModFix/>
          </a:blip>
          <a:srcRect b="0" l="0" r="0" t="0"/>
          <a:stretch/>
        </p:blipFill>
        <p:spPr>
          <a:xfrm>
            <a:off x="5157788" y="4686300"/>
            <a:ext cx="3986213" cy="457200"/>
          </a:xfrm>
          <a:prstGeom prst="rect">
            <a:avLst/>
          </a:prstGeom>
          <a:noFill/>
          <a:ln>
            <a:noFill/>
          </a:ln>
        </p:spPr>
      </p:pic>
      <p:pic>
        <p:nvPicPr>
          <p:cNvPr descr="preencoded.png" id="70" name="Google Shape;70;p16"/>
          <p:cNvPicPr preferRelativeResize="0"/>
          <p:nvPr/>
        </p:nvPicPr>
        <p:blipFill rotWithShape="1">
          <a:blip r:embed="rId3">
            <a:alphaModFix/>
          </a:blip>
          <a:srcRect b="0" l="0" r="0" t="0"/>
          <a:stretch/>
        </p:blipFill>
        <p:spPr>
          <a:xfrm>
            <a:off x="-18113" y="-50700"/>
            <a:ext cx="9180228" cy="1438275"/>
          </a:xfrm>
          <a:prstGeom prst="rect">
            <a:avLst/>
          </a:prstGeom>
          <a:noFill/>
          <a:ln>
            <a:noFill/>
          </a:ln>
        </p:spPr>
      </p:pic>
      <p:pic>
        <p:nvPicPr>
          <p:cNvPr descr="preencoded.png" id="71" name="Google Shape;71;p16"/>
          <p:cNvPicPr preferRelativeResize="0"/>
          <p:nvPr/>
        </p:nvPicPr>
        <p:blipFill rotWithShape="1">
          <a:blip r:embed="rId4">
            <a:alphaModFix/>
          </a:blip>
          <a:srcRect b="0" l="0" r="0" t="0"/>
          <a:stretch/>
        </p:blipFill>
        <p:spPr>
          <a:xfrm>
            <a:off x="752475" y="324200"/>
            <a:ext cx="1466850" cy="347663"/>
          </a:xfrm>
          <a:prstGeom prst="rect">
            <a:avLst/>
          </a:prstGeom>
          <a:noFill/>
          <a:ln>
            <a:noFill/>
          </a:ln>
        </p:spPr>
      </p:pic>
      <p:sp>
        <p:nvSpPr>
          <p:cNvPr id="72" name="Google Shape;72;p16"/>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73" name="Google Shape;73;p16"/>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74" name="Google Shape;74;p16"/>
          <p:cNvSpPr txBox="1"/>
          <p:nvPr>
            <p:ph idx="1" type="body"/>
          </p:nvPr>
        </p:nvSpPr>
        <p:spPr>
          <a:xfrm>
            <a:off x="311700" y="1608250"/>
            <a:ext cx="8520600" cy="2983200"/>
          </a:xfrm>
          <a:prstGeom prst="rect">
            <a:avLst/>
          </a:prstGeom>
        </p:spPr>
        <p:txBody>
          <a:bodyPr anchorCtr="0" anchor="t" bIns="91425" lIns="91425" spcFirstLastPara="1" rIns="91425" wrap="square" tIns="91425">
            <a:normAutofit/>
          </a:bodyPr>
          <a:lstStyle>
            <a:lvl1pPr indent="-381000" lvl="0" marL="4572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indent="-355600" lvl="1" marL="9144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indent="-355600" lvl="2" marL="1371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indent="-355600" lvl="3" marL="18288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indent="-355600" lvl="4" marL="22860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indent="-355600" lvl="5" marL="27432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indent="-355600" lvl="6" marL="32004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indent="-355600" lvl="7" marL="3657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indent="-355600" lvl="8" marL="41148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p:txBody>
      </p:sp>
      <p:sp>
        <p:nvSpPr>
          <p:cNvPr id="75" name="Google Shape;7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p:cSld name="CUSTOM">
    <p:spTree>
      <p:nvGrpSpPr>
        <p:cNvPr id="76" name="Shape 76"/>
        <p:cNvGrpSpPr/>
        <p:nvPr/>
      </p:nvGrpSpPr>
      <p:grpSpPr>
        <a:xfrm>
          <a:off x="0" y="0"/>
          <a:ext cx="0" cy="0"/>
          <a:chOff x="0" y="0"/>
          <a:chExt cx="0" cy="0"/>
        </a:xfrm>
      </p:grpSpPr>
      <p:pic>
        <p:nvPicPr>
          <p:cNvPr descr="preencoded.png" id="77" name="Google Shape;77;p1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78" name="Google Shape;78;p17"/>
          <p:cNvPicPr preferRelativeResize="0"/>
          <p:nvPr/>
        </p:nvPicPr>
        <p:blipFill rotWithShape="1">
          <a:blip r:embed="rId3">
            <a:alphaModFix/>
          </a:blip>
          <a:srcRect b="0" l="0" r="0" t="0"/>
          <a:stretch/>
        </p:blipFill>
        <p:spPr>
          <a:xfrm>
            <a:off x="0" y="2200275"/>
            <a:ext cx="9143996" cy="2943226"/>
          </a:xfrm>
          <a:prstGeom prst="rect">
            <a:avLst/>
          </a:prstGeom>
          <a:noFill/>
          <a:ln>
            <a:noFill/>
          </a:ln>
        </p:spPr>
      </p:pic>
      <p:pic>
        <p:nvPicPr>
          <p:cNvPr descr="preencoded.png" id="79" name="Google Shape;79;p17"/>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80" name="Google Shape;80;p17"/>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81" name="Google Shape;81;p17"/>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82" name="Google Shape;82;p17"/>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83" name="Google Shape;83;p17"/>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84" name="Google Shape;84;p17"/>
          <p:cNvSpPr/>
          <p:nvPr>
            <p:ph idx="2" type="pic"/>
          </p:nvPr>
        </p:nvSpPr>
        <p:spPr>
          <a:xfrm>
            <a:off x="300050" y="723898"/>
            <a:ext cx="2033700" cy="1525200"/>
          </a:xfrm>
          <a:prstGeom prst="roundRect">
            <a:avLst>
              <a:gd fmla="val 7806" name="adj"/>
            </a:avLst>
          </a:prstGeom>
          <a:noFill/>
          <a:ln>
            <a:noFill/>
          </a:ln>
        </p:spPr>
      </p:sp>
      <p:sp>
        <p:nvSpPr>
          <p:cNvPr id="85" name="Google Shape;85;p17"/>
          <p:cNvSpPr/>
          <p:nvPr>
            <p:ph idx="3" type="pic"/>
          </p:nvPr>
        </p:nvSpPr>
        <p:spPr>
          <a:xfrm>
            <a:off x="2466925" y="723898"/>
            <a:ext cx="2033700" cy="1525200"/>
          </a:xfrm>
          <a:prstGeom prst="roundRect">
            <a:avLst>
              <a:gd fmla="val 8435" name="adj"/>
            </a:avLst>
          </a:prstGeom>
          <a:noFill/>
          <a:ln>
            <a:noFill/>
          </a:ln>
        </p:spPr>
      </p:sp>
      <p:sp>
        <p:nvSpPr>
          <p:cNvPr id="86" name="Google Shape;86;p17"/>
          <p:cNvSpPr/>
          <p:nvPr>
            <p:ph idx="4" type="pic"/>
          </p:nvPr>
        </p:nvSpPr>
        <p:spPr>
          <a:xfrm>
            <a:off x="4636275" y="723898"/>
            <a:ext cx="2033700" cy="1525200"/>
          </a:xfrm>
          <a:prstGeom prst="roundRect">
            <a:avLst>
              <a:gd fmla="val 7806" name="adj"/>
            </a:avLst>
          </a:prstGeom>
          <a:noFill/>
          <a:ln>
            <a:noFill/>
          </a:ln>
        </p:spPr>
      </p:sp>
      <p:sp>
        <p:nvSpPr>
          <p:cNvPr id="87" name="Google Shape;87;p17"/>
          <p:cNvSpPr/>
          <p:nvPr>
            <p:ph idx="5" type="pic"/>
          </p:nvPr>
        </p:nvSpPr>
        <p:spPr>
          <a:xfrm>
            <a:off x="6805625" y="757248"/>
            <a:ext cx="2033700" cy="1525200"/>
          </a:xfrm>
          <a:prstGeom prst="roundRect">
            <a:avLst>
              <a:gd fmla="val 7806" name="adj"/>
            </a:avLst>
          </a:prstGeom>
          <a:noFill/>
          <a:ln>
            <a:noFill/>
          </a:ln>
        </p:spPr>
      </p:sp>
      <p:sp>
        <p:nvSpPr>
          <p:cNvPr id="88" name="Google Shape;88;p17"/>
          <p:cNvSpPr txBox="1"/>
          <p:nvPr>
            <p:ph idx="1" type="subTitle"/>
          </p:nvPr>
        </p:nvSpPr>
        <p:spPr>
          <a:xfrm>
            <a:off x="300050"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9" name="Google Shape;89;p17"/>
          <p:cNvSpPr txBox="1"/>
          <p:nvPr>
            <p:ph type="title"/>
          </p:nvPr>
        </p:nvSpPr>
        <p:spPr>
          <a:xfrm>
            <a:off x="300050"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7"/>
          <p:cNvSpPr txBox="1"/>
          <p:nvPr>
            <p:ph idx="6" type="subTitle"/>
          </p:nvPr>
        </p:nvSpPr>
        <p:spPr>
          <a:xfrm>
            <a:off x="2471725"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1" name="Google Shape;91;p17"/>
          <p:cNvSpPr txBox="1"/>
          <p:nvPr>
            <p:ph idx="7" type="title"/>
          </p:nvPr>
        </p:nvSpPr>
        <p:spPr>
          <a:xfrm>
            <a:off x="2471725"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17"/>
          <p:cNvSpPr txBox="1"/>
          <p:nvPr>
            <p:ph idx="8" type="subTitle"/>
          </p:nvPr>
        </p:nvSpPr>
        <p:spPr>
          <a:xfrm>
            <a:off x="4638675"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3" name="Google Shape;93;p17"/>
          <p:cNvSpPr txBox="1"/>
          <p:nvPr>
            <p:ph idx="9" type="title"/>
          </p:nvPr>
        </p:nvSpPr>
        <p:spPr>
          <a:xfrm>
            <a:off x="4638675"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 name="Google Shape;94;p17"/>
          <p:cNvSpPr txBox="1"/>
          <p:nvPr>
            <p:ph idx="13" type="subTitle"/>
          </p:nvPr>
        </p:nvSpPr>
        <p:spPr>
          <a:xfrm>
            <a:off x="6805600" y="2998800"/>
            <a:ext cx="20241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5" name="Google Shape;95;p17"/>
          <p:cNvSpPr txBox="1"/>
          <p:nvPr>
            <p:ph idx="14" type="title"/>
          </p:nvPr>
        </p:nvSpPr>
        <p:spPr>
          <a:xfrm>
            <a:off x="6805600" y="2351500"/>
            <a:ext cx="20241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Design">
  <p:cSld name="CUSTOM_1">
    <p:spTree>
      <p:nvGrpSpPr>
        <p:cNvPr id="96" name="Shape 96"/>
        <p:cNvGrpSpPr/>
        <p:nvPr/>
      </p:nvGrpSpPr>
      <p:grpSpPr>
        <a:xfrm>
          <a:off x="0" y="0"/>
          <a:ext cx="0" cy="0"/>
          <a:chOff x="0" y="0"/>
          <a:chExt cx="0" cy="0"/>
        </a:xfrm>
      </p:grpSpPr>
      <p:sp>
        <p:nvSpPr>
          <p:cNvPr id="97" name="Google Shape;97;p18"/>
          <p:cNvSpPr txBox="1"/>
          <p:nvPr>
            <p:ph idx="1" type="subTitle"/>
          </p:nvPr>
        </p:nvSpPr>
        <p:spPr>
          <a:xfrm>
            <a:off x="4946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8" name="Google Shape;98;p18"/>
          <p:cNvSpPr/>
          <p:nvPr>
            <p:ph idx="2" type="pic"/>
          </p:nvPr>
        </p:nvSpPr>
        <p:spPr>
          <a:xfrm>
            <a:off x="810200" y="1724637"/>
            <a:ext cx="1792800" cy="1344600"/>
          </a:xfrm>
          <a:prstGeom prst="roundRect">
            <a:avLst>
              <a:gd fmla="val 10477" name="adj"/>
            </a:avLst>
          </a:prstGeom>
          <a:noFill/>
          <a:ln>
            <a:noFill/>
          </a:ln>
        </p:spPr>
      </p:sp>
      <p:pic>
        <p:nvPicPr>
          <p:cNvPr descr="preencoded.png" id="99" name="Google Shape;99;p18"/>
          <p:cNvPicPr preferRelativeResize="0"/>
          <p:nvPr/>
        </p:nvPicPr>
        <p:blipFill rotWithShape="1">
          <a:blip r:embed="rId2">
            <a:alphaModFix/>
          </a:blip>
          <a:srcRect b="0" l="0" r="0" t="0"/>
          <a:stretch/>
        </p:blipFill>
        <p:spPr>
          <a:xfrm>
            <a:off x="0" y="-9175"/>
            <a:ext cx="9144002" cy="1438275"/>
          </a:xfrm>
          <a:prstGeom prst="rect">
            <a:avLst/>
          </a:prstGeom>
          <a:noFill/>
          <a:ln>
            <a:noFill/>
          </a:ln>
        </p:spPr>
      </p:pic>
      <p:pic>
        <p:nvPicPr>
          <p:cNvPr descr="preencoded.png" id="100" name="Google Shape;100;p18"/>
          <p:cNvPicPr preferRelativeResize="0"/>
          <p:nvPr/>
        </p:nvPicPr>
        <p:blipFill rotWithShape="1">
          <a:blip r:embed="rId3">
            <a:alphaModFix/>
          </a:blip>
          <a:srcRect b="0" l="0" r="0" t="0"/>
          <a:stretch/>
        </p:blipFill>
        <p:spPr>
          <a:xfrm>
            <a:off x="752475" y="324200"/>
            <a:ext cx="1466850" cy="347663"/>
          </a:xfrm>
          <a:prstGeom prst="rect">
            <a:avLst/>
          </a:prstGeom>
          <a:noFill/>
          <a:ln>
            <a:noFill/>
          </a:ln>
        </p:spPr>
      </p:pic>
      <p:pic>
        <p:nvPicPr>
          <p:cNvPr descr="preencoded.png" id="101" name="Google Shape;101;p18"/>
          <p:cNvPicPr preferRelativeResize="0"/>
          <p:nvPr/>
        </p:nvPicPr>
        <p:blipFill rotWithShape="1">
          <a:blip r:embed="rId4">
            <a:alphaModFix/>
          </a:blip>
          <a:srcRect b="0" l="0" r="0" t="0"/>
          <a:stretch/>
        </p:blipFill>
        <p:spPr>
          <a:xfrm>
            <a:off x="4330403" y="4591400"/>
            <a:ext cx="4813600" cy="552100"/>
          </a:xfrm>
          <a:prstGeom prst="rect">
            <a:avLst/>
          </a:prstGeom>
          <a:noFill/>
          <a:ln>
            <a:noFill/>
          </a:ln>
        </p:spPr>
      </p:pic>
      <p:sp>
        <p:nvSpPr>
          <p:cNvPr id="102" name="Google Shape;102;p18"/>
          <p:cNvSpPr/>
          <p:nvPr/>
        </p:nvSpPr>
        <p:spPr>
          <a:xfrm>
            <a:off x="809625" y="748075"/>
            <a:ext cx="13335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103" name="Google Shape;103;p18"/>
          <p:cNvSpPr txBox="1"/>
          <p:nvPr>
            <p:ph type="title"/>
          </p:nvPr>
        </p:nvSpPr>
        <p:spPr>
          <a:xfrm>
            <a:off x="3868500" y="619225"/>
            <a:ext cx="5275500" cy="810000"/>
          </a:xfrm>
          <a:prstGeom prst="rect">
            <a:avLst/>
          </a:prstGeom>
        </p:spPr>
        <p:txBody>
          <a:bodyPr anchorCtr="0" anchor="ctr"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sp>
        <p:nvSpPr>
          <p:cNvPr id="104" name="Google Shape;104;p18"/>
          <p:cNvSpPr/>
          <p:nvPr>
            <p:ph idx="3" type="pic"/>
          </p:nvPr>
        </p:nvSpPr>
        <p:spPr>
          <a:xfrm>
            <a:off x="3675588" y="1724637"/>
            <a:ext cx="1792800" cy="1344600"/>
          </a:xfrm>
          <a:prstGeom prst="roundRect">
            <a:avLst>
              <a:gd fmla="val 10477" name="adj"/>
            </a:avLst>
          </a:prstGeom>
          <a:noFill/>
          <a:ln>
            <a:noFill/>
          </a:ln>
        </p:spPr>
      </p:sp>
      <p:sp>
        <p:nvSpPr>
          <p:cNvPr id="105" name="Google Shape;105;p18"/>
          <p:cNvSpPr/>
          <p:nvPr>
            <p:ph idx="4" type="pic"/>
          </p:nvPr>
        </p:nvSpPr>
        <p:spPr>
          <a:xfrm>
            <a:off x="6541000" y="1724637"/>
            <a:ext cx="1792800" cy="1344600"/>
          </a:xfrm>
          <a:prstGeom prst="roundRect">
            <a:avLst>
              <a:gd fmla="val 10477" name="adj"/>
            </a:avLst>
          </a:prstGeom>
          <a:noFill/>
          <a:ln>
            <a:noFill/>
          </a:ln>
        </p:spPr>
      </p:sp>
      <p:sp>
        <p:nvSpPr>
          <p:cNvPr id="106" name="Google Shape;106;p18"/>
          <p:cNvSpPr txBox="1"/>
          <p:nvPr>
            <p:ph idx="5" type="title"/>
          </p:nvPr>
        </p:nvSpPr>
        <p:spPr>
          <a:xfrm>
            <a:off x="4946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8"/>
          <p:cNvSpPr txBox="1"/>
          <p:nvPr>
            <p:ph idx="6" type="subTitle"/>
          </p:nvPr>
        </p:nvSpPr>
        <p:spPr>
          <a:xfrm>
            <a:off x="33600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08" name="Google Shape;108;p18"/>
          <p:cNvSpPr txBox="1"/>
          <p:nvPr>
            <p:ph idx="7" type="title"/>
          </p:nvPr>
        </p:nvSpPr>
        <p:spPr>
          <a:xfrm>
            <a:off x="33600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9" name="Google Shape;109;p18"/>
          <p:cNvSpPr txBox="1"/>
          <p:nvPr>
            <p:ph idx="8" type="subTitle"/>
          </p:nvPr>
        </p:nvSpPr>
        <p:spPr>
          <a:xfrm>
            <a:off x="6225400" y="3798900"/>
            <a:ext cx="2424000" cy="13446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10" name="Google Shape;110;p18"/>
          <p:cNvSpPr txBox="1"/>
          <p:nvPr>
            <p:ph idx="9" type="title"/>
          </p:nvPr>
        </p:nvSpPr>
        <p:spPr>
          <a:xfrm>
            <a:off x="6225400" y="3151600"/>
            <a:ext cx="2424000" cy="6906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800"/>
              <a:buFont typeface="Assistant"/>
              <a:buNone/>
              <a:defRPr b="1" sz="1800">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CUSTOM_2">
    <p:spTree>
      <p:nvGrpSpPr>
        <p:cNvPr id="111" name="Shape 111"/>
        <p:cNvGrpSpPr/>
        <p:nvPr/>
      </p:nvGrpSpPr>
      <p:grpSpPr>
        <a:xfrm>
          <a:off x="0" y="0"/>
          <a:ext cx="0" cy="0"/>
          <a:chOff x="0" y="0"/>
          <a:chExt cx="0" cy="0"/>
        </a:xfrm>
      </p:grpSpPr>
      <p:sp>
        <p:nvSpPr>
          <p:cNvPr id="112" name="Google Shape;112;p19"/>
          <p:cNvSpPr txBox="1"/>
          <p:nvPr>
            <p:ph type="title"/>
          </p:nvPr>
        </p:nvSpPr>
        <p:spPr>
          <a:xfrm>
            <a:off x="676275" y="723900"/>
            <a:ext cx="3505200" cy="652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Font typeface="Helvetica Neue"/>
              <a:buNone/>
              <a:defRPr b="1" sz="3000">
                <a:latin typeface="Helvetica Neue"/>
                <a:ea typeface="Helvetica Neue"/>
                <a:cs typeface="Helvetica Neue"/>
                <a:sym typeface="Helvetica Neue"/>
              </a:defRPr>
            </a:lvl2pPr>
            <a:lvl3pPr lvl="2" rtl="0">
              <a:spcBef>
                <a:spcPts val="0"/>
              </a:spcBef>
              <a:spcAft>
                <a:spcPts val="0"/>
              </a:spcAft>
              <a:buSzPts val="3000"/>
              <a:buFont typeface="Helvetica Neue"/>
              <a:buNone/>
              <a:defRPr b="1" sz="3000">
                <a:latin typeface="Helvetica Neue"/>
                <a:ea typeface="Helvetica Neue"/>
                <a:cs typeface="Helvetica Neue"/>
                <a:sym typeface="Helvetica Neue"/>
              </a:defRPr>
            </a:lvl3pPr>
            <a:lvl4pPr lvl="3" rtl="0">
              <a:spcBef>
                <a:spcPts val="0"/>
              </a:spcBef>
              <a:spcAft>
                <a:spcPts val="0"/>
              </a:spcAft>
              <a:buSzPts val="3000"/>
              <a:buFont typeface="Helvetica Neue"/>
              <a:buNone/>
              <a:defRPr b="1" sz="3000">
                <a:latin typeface="Helvetica Neue"/>
                <a:ea typeface="Helvetica Neue"/>
                <a:cs typeface="Helvetica Neue"/>
                <a:sym typeface="Helvetica Neue"/>
              </a:defRPr>
            </a:lvl4pPr>
            <a:lvl5pPr lvl="4" rtl="0">
              <a:spcBef>
                <a:spcPts val="0"/>
              </a:spcBef>
              <a:spcAft>
                <a:spcPts val="0"/>
              </a:spcAft>
              <a:buSzPts val="3000"/>
              <a:buFont typeface="Helvetica Neue"/>
              <a:buNone/>
              <a:defRPr b="1" sz="3000">
                <a:latin typeface="Helvetica Neue"/>
                <a:ea typeface="Helvetica Neue"/>
                <a:cs typeface="Helvetica Neue"/>
                <a:sym typeface="Helvetica Neue"/>
              </a:defRPr>
            </a:lvl5pPr>
            <a:lvl6pPr lvl="5" rtl="0">
              <a:spcBef>
                <a:spcPts val="0"/>
              </a:spcBef>
              <a:spcAft>
                <a:spcPts val="0"/>
              </a:spcAft>
              <a:buSzPts val="3000"/>
              <a:buFont typeface="Helvetica Neue"/>
              <a:buNone/>
              <a:defRPr b="1" sz="3000">
                <a:latin typeface="Helvetica Neue"/>
                <a:ea typeface="Helvetica Neue"/>
                <a:cs typeface="Helvetica Neue"/>
                <a:sym typeface="Helvetica Neue"/>
              </a:defRPr>
            </a:lvl6pPr>
            <a:lvl7pPr lvl="6" rtl="0">
              <a:spcBef>
                <a:spcPts val="0"/>
              </a:spcBef>
              <a:spcAft>
                <a:spcPts val="0"/>
              </a:spcAft>
              <a:buSzPts val="3000"/>
              <a:buFont typeface="Helvetica Neue"/>
              <a:buNone/>
              <a:defRPr b="1" sz="3000">
                <a:latin typeface="Helvetica Neue"/>
                <a:ea typeface="Helvetica Neue"/>
                <a:cs typeface="Helvetica Neue"/>
                <a:sym typeface="Helvetica Neue"/>
              </a:defRPr>
            </a:lvl7pPr>
            <a:lvl8pPr lvl="7" rtl="0">
              <a:spcBef>
                <a:spcPts val="0"/>
              </a:spcBef>
              <a:spcAft>
                <a:spcPts val="0"/>
              </a:spcAft>
              <a:buSzPts val="3000"/>
              <a:buFont typeface="Helvetica Neue"/>
              <a:buNone/>
              <a:defRPr b="1" sz="3000">
                <a:latin typeface="Helvetica Neue"/>
                <a:ea typeface="Helvetica Neue"/>
                <a:cs typeface="Helvetica Neue"/>
                <a:sym typeface="Helvetica Neue"/>
              </a:defRPr>
            </a:lvl8pPr>
            <a:lvl9pPr lvl="8" rtl="0">
              <a:spcBef>
                <a:spcPts val="0"/>
              </a:spcBef>
              <a:spcAft>
                <a:spcPts val="0"/>
              </a:spcAft>
              <a:buSzPts val="3000"/>
              <a:buFont typeface="Helvetica Neue"/>
              <a:buNone/>
              <a:defRPr b="1" sz="3000">
                <a:latin typeface="Helvetica Neue"/>
                <a:ea typeface="Helvetica Neue"/>
                <a:cs typeface="Helvetica Neue"/>
                <a:sym typeface="Helvetica Neue"/>
              </a:defRPr>
            </a:lvl9pPr>
          </a:lstStyle>
          <a:p/>
        </p:txBody>
      </p:sp>
      <p:pic>
        <p:nvPicPr>
          <p:cNvPr descr="preencoded.png" id="113" name="Google Shape;113;p19"/>
          <p:cNvPicPr preferRelativeResize="0"/>
          <p:nvPr/>
        </p:nvPicPr>
        <p:blipFill rotWithShape="1">
          <a:blip r:embed="rId2">
            <a:alphaModFix/>
          </a:blip>
          <a:srcRect b="0" l="0" r="0" t="0"/>
          <a:stretch/>
        </p:blipFill>
        <p:spPr>
          <a:xfrm>
            <a:off x="0" y="2386013"/>
            <a:ext cx="9143996" cy="2757487"/>
          </a:xfrm>
          <a:prstGeom prst="rect">
            <a:avLst/>
          </a:prstGeom>
          <a:noFill/>
          <a:ln>
            <a:noFill/>
          </a:ln>
        </p:spPr>
      </p:pic>
      <p:pic>
        <p:nvPicPr>
          <p:cNvPr descr="preencoded.png" id="114" name="Google Shape;114;p19"/>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pic>
        <p:nvPicPr>
          <p:cNvPr descr="preencoded.png" id="115" name="Google Shape;115;p19"/>
          <p:cNvPicPr preferRelativeResize="0"/>
          <p:nvPr/>
        </p:nvPicPr>
        <p:blipFill rotWithShape="1">
          <a:blip r:embed="rId4">
            <a:alphaModFix/>
          </a:blip>
          <a:srcRect b="0" l="0" r="0" t="0"/>
          <a:stretch/>
        </p:blipFill>
        <p:spPr>
          <a:xfrm>
            <a:off x="6300788" y="1690688"/>
            <a:ext cx="609600" cy="609600"/>
          </a:xfrm>
          <a:prstGeom prst="rect">
            <a:avLst/>
          </a:prstGeom>
          <a:noFill/>
          <a:ln>
            <a:noFill/>
          </a:ln>
        </p:spPr>
      </p:pic>
      <p:pic>
        <p:nvPicPr>
          <p:cNvPr descr="preencoded.png" id="116" name="Google Shape;116;p19"/>
          <p:cNvPicPr preferRelativeResize="0"/>
          <p:nvPr/>
        </p:nvPicPr>
        <p:blipFill rotWithShape="1">
          <a:blip r:embed="rId5">
            <a:alphaModFix/>
          </a:blip>
          <a:srcRect b="0" l="0" r="0" t="0"/>
          <a:stretch/>
        </p:blipFill>
        <p:spPr>
          <a:xfrm>
            <a:off x="7115175" y="638175"/>
            <a:ext cx="1228725" cy="1228725"/>
          </a:xfrm>
          <a:prstGeom prst="rect">
            <a:avLst/>
          </a:prstGeom>
          <a:noFill/>
          <a:ln>
            <a:noFill/>
          </a:ln>
        </p:spPr>
      </p:pic>
      <p:sp>
        <p:nvSpPr>
          <p:cNvPr id="117" name="Google Shape;117;p19"/>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1"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118" name="Google Shape;118;p19"/>
          <p:cNvSpPr txBox="1"/>
          <p:nvPr>
            <p:ph idx="1" type="subTitle"/>
          </p:nvPr>
        </p:nvSpPr>
        <p:spPr>
          <a:xfrm>
            <a:off x="676275" y="1552575"/>
            <a:ext cx="3505200" cy="1495500"/>
          </a:xfrm>
          <a:prstGeom prst="rect">
            <a:avLst/>
          </a:prstGeom>
        </p:spPr>
        <p:txBody>
          <a:bodyPr anchorCtr="0" anchor="t" bIns="91425" lIns="91425" spcFirstLastPara="1" rIns="91425" wrap="square" tIns="91425">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_1">
    <p:spTree>
      <p:nvGrpSpPr>
        <p:cNvPr id="119" name="Shape 119"/>
        <p:cNvGrpSpPr/>
        <p:nvPr/>
      </p:nvGrpSpPr>
      <p:grpSpPr>
        <a:xfrm>
          <a:off x="0" y="0"/>
          <a:ext cx="0" cy="0"/>
          <a:chOff x="0" y="0"/>
          <a:chExt cx="0" cy="0"/>
        </a:xfrm>
      </p:grpSpPr>
      <p:sp>
        <p:nvSpPr>
          <p:cNvPr id="120" name="Google Shape;120;p20"/>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Font typeface="Helvetica Neue"/>
              <a:buNone/>
              <a:defRPr b="1" sz="3000">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pic>
        <p:nvPicPr>
          <p:cNvPr descr="preencoded.png" id="121" name="Google Shape;121;p20"/>
          <p:cNvPicPr preferRelativeResize="0"/>
          <p:nvPr/>
        </p:nvPicPr>
        <p:blipFill rotWithShape="1">
          <a:blip r:embed="rId2">
            <a:alphaModFix/>
          </a:blip>
          <a:srcRect b="0" l="0" r="0" t="0"/>
          <a:stretch/>
        </p:blipFill>
        <p:spPr>
          <a:xfrm>
            <a:off x="4588511" y="-18047"/>
            <a:ext cx="4567237" cy="1647593"/>
          </a:xfrm>
          <a:prstGeom prst="rect">
            <a:avLst/>
          </a:prstGeom>
          <a:noFill/>
          <a:ln>
            <a:noFill/>
          </a:ln>
        </p:spPr>
      </p:pic>
      <p:pic>
        <p:nvPicPr>
          <p:cNvPr descr="preencoded.png" id="122" name="Google Shape;122;p20"/>
          <p:cNvPicPr preferRelativeResize="0"/>
          <p:nvPr/>
        </p:nvPicPr>
        <p:blipFill rotWithShape="1">
          <a:blip r:embed="rId3">
            <a:alphaModFix/>
          </a:blip>
          <a:srcRect b="0" l="0" r="0" t="0"/>
          <a:stretch/>
        </p:blipFill>
        <p:spPr>
          <a:xfrm>
            <a:off x="7377113" y="219075"/>
            <a:ext cx="1466850" cy="347663"/>
          </a:xfrm>
          <a:prstGeom prst="rect">
            <a:avLst/>
          </a:prstGeom>
          <a:noFill/>
          <a:ln>
            <a:noFill/>
          </a:ln>
        </p:spPr>
      </p:pic>
      <p:pic>
        <p:nvPicPr>
          <p:cNvPr descr="preencoded.png" id="123" name="Google Shape;123;p20"/>
          <p:cNvPicPr preferRelativeResize="0"/>
          <p:nvPr/>
        </p:nvPicPr>
        <p:blipFill rotWithShape="1">
          <a:blip r:embed="rId4">
            <a:alphaModFix/>
          </a:blip>
          <a:srcRect b="0" l="0" r="0" t="0"/>
          <a:stretch/>
        </p:blipFill>
        <p:spPr>
          <a:xfrm>
            <a:off x="8424875" y="3414725"/>
            <a:ext cx="733425" cy="1763153"/>
          </a:xfrm>
          <a:prstGeom prst="rect">
            <a:avLst/>
          </a:prstGeom>
          <a:noFill/>
          <a:ln>
            <a:noFill/>
          </a:ln>
        </p:spPr>
      </p:pic>
      <p:pic>
        <p:nvPicPr>
          <p:cNvPr descr="preencoded.png" id="124" name="Google Shape;124;p20"/>
          <p:cNvPicPr preferRelativeResize="0"/>
          <p:nvPr/>
        </p:nvPicPr>
        <p:blipFill rotWithShape="1">
          <a:blip r:embed="rId5">
            <a:alphaModFix/>
          </a:blip>
          <a:srcRect b="0" l="0" r="0" t="0"/>
          <a:stretch/>
        </p:blipFill>
        <p:spPr>
          <a:xfrm>
            <a:off x="7596188" y="4167188"/>
            <a:ext cx="733425" cy="733425"/>
          </a:xfrm>
          <a:prstGeom prst="rect">
            <a:avLst/>
          </a:prstGeom>
          <a:noFill/>
          <a:ln>
            <a:noFill/>
          </a:ln>
        </p:spPr>
      </p:pic>
      <p:pic>
        <p:nvPicPr>
          <p:cNvPr descr="preencoded.png" id="125" name="Google Shape;125;p20"/>
          <p:cNvPicPr preferRelativeResize="0"/>
          <p:nvPr/>
        </p:nvPicPr>
        <p:blipFill rotWithShape="1">
          <a:blip r:embed="rId6">
            <a:alphaModFix/>
          </a:blip>
          <a:srcRect b="0" l="0" r="0" t="0"/>
          <a:stretch/>
        </p:blipFill>
        <p:spPr>
          <a:xfrm>
            <a:off x="8329613" y="3624263"/>
            <a:ext cx="419100" cy="419100"/>
          </a:xfrm>
          <a:prstGeom prst="rect">
            <a:avLst/>
          </a:prstGeom>
          <a:noFill/>
          <a:ln>
            <a:noFill/>
          </a:ln>
        </p:spPr>
      </p:pic>
      <p:sp>
        <p:nvSpPr>
          <p:cNvPr id="126" name="Google Shape;126;p20"/>
          <p:cNvSpPr/>
          <p:nvPr/>
        </p:nvSpPr>
        <p:spPr>
          <a:xfrm>
            <a:off x="7469451" y="635124"/>
            <a:ext cx="12822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b="0" i="0" lang="en"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127" name="Google Shape;127;p20"/>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lvl1pPr indent="-381000" lvl="0" marL="4572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indent="-355600" lvl="1" marL="9144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indent="-355600" lvl="2" marL="1371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indent="-355600" lvl="3" marL="18288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indent="-355600" lvl="4" marL="22860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indent="-355600" lvl="5" marL="27432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indent="-355600" lvl="6" marL="32004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indent="-355600" lvl="7" marL="3657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indent="-355600" lvl="8" marL="41148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128" name="Shape 12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9" name="Shape 129"/>
        <p:cNvGrpSpPr/>
        <p:nvPr/>
      </p:nvGrpSpPr>
      <p:grpSpPr>
        <a:xfrm>
          <a:off x="0" y="0"/>
          <a:ext cx="0" cy="0"/>
          <a:chOff x="0" y="0"/>
          <a:chExt cx="0" cy="0"/>
        </a:xfrm>
      </p:grpSpPr>
      <p:sp>
        <p:nvSpPr>
          <p:cNvPr id="130" name="Google Shape;130;p22"/>
          <p:cNvSpPr txBox="1"/>
          <p:nvPr>
            <p:ph type="title"/>
          </p:nvPr>
        </p:nvSpPr>
        <p:spPr>
          <a:xfrm>
            <a:off x="423925" y="680415"/>
            <a:ext cx="8296200" cy="6444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0" sz="2400">
                <a:solidFill>
                  <a:schemeClr val="dk1"/>
                </a:solidFill>
                <a:latin typeface="Tahoma"/>
                <a:ea typeface="Tahoma"/>
                <a:cs typeface="Tahoma"/>
                <a:sym typeface="Tahom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22"/>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22"/>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3" name="Google Shape;133;p22"/>
          <p:cNvSpPr txBox="1"/>
          <p:nvPr>
            <p:ph idx="12" type="sldNum"/>
          </p:nvPr>
        </p:nvSpPr>
        <p:spPr>
          <a:xfrm>
            <a:off x="6583680" y="4783455"/>
            <a:ext cx="2103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1">
  <p:cSld name="CUSTOM_4">
    <p:spTree>
      <p:nvGrpSpPr>
        <p:cNvPr id="134" name="Shape 134"/>
        <p:cNvGrpSpPr/>
        <p:nvPr/>
      </p:nvGrpSpPr>
      <p:grpSpPr>
        <a:xfrm>
          <a:off x="0" y="0"/>
          <a:ext cx="0" cy="0"/>
          <a:chOff x="0" y="0"/>
          <a:chExt cx="0" cy="0"/>
        </a:xfrm>
      </p:grpSpPr>
      <p:pic>
        <p:nvPicPr>
          <p:cNvPr descr="preencoded.png" id="135" name="Google Shape;135;p2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136" name="Google Shape;136;p23"/>
          <p:cNvPicPr preferRelativeResize="0"/>
          <p:nvPr/>
        </p:nvPicPr>
        <p:blipFill rotWithShape="1">
          <a:blip r:embed="rId3">
            <a:alphaModFix/>
          </a:blip>
          <a:srcRect b="0" l="0" r="0" t="0"/>
          <a:stretch/>
        </p:blipFill>
        <p:spPr>
          <a:xfrm>
            <a:off x="0" y="2200275"/>
            <a:ext cx="9143994" cy="2943227"/>
          </a:xfrm>
          <a:prstGeom prst="rect">
            <a:avLst/>
          </a:prstGeom>
          <a:noFill/>
          <a:ln>
            <a:noFill/>
          </a:ln>
        </p:spPr>
      </p:pic>
      <p:pic>
        <p:nvPicPr>
          <p:cNvPr descr="preencoded.png" id="137" name="Google Shape;137;p23"/>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138" name="Google Shape;138;p23"/>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139" name="Google Shape;139;p23"/>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140" name="Google Shape;140;p23"/>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141" name="Google Shape;141;p23"/>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142" name="Google Shape;142;p23"/>
          <p:cNvSpPr/>
          <p:nvPr>
            <p:ph idx="2" type="pic"/>
          </p:nvPr>
        </p:nvSpPr>
        <p:spPr>
          <a:xfrm>
            <a:off x="300050" y="723898"/>
            <a:ext cx="2033700" cy="1525200"/>
          </a:xfrm>
          <a:prstGeom prst="roundRect">
            <a:avLst>
              <a:gd fmla="val 7806" name="adj"/>
            </a:avLst>
          </a:prstGeom>
          <a:noFill/>
          <a:ln>
            <a:noFill/>
          </a:ln>
        </p:spPr>
      </p:sp>
      <p:sp>
        <p:nvSpPr>
          <p:cNvPr id="143" name="Google Shape;143;p23"/>
          <p:cNvSpPr/>
          <p:nvPr>
            <p:ph idx="3" type="pic"/>
          </p:nvPr>
        </p:nvSpPr>
        <p:spPr>
          <a:xfrm>
            <a:off x="2466925" y="723898"/>
            <a:ext cx="2033700" cy="1525200"/>
          </a:xfrm>
          <a:prstGeom prst="roundRect">
            <a:avLst>
              <a:gd fmla="val 8435" name="adj"/>
            </a:avLst>
          </a:prstGeom>
          <a:noFill/>
          <a:ln>
            <a:noFill/>
          </a:ln>
        </p:spPr>
      </p:sp>
      <p:sp>
        <p:nvSpPr>
          <p:cNvPr id="144" name="Google Shape;144;p23"/>
          <p:cNvSpPr/>
          <p:nvPr>
            <p:ph idx="4" type="pic"/>
          </p:nvPr>
        </p:nvSpPr>
        <p:spPr>
          <a:xfrm>
            <a:off x="4636275" y="723898"/>
            <a:ext cx="2033700" cy="1525200"/>
          </a:xfrm>
          <a:prstGeom prst="roundRect">
            <a:avLst>
              <a:gd fmla="val 7806" name="adj"/>
            </a:avLst>
          </a:prstGeom>
          <a:noFill/>
          <a:ln>
            <a:noFill/>
          </a:ln>
        </p:spPr>
      </p:sp>
      <p:sp>
        <p:nvSpPr>
          <p:cNvPr id="145" name="Google Shape;145;p23"/>
          <p:cNvSpPr/>
          <p:nvPr>
            <p:ph idx="5" type="pic"/>
          </p:nvPr>
        </p:nvSpPr>
        <p:spPr>
          <a:xfrm>
            <a:off x="6805625" y="757248"/>
            <a:ext cx="2033700" cy="1525200"/>
          </a:xfrm>
          <a:prstGeom prst="roundRect">
            <a:avLst>
              <a:gd fmla="val 7806" name="adj"/>
            </a:avLst>
          </a:prstGeom>
          <a:noFill/>
          <a:ln>
            <a:noFill/>
          </a:ln>
        </p:spPr>
      </p:sp>
      <p:sp>
        <p:nvSpPr>
          <p:cNvPr id="146" name="Google Shape;146;p23"/>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47" name="Google Shape;147;p23"/>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48" name="Google Shape;148;p23"/>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49" name="Google Shape;149;p23"/>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50" name="Google Shape;150;p23"/>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51" name="Google Shape;151;p23"/>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52" name="Google Shape;152;p23"/>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lvl1pPr lvl="0" rt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lgn="l">
              <a:lnSpc>
                <a:spcPct val="135000"/>
              </a:lnSpc>
              <a:spcBef>
                <a:spcPts val="0"/>
              </a:spcBef>
              <a:spcAft>
                <a:spcPts val="0"/>
              </a:spcAft>
              <a:buSzPts val="2000"/>
              <a:buNone/>
              <a:defRPr/>
            </a:lvl2pPr>
            <a:lvl3pPr lvl="2" rtl="0" algn="l">
              <a:lnSpc>
                <a:spcPct val="135000"/>
              </a:lnSpc>
              <a:spcBef>
                <a:spcPts val="0"/>
              </a:spcBef>
              <a:spcAft>
                <a:spcPts val="0"/>
              </a:spcAft>
              <a:buSzPts val="2000"/>
              <a:buNone/>
              <a:defRPr/>
            </a:lvl3pPr>
            <a:lvl4pPr lvl="3" rtl="0" algn="l">
              <a:lnSpc>
                <a:spcPct val="135000"/>
              </a:lnSpc>
              <a:spcBef>
                <a:spcPts val="0"/>
              </a:spcBef>
              <a:spcAft>
                <a:spcPts val="0"/>
              </a:spcAft>
              <a:buSzPts val="2000"/>
              <a:buNone/>
              <a:defRPr/>
            </a:lvl4pPr>
            <a:lvl5pPr lvl="4" rtl="0" algn="l">
              <a:lnSpc>
                <a:spcPct val="135000"/>
              </a:lnSpc>
              <a:spcBef>
                <a:spcPts val="0"/>
              </a:spcBef>
              <a:spcAft>
                <a:spcPts val="0"/>
              </a:spcAft>
              <a:buSzPts val="2000"/>
              <a:buNone/>
              <a:defRPr/>
            </a:lvl5pPr>
            <a:lvl6pPr lvl="5" rtl="0" algn="l">
              <a:lnSpc>
                <a:spcPct val="135000"/>
              </a:lnSpc>
              <a:spcBef>
                <a:spcPts val="0"/>
              </a:spcBef>
              <a:spcAft>
                <a:spcPts val="0"/>
              </a:spcAft>
              <a:buSzPts val="2000"/>
              <a:buNone/>
              <a:defRPr/>
            </a:lvl6pPr>
            <a:lvl7pPr lvl="6" rtl="0" algn="l">
              <a:lnSpc>
                <a:spcPct val="135000"/>
              </a:lnSpc>
              <a:spcBef>
                <a:spcPts val="0"/>
              </a:spcBef>
              <a:spcAft>
                <a:spcPts val="0"/>
              </a:spcAft>
              <a:buSzPts val="2000"/>
              <a:buNone/>
              <a:defRPr/>
            </a:lvl7pPr>
            <a:lvl8pPr lvl="7" rtl="0" algn="l">
              <a:lnSpc>
                <a:spcPct val="135000"/>
              </a:lnSpc>
              <a:spcBef>
                <a:spcPts val="0"/>
              </a:spcBef>
              <a:spcAft>
                <a:spcPts val="0"/>
              </a:spcAft>
              <a:buSzPts val="2000"/>
              <a:buNone/>
              <a:defRPr/>
            </a:lvl8pPr>
            <a:lvl9pPr lvl="8" rtl="0" algn="l">
              <a:lnSpc>
                <a:spcPct val="135000"/>
              </a:lnSpc>
              <a:spcBef>
                <a:spcPts val="0"/>
              </a:spcBef>
              <a:spcAft>
                <a:spcPts val="0"/>
              </a:spcAft>
              <a:buSzPts val="2000"/>
              <a:buNone/>
              <a:defRPr/>
            </a:lvl9pPr>
          </a:lstStyle>
          <a:p/>
        </p:txBody>
      </p:sp>
      <p:sp>
        <p:nvSpPr>
          <p:cNvPr id="153" name="Google Shape;153;p23"/>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b="1" sz="3000">
                <a:solidFill>
                  <a:schemeClr val="dk1"/>
                </a:solidFill>
                <a:latin typeface="Helvetica Neue"/>
                <a:ea typeface="Helvetica Neue"/>
                <a:cs typeface="Helvetica Neue"/>
                <a:sym typeface="Helvetica Neu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indent="-355600" lvl="1" marL="9144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indent="-355600" lvl="2" marL="1371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indent="-355600" lvl="3" marL="18288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indent="-355600" lvl="4" marL="22860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indent="-355600" lvl="5" marL="27432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indent="-355600" lvl="6" marL="32004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indent="-355600" lvl="7" marL="3657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indent="-355600" lvl="8" marL="41148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orangeline.knightlab.com/templates/pages/storymap.html" TargetMode="Externa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4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40.png"/><Relationship Id="rId6"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storymap.knightlab.com/" TargetMode="External"/><Relationship Id="rId4" Type="http://schemas.openxmlformats.org/officeDocument/2006/relationships/hyperlink" Target="https://uploads.knightlab.com/storymapjs/d781595408d0b135cbb30fc2a4d2061a/bioquest-australia/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ctrTitle"/>
          </p:nvPr>
        </p:nvSpPr>
        <p:spPr>
          <a:xfrm>
            <a:off x="4572000" y="671525"/>
            <a:ext cx="4229100" cy="137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Biodiversity Bonanza!</a:t>
            </a:r>
            <a:endParaRPr/>
          </a:p>
        </p:txBody>
      </p:sp>
      <p:sp>
        <p:nvSpPr>
          <p:cNvPr id="159" name="Google Shape;159;p24"/>
          <p:cNvSpPr txBox="1"/>
          <p:nvPr>
            <p:ph idx="1" type="subTitle"/>
          </p:nvPr>
        </p:nvSpPr>
        <p:spPr>
          <a:xfrm>
            <a:off x="5367975" y="1656125"/>
            <a:ext cx="3095700" cy="393600"/>
          </a:xfrm>
          <a:prstGeom prst="rect">
            <a:avLst/>
          </a:prstGeom>
        </p:spPr>
        <p:txBody>
          <a:bodyPr anchorCtr="0" anchor="ctr" bIns="91425" lIns="91425" spcFirstLastPara="1" rIns="91425" wrap="square" tIns="91425">
            <a:normAutofit fontScale="70000" lnSpcReduction="20000"/>
          </a:bodyPr>
          <a:lstStyle/>
          <a:p>
            <a:pPr indent="0" lvl="0" marL="0" rtl="0" algn="ctr">
              <a:spcBef>
                <a:spcPts val="0"/>
              </a:spcBef>
              <a:spcAft>
                <a:spcPts val="0"/>
              </a:spcAft>
              <a:buNone/>
            </a:pPr>
            <a:r>
              <a:rPr lang="en"/>
              <a:t>60 Minutes </a:t>
            </a:r>
            <a:endParaRPr/>
          </a:p>
        </p:txBody>
      </p:sp>
      <p:pic>
        <p:nvPicPr>
          <p:cNvPr id="160" name="Google Shape;160;p24"/>
          <p:cNvPicPr preferRelativeResize="0"/>
          <p:nvPr>
            <p:ph idx="2" type="pic"/>
          </p:nvPr>
        </p:nvPicPr>
        <p:blipFill rotWithShape="1">
          <a:blip r:embed="rId3">
            <a:alphaModFix/>
          </a:blip>
          <a:srcRect b="0" l="0" r="0" t="0"/>
          <a:stretch/>
        </p:blipFill>
        <p:spPr>
          <a:xfrm>
            <a:off x="666750" y="671525"/>
            <a:ext cx="3490800" cy="34908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nvSpPr>
        <p:spPr>
          <a:xfrm>
            <a:off x="460225" y="1389075"/>
            <a:ext cx="7647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lang="en" sz="2200">
                <a:solidFill>
                  <a:schemeClr val="dk1"/>
                </a:solidFill>
                <a:latin typeface="Helvetica Neue"/>
                <a:ea typeface="Helvetica Neue"/>
                <a:cs typeface="Helvetica Neue"/>
                <a:sym typeface="Helvetica Neue"/>
              </a:rPr>
              <a:t>Getting started with StoryMap JS!</a:t>
            </a:r>
            <a:endParaRPr b="1" i="0" sz="2200" u="none" cap="none" strike="noStrike">
              <a:solidFill>
                <a:srgbClr val="000000"/>
              </a:solidFill>
              <a:latin typeface="Arial"/>
              <a:ea typeface="Arial"/>
              <a:cs typeface="Arial"/>
              <a:sym typeface="Arial"/>
            </a:endParaRPr>
          </a:p>
        </p:txBody>
      </p:sp>
      <p:sp>
        <p:nvSpPr>
          <p:cNvPr id="240" name="Google Shape;240;p33"/>
          <p:cNvSpPr txBox="1"/>
          <p:nvPr/>
        </p:nvSpPr>
        <p:spPr>
          <a:xfrm>
            <a:off x="416700" y="2209013"/>
            <a:ext cx="4155300" cy="1847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SzPts val="1800"/>
              <a:buFont typeface="Helvetica Neue"/>
              <a:buAutoNum type="arabicPeriod"/>
            </a:pPr>
            <a:r>
              <a:rPr lang="en" sz="1800">
                <a:solidFill>
                  <a:schemeClr val="dk1"/>
                </a:solidFill>
                <a:latin typeface="Helvetica Neue"/>
                <a:ea typeface="Helvetica Neue"/>
                <a:cs typeface="Helvetica Neue"/>
                <a:sym typeface="Helvetica Neue"/>
              </a:rPr>
              <a:t>Go to </a:t>
            </a:r>
            <a:r>
              <a:rPr lang="en" sz="1800" u="sng">
                <a:solidFill>
                  <a:schemeClr val="hlink"/>
                </a:solidFill>
                <a:latin typeface="Helvetica Neue"/>
                <a:ea typeface="Helvetica Neue"/>
                <a:cs typeface="Helvetica Neue"/>
                <a:sym typeface="Helvetica Neue"/>
                <a:hlinkClick r:id="rId3"/>
              </a:rPr>
              <a:t>StoryMap JS</a:t>
            </a:r>
            <a:r>
              <a:rPr lang="en" sz="1800">
                <a:solidFill>
                  <a:schemeClr val="dk1"/>
                </a:solidFill>
                <a:latin typeface="Helvetica Neue"/>
                <a:ea typeface="Helvetica Neue"/>
                <a:cs typeface="Helvetica Neue"/>
                <a:sym typeface="Helvetica Neue"/>
              </a:rPr>
              <a:t>. </a:t>
            </a:r>
            <a:r>
              <a:rPr lang="en" sz="1800">
                <a:solidFill>
                  <a:schemeClr val="dk1"/>
                </a:solidFill>
                <a:latin typeface="Helvetica Neue"/>
                <a:ea typeface="Helvetica Neue"/>
                <a:cs typeface="Helvetica Neue"/>
                <a:sym typeface="Helvetica Neue"/>
              </a:rPr>
              <a:t> </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SzPts val="1800"/>
              <a:buFont typeface="Helvetica Neue"/>
              <a:buAutoNum type="arabicPeriod"/>
            </a:pPr>
            <a:r>
              <a:rPr lang="en" sz="1800">
                <a:solidFill>
                  <a:schemeClr val="dk1"/>
                </a:solidFill>
                <a:latin typeface="Helvetica Neue"/>
                <a:ea typeface="Helvetica Neue"/>
                <a:cs typeface="Helvetica Neue"/>
                <a:sym typeface="Helvetica Neue"/>
              </a:rPr>
              <a:t>You need to have a Google Account to sign up and </a:t>
            </a:r>
            <a:r>
              <a:rPr lang="en" sz="1800">
                <a:solidFill>
                  <a:schemeClr val="dk1"/>
                </a:solidFill>
                <a:latin typeface="Helvetica Neue"/>
                <a:ea typeface="Helvetica Neue"/>
                <a:cs typeface="Helvetica Neue"/>
                <a:sym typeface="Helvetica Neue"/>
              </a:rPr>
              <a:t>access</a:t>
            </a:r>
            <a:r>
              <a:rPr lang="en" sz="1800">
                <a:solidFill>
                  <a:schemeClr val="dk1"/>
                </a:solidFill>
                <a:latin typeface="Helvetica Neue"/>
                <a:ea typeface="Helvetica Neue"/>
                <a:cs typeface="Helvetica Neue"/>
                <a:sym typeface="Helvetica Neue"/>
              </a:rPr>
              <a:t>. </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SzPts val="1800"/>
              <a:buFont typeface="Helvetica Neue"/>
              <a:buAutoNum type="arabicPeriod"/>
            </a:pPr>
            <a:r>
              <a:rPr lang="en" sz="1800">
                <a:solidFill>
                  <a:schemeClr val="dk1"/>
                </a:solidFill>
                <a:latin typeface="Helvetica Neue"/>
                <a:ea typeface="Helvetica Neue"/>
                <a:cs typeface="Helvetica Neue"/>
                <a:sym typeface="Helvetica Neue"/>
              </a:rPr>
              <a:t>Click on ‘</a:t>
            </a:r>
            <a:r>
              <a:rPr b="1" lang="en" sz="1800">
                <a:solidFill>
                  <a:schemeClr val="dk1"/>
                </a:solidFill>
                <a:latin typeface="Helvetica Neue"/>
                <a:ea typeface="Helvetica Neue"/>
                <a:cs typeface="Helvetica Neue"/>
                <a:sym typeface="Helvetica Neue"/>
              </a:rPr>
              <a:t>Make a Map</a:t>
            </a:r>
            <a:r>
              <a:rPr lang="en" sz="1800">
                <a:solidFill>
                  <a:schemeClr val="dk1"/>
                </a:solidFill>
                <a:latin typeface="Helvetica Neue"/>
                <a:ea typeface="Helvetica Neue"/>
                <a:cs typeface="Helvetica Neue"/>
                <a:sym typeface="Helvetica Neue"/>
              </a:rPr>
              <a:t>’ to start. </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AutoNum type="arabicPeriod"/>
            </a:pPr>
            <a:r>
              <a:rPr lang="en" sz="1800">
                <a:solidFill>
                  <a:schemeClr val="dk1"/>
                </a:solidFill>
                <a:latin typeface="Helvetica Neue"/>
                <a:ea typeface="Helvetica Neue"/>
                <a:cs typeface="Helvetica Neue"/>
                <a:sym typeface="Helvetica Neue"/>
              </a:rPr>
              <a:t>Let your educator guide you on how to use StoryMap JS!</a:t>
            </a:r>
            <a:endParaRPr sz="1800">
              <a:solidFill>
                <a:schemeClr val="dk1"/>
              </a:solidFill>
              <a:latin typeface="Helvetica Neue"/>
              <a:ea typeface="Helvetica Neue"/>
              <a:cs typeface="Helvetica Neue"/>
              <a:sym typeface="Helvetica Neue"/>
            </a:endParaRPr>
          </a:p>
        </p:txBody>
      </p:sp>
      <p:pic>
        <p:nvPicPr>
          <p:cNvPr id="241" name="Google Shape;241;p33"/>
          <p:cNvPicPr preferRelativeResize="0"/>
          <p:nvPr/>
        </p:nvPicPr>
        <p:blipFill rotWithShape="1">
          <a:blip r:embed="rId4">
            <a:alphaModFix/>
          </a:blip>
          <a:srcRect b="0" l="0" r="0" t="9280"/>
          <a:stretch/>
        </p:blipFill>
        <p:spPr>
          <a:xfrm>
            <a:off x="4471250" y="2043826"/>
            <a:ext cx="4267176" cy="2177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nvSpPr>
        <p:spPr>
          <a:xfrm>
            <a:off x="934300" y="404925"/>
            <a:ext cx="6311700" cy="65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 sz="2200">
                <a:latin typeface="Helvetica Neue"/>
                <a:ea typeface="Helvetica Neue"/>
                <a:cs typeface="Helvetica Neue"/>
                <a:sym typeface="Helvetica Neue"/>
              </a:rPr>
              <a:t>Global Guardians!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rPr lang="en" sz="1800">
                <a:latin typeface="Helvetica Neue"/>
                <a:ea typeface="Helvetica Neue"/>
                <a:cs typeface="Helvetica Neue"/>
                <a:sym typeface="Helvetica Neue"/>
              </a:rPr>
              <a:t>15 minutes </a:t>
            </a:r>
            <a:endParaRPr b="0" i="0" sz="18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p:txBody>
      </p:sp>
      <p:sp>
        <p:nvSpPr>
          <p:cNvPr id="247" name="Google Shape;247;p34"/>
          <p:cNvSpPr txBox="1"/>
          <p:nvPr/>
        </p:nvSpPr>
        <p:spPr>
          <a:xfrm>
            <a:off x="3211350" y="1544550"/>
            <a:ext cx="4912800" cy="2955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Now that you have an idea of the diversity within a particular region, explore the challenges that the region is facing. For example, prone to poaching, deforestation, etc. </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Strategize ways in which those challenges can be overcome.</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Once you are done, present your map to the class!</a:t>
            </a:r>
            <a:endParaRPr sz="1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pic>
        <p:nvPicPr>
          <p:cNvPr id="248" name="Google Shape;248;p34"/>
          <p:cNvPicPr preferRelativeResize="0"/>
          <p:nvPr/>
        </p:nvPicPr>
        <p:blipFill>
          <a:blip r:embed="rId3">
            <a:alphaModFix/>
          </a:blip>
          <a:stretch>
            <a:fillRect/>
          </a:stretch>
        </p:blipFill>
        <p:spPr>
          <a:xfrm>
            <a:off x="235675" y="1544538"/>
            <a:ext cx="2751525" cy="275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nvSpPr>
        <p:spPr>
          <a:xfrm>
            <a:off x="465300" y="1434575"/>
            <a:ext cx="7647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lang="en" sz="2200">
                <a:solidFill>
                  <a:schemeClr val="dk1"/>
                </a:solidFill>
                <a:latin typeface="Helvetica Neue"/>
                <a:ea typeface="Helvetica Neue"/>
                <a:cs typeface="Helvetica Neue"/>
                <a:sym typeface="Helvetica Neue"/>
              </a:rPr>
              <a:t>Let’s Reflect!</a:t>
            </a:r>
            <a:endParaRPr b="1" i="0" sz="2200" u="none" cap="none" strike="noStrike">
              <a:solidFill>
                <a:srgbClr val="000000"/>
              </a:solidFill>
              <a:latin typeface="Arial"/>
              <a:ea typeface="Arial"/>
              <a:cs typeface="Arial"/>
              <a:sym typeface="Arial"/>
            </a:endParaRPr>
          </a:p>
        </p:txBody>
      </p:sp>
      <p:sp>
        <p:nvSpPr>
          <p:cNvPr id="254" name="Google Shape;254;p35"/>
          <p:cNvSpPr txBox="1"/>
          <p:nvPr/>
        </p:nvSpPr>
        <p:spPr>
          <a:xfrm>
            <a:off x="465300" y="2048300"/>
            <a:ext cx="8213400" cy="206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How does biodiversity contribute to the overall health of ecosystems and human well-being?</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What do you think are some ethical and moral reasons for preserving biodiversity?</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Reflect on the process of creating a Story Map. How did it enhance your understanding of biodiversity and its challenges?</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311700" y="1637100"/>
            <a:ext cx="8520600" cy="2375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73003"/>
              <a:buNone/>
            </a:pPr>
            <a:r>
              <a:rPr lang="en" sz="4566"/>
              <a:t>Thank you! </a:t>
            </a:r>
            <a:endParaRPr sz="4566"/>
          </a:p>
          <a:p>
            <a:pPr indent="0" lvl="0" marL="0" rtl="0" algn="l">
              <a:lnSpc>
                <a:spcPct val="100000"/>
              </a:lnSpc>
              <a:spcBef>
                <a:spcPts val="0"/>
              </a:spcBef>
              <a:spcAft>
                <a:spcPts val="0"/>
              </a:spcAft>
              <a:buSzPct val="277775"/>
              <a:buNone/>
            </a:pPr>
            <a:r>
              <a:t/>
            </a:r>
            <a:endParaRPr b="0" sz="1200">
              <a:latin typeface="Tahoma"/>
              <a:ea typeface="Tahoma"/>
              <a:cs typeface="Tahoma"/>
              <a:sym typeface="Tahoma"/>
            </a:endParaRPr>
          </a:p>
          <a:p>
            <a:pPr indent="0" lvl="0" marL="0" rtl="0" algn="l">
              <a:lnSpc>
                <a:spcPct val="100000"/>
              </a:lnSpc>
              <a:spcBef>
                <a:spcPts val="0"/>
              </a:spcBef>
              <a:spcAft>
                <a:spcPts val="0"/>
              </a:spcAft>
              <a:buSzPct val="277775"/>
              <a:buNone/>
            </a:pPr>
            <a:r>
              <a:t/>
            </a:r>
            <a:endParaRPr b="0" sz="1200">
              <a:latin typeface="Tahoma"/>
              <a:ea typeface="Tahoma"/>
              <a:cs typeface="Tahoma"/>
              <a:sym typeface="Tahoma"/>
            </a:endParaRPr>
          </a:p>
          <a:p>
            <a:pPr indent="0" lvl="0" marL="0" rtl="0" algn="l">
              <a:lnSpc>
                <a:spcPct val="100000"/>
              </a:lnSpc>
              <a:spcBef>
                <a:spcPts val="0"/>
              </a:spcBef>
              <a:spcAft>
                <a:spcPts val="0"/>
              </a:spcAft>
              <a:buSzPct val="168603"/>
              <a:buNone/>
            </a:pPr>
            <a:r>
              <a:t/>
            </a:r>
            <a:endParaRPr b="0" sz="1977">
              <a:latin typeface="Tahoma"/>
              <a:ea typeface="Tahoma"/>
              <a:cs typeface="Tahoma"/>
              <a:sym typeface="Tahoma"/>
            </a:endParaRPr>
          </a:p>
          <a:p>
            <a:pPr indent="0" lvl="0" marL="0" rtl="0" algn="l">
              <a:lnSpc>
                <a:spcPct val="100000"/>
              </a:lnSpc>
              <a:spcBef>
                <a:spcPts val="0"/>
              </a:spcBef>
              <a:spcAft>
                <a:spcPts val="0"/>
              </a:spcAft>
              <a:buSzPct val="168603"/>
              <a:buNone/>
            </a:pPr>
            <a:r>
              <a:t/>
            </a:r>
            <a:endParaRPr b="0" sz="1977">
              <a:latin typeface="Tahoma"/>
              <a:ea typeface="Tahoma"/>
              <a:cs typeface="Tahoma"/>
              <a:sym typeface="Tahoma"/>
            </a:endParaRPr>
          </a:p>
          <a:p>
            <a:pPr indent="0" lvl="0" marL="0" rtl="0" algn="l">
              <a:lnSpc>
                <a:spcPct val="100000"/>
              </a:lnSpc>
              <a:spcBef>
                <a:spcPts val="0"/>
              </a:spcBef>
              <a:spcAft>
                <a:spcPts val="0"/>
              </a:spcAft>
              <a:buSzPct val="168603"/>
              <a:buNone/>
            </a:pPr>
            <a:r>
              <a:rPr b="0" lang="en" sz="1977">
                <a:latin typeface="Tahoma"/>
                <a:ea typeface="Tahoma"/>
                <a:cs typeface="Tahoma"/>
                <a:sym typeface="Tahoma"/>
              </a:rPr>
              <a:t>edm8ker is a fully owned brand of </a:t>
            </a:r>
            <a:r>
              <a:rPr lang="en" sz="1977">
                <a:latin typeface="Trebuchet MS"/>
                <a:ea typeface="Trebuchet MS"/>
                <a:cs typeface="Trebuchet MS"/>
                <a:sym typeface="Trebuchet MS"/>
              </a:rPr>
              <a:t>Makedemy Pte Ltd</a:t>
            </a:r>
            <a:endParaRPr b="0" sz="1977">
              <a:solidFill>
                <a:schemeClr val="dk1"/>
              </a:solidFill>
              <a:latin typeface="Trebuchet MS"/>
              <a:ea typeface="Trebuchet MS"/>
              <a:cs typeface="Trebuchet MS"/>
              <a:sym typeface="Trebuchet MS"/>
            </a:endParaRPr>
          </a:p>
          <a:p>
            <a:pPr indent="0" lvl="0" marL="12700" rtl="0" algn="l">
              <a:lnSpc>
                <a:spcPct val="100000"/>
              </a:lnSpc>
              <a:spcBef>
                <a:spcPts val="359"/>
              </a:spcBef>
              <a:spcAft>
                <a:spcPts val="0"/>
              </a:spcAft>
              <a:buClr>
                <a:schemeClr val="dk1"/>
              </a:buClr>
              <a:buSzPct val="168603"/>
              <a:buFont typeface="Arial"/>
              <a:buNone/>
            </a:pPr>
            <a:r>
              <a:rPr b="0" lang="en" sz="1977">
                <a:latin typeface="Tahoma"/>
                <a:ea typeface="Tahoma"/>
                <a:cs typeface="Tahoma"/>
                <a:sym typeface="Tahoma"/>
              </a:rPr>
              <a:t>A member of the SL2 group of social enterprises.</a:t>
            </a:r>
            <a:endParaRPr b="0" sz="1977">
              <a:solidFill>
                <a:schemeClr val="dk1"/>
              </a:solidFill>
              <a:latin typeface="Tahoma"/>
              <a:ea typeface="Tahoma"/>
              <a:cs typeface="Tahoma"/>
              <a:sym typeface="Tahoma"/>
            </a:endParaRPr>
          </a:p>
          <a:p>
            <a:pPr indent="0" lvl="0" marL="0" rtl="0" algn="l">
              <a:lnSpc>
                <a:spcPct val="100000"/>
              </a:lnSpc>
              <a:spcBef>
                <a:spcPts val="0"/>
              </a:spcBef>
              <a:spcAft>
                <a:spcPts val="0"/>
              </a:spcAft>
              <a:buSzPct val="111111"/>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body"/>
          </p:nvPr>
        </p:nvSpPr>
        <p:spPr>
          <a:xfrm>
            <a:off x="311700" y="1527175"/>
            <a:ext cx="8520600" cy="29832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35000"/>
              </a:lnSpc>
              <a:spcBef>
                <a:spcPts val="0"/>
              </a:spcBef>
              <a:spcAft>
                <a:spcPts val="0"/>
              </a:spcAft>
              <a:buSzPct val="85714"/>
              <a:buNone/>
            </a:pPr>
            <a:r>
              <a:rPr b="1" lang="en" sz="2800">
                <a:solidFill>
                  <a:schemeClr val="dk1"/>
                </a:solidFill>
              </a:rPr>
              <a:t>Objectives </a:t>
            </a:r>
            <a:endParaRPr b="1" sz="2800">
              <a:solidFill>
                <a:schemeClr val="dk1"/>
              </a:solidFill>
            </a:endParaRPr>
          </a:p>
          <a:p>
            <a:pPr indent="-341947" lvl="0" marL="457200" rtl="0" algn="l">
              <a:lnSpc>
                <a:spcPct val="135000"/>
              </a:lnSpc>
              <a:spcBef>
                <a:spcPts val="0"/>
              </a:spcBef>
              <a:spcAft>
                <a:spcPts val="0"/>
              </a:spcAft>
              <a:buClr>
                <a:schemeClr val="dk1"/>
              </a:buClr>
              <a:buSzPct val="100000"/>
              <a:buChar char="●"/>
            </a:pPr>
            <a:r>
              <a:rPr lang="en" sz="2100">
                <a:solidFill>
                  <a:schemeClr val="dk1"/>
                </a:solidFill>
              </a:rPr>
              <a:t>Define the concept of biodiversity and its significance. </a:t>
            </a:r>
            <a:endParaRPr sz="2100">
              <a:solidFill>
                <a:schemeClr val="dk1"/>
              </a:solidFill>
            </a:endParaRPr>
          </a:p>
          <a:p>
            <a:pPr indent="-341947" lvl="0" marL="457200" rtl="0" algn="l">
              <a:lnSpc>
                <a:spcPct val="135000"/>
              </a:lnSpc>
              <a:spcBef>
                <a:spcPts val="0"/>
              </a:spcBef>
              <a:spcAft>
                <a:spcPts val="0"/>
              </a:spcAft>
              <a:buClr>
                <a:schemeClr val="dk1"/>
              </a:buClr>
              <a:buSzPct val="100000"/>
              <a:buChar char="●"/>
            </a:pPr>
            <a:r>
              <a:rPr lang="en" sz="2100">
                <a:solidFill>
                  <a:schemeClr val="dk1"/>
                </a:solidFill>
              </a:rPr>
              <a:t>Identify and list a variety of species indigenous to the chosen area. </a:t>
            </a:r>
            <a:endParaRPr sz="2100">
              <a:solidFill>
                <a:schemeClr val="dk1"/>
              </a:solidFill>
            </a:endParaRPr>
          </a:p>
          <a:p>
            <a:pPr indent="-341947" lvl="0" marL="457200" rtl="0" algn="l">
              <a:spcBef>
                <a:spcPts val="0"/>
              </a:spcBef>
              <a:spcAft>
                <a:spcPts val="0"/>
              </a:spcAft>
              <a:buClr>
                <a:schemeClr val="dk1"/>
              </a:buClr>
              <a:buSzPct val="100000"/>
              <a:buChar char="●"/>
            </a:pPr>
            <a:r>
              <a:rPr lang="en" sz="2100">
                <a:solidFill>
                  <a:schemeClr val="dk1"/>
                </a:solidFill>
              </a:rPr>
              <a:t>Utilize research skills to gather information about biodiversity in a specific region. </a:t>
            </a:r>
            <a:endParaRPr sz="2100">
              <a:solidFill>
                <a:schemeClr val="dk1"/>
              </a:solidFill>
            </a:endParaRPr>
          </a:p>
          <a:p>
            <a:pPr indent="-341947" lvl="0" marL="457200" rtl="0" algn="l">
              <a:lnSpc>
                <a:spcPct val="135000"/>
              </a:lnSpc>
              <a:spcBef>
                <a:spcPts val="0"/>
              </a:spcBef>
              <a:spcAft>
                <a:spcPts val="0"/>
              </a:spcAft>
              <a:buClr>
                <a:schemeClr val="dk1"/>
              </a:buClr>
              <a:buSzPct val="100000"/>
              <a:buChar char="●"/>
            </a:pPr>
            <a:r>
              <a:rPr lang="en" sz="2100">
                <a:solidFill>
                  <a:schemeClr val="dk1"/>
                </a:solidFill>
              </a:rPr>
              <a:t>Construct an interactive Story Map that effectively presents the biodiversity of the chosen region. </a:t>
            </a:r>
            <a:endParaRPr sz="2100">
              <a:solidFill>
                <a:schemeClr val="dk1"/>
              </a:solidFill>
            </a:endParaRPr>
          </a:p>
          <a:p>
            <a:pPr indent="-341947" lvl="0" marL="457200" rtl="0" algn="l">
              <a:lnSpc>
                <a:spcPct val="135000"/>
              </a:lnSpc>
              <a:spcBef>
                <a:spcPts val="0"/>
              </a:spcBef>
              <a:spcAft>
                <a:spcPts val="0"/>
              </a:spcAft>
              <a:buClr>
                <a:schemeClr val="dk1"/>
              </a:buClr>
              <a:buSzPct val="100000"/>
              <a:buChar char="●"/>
            </a:pPr>
            <a:r>
              <a:rPr lang="en" sz="2100">
                <a:solidFill>
                  <a:schemeClr val="dk1"/>
                </a:solidFill>
              </a:rPr>
              <a:t>Propose potential conservation strategies or actions based on an understanding of biodiversity. </a:t>
            </a:r>
            <a:endParaRPr sz="2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nvSpPr>
        <p:spPr>
          <a:xfrm>
            <a:off x="582873" y="427475"/>
            <a:ext cx="3530700" cy="474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Tahoma"/>
                <a:ea typeface="Tahoma"/>
                <a:cs typeface="Tahoma"/>
                <a:sym typeface="Tahoma"/>
              </a:rPr>
              <a:t>Ground Rules</a:t>
            </a:r>
            <a:endParaRPr b="1" i="0" sz="3000" u="none" cap="none" strike="noStrike">
              <a:solidFill>
                <a:srgbClr val="000000"/>
              </a:solidFill>
              <a:latin typeface="Tahoma"/>
              <a:ea typeface="Tahoma"/>
              <a:cs typeface="Tahoma"/>
              <a:sym typeface="Tahoma"/>
            </a:endParaRPr>
          </a:p>
        </p:txBody>
      </p:sp>
      <p:pic>
        <p:nvPicPr>
          <p:cNvPr id="171" name="Google Shape;171;p26"/>
          <p:cNvPicPr preferRelativeResize="0"/>
          <p:nvPr/>
        </p:nvPicPr>
        <p:blipFill rotWithShape="1">
          <a:blip r:embed="rId3">
            <a:alphaModFix/>
          </a:blip>
          <a:srcRect b="0" l="0" r="0" t="0"/>
          <a:stretch/>
        </p:blipFill>
        <p:spPr>
          <a:xfrm>
            <a:off x="596887" y="1455220"/>
            <a:ext cx="1409700" cy="1006747"/>
          </a:xfrm>
          <a:prstGeom prst="rect">
            <a:avLst/>
          </a:prstGeom>
          <a:noFill/>
          <a:ln>
            <a:noFill/>
          </a:ln>
        </p:spPr>
      </p:pic>
      <p:sp>
        <p:nvSpPr>
          <p:cNvPr id="172" name="Google Shape;172;p26"/>
          <p:cNvSpPr txBox="1"/>
          <p:nvPr/>
        </p:nvSpPr>
        <p:spPr>
          <a:xfrm>
            <a:off x="363118" y="3155594"/>
            <a:ext cx="1746900" cy="1144500"/>
          </a:xfrm>
          <a:prstGeom prst="rect">
            <a:avLst/>
          </a:prstGeom>
          <a:noFill/>
          <a:ln>
            <a:noFill/>
          </a:ln>
        </p:spPr>
        <p:txBody>
          <a:bodyPr anchorCtr="0" anchor="t" bIns="0" lIns="0" spcFirstLastPara="1" rIns="0" wrap="square" tIns="12700">
            <a:spAutoFit/>
          </a:bodyPr>
          <a:lstStyle/>
          <a:p>
            <a:pPr indent="0" lvl="0" marL="12700" marR="5080" rtl="0" algn="l">
              <a:lnSpc>
                <a:spcPct val="115199"/>
              </a:lnSpc>
              <a:spcBef>
                <a:spcPts val="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Be respectful of one  another. Listen to  your teammates.</a:t>
            </a:r>
            <a:endParaRPr b="0" i="0" sz="1650" u="none" cap="none" strike="noStrike">
              <a:solidFill>
                <a:srgbClr val="000000"/>
              </a:solidFill>
              <a:latin typeface="Tahoma"/>
              <a:ea typeface="Tahoma"/>
              <a:cs typeface="Tahoma"/>
              <a:sym typeface="Tahoma"/>
            </a:endParaRPr>
          </a:p>
        </p:txBody>
      </p:sp>
      <p:pic>
        <p:nvPicPr>
          <p:cNvPr id="173" name="Google Shape;173;p26"/>
          <p:cNvPicPr preferRelativeResize="0"/>
          <p:nvPr/>
        </p:nvPicPr>
        <p:blipFill rotWithShape="1">
          <a:blip r:embed="rId4">
            <a:alphaModFix/>
          </a:blip>
          <a:srcRect b="0" l="0" r="0" t="0"/>
          <a:stretch/>
        </p:blipFill>
        <p:spPr>
          <a:xfrm>
            <a:off x="2990064" y="1190244"/>
            <a:ext cx="1048560" cy="1525523"/>
          </a:xfrm>
          <a:prstGeom prst="rect">
            <a:avLst/>
          </a:prstGeom>
          <a:noFill/>
          <a:ln>
            <a:noFill/>
          </a:ln>
        </p:spPr>
      </p:pic>
      <p:sp>
        <p:nvSpPr>
          <p:cNvPr id="174" name="Google Shape;174;p26"/>
          <p:cNvSpPr txBox="1"/>
          <p:nvPr/>
        </p:nvSpPr>
        <p:spPr>
          <a:xfrm>
            <a:off x="2576576" y="3156813"/>
            <a:ext cx="1701300" cy="1177500"/>
          </a:xfrm>
          <a:prstGeom prst="rect">
            <a:avLst/>
          </a:prstGeom>
          <a:noFill/>
          <a:ln>
            <a:noFill/>
          </a:ln>
        </p:spPr>
        <p:txBody>
          <a:bodyPr anchorCtr="0" anchor="t" bIns="0" lIns="0" spcFirstLastPara="1" rIns="0" wrap="square" tIns="12050">
            <a:spAutoFit/>
          </a:bodyPr>
          <a:lstStyle/>
          <a:p>
            <a:pPr indent="0" lvl="0" marL="12700" marR="5080" rtl="0" algn="l">
              <a:lnSpc>
                <a:spcPct val="115100"/>
              </a:lnSpc>
              <a:spcBef>
                <a:spcPts val="0"/>
              </a:spcBef>
              <a:spcAft>
                <a:spcPts val="0"/>
              </a:spcAft>
              <a:buClr>
                <a:srgbClr val="000000"/>
              </a:buClr>
              <a:buSzPts val="1700"/>
              <a:buFont typeface="Arial"/>
              <a:buNone/>
            </a:pPr>
            <a:r>
              <a:rPr b="0" i="0" lang="en" sz="1700" u="none" cap="none" strike="noStrike">
                <a:solidFill>
                  <a:srgbClr val="000000"/>
                </a:solidFill>
                <a:latin typeface="Tahoma"/>
                <a:ea typeface="Tahoma"/>
                <a:cs typeface="Tahoma"/>
                <a:sym typeface="Tahoma"/>
              </a:rPr>
              <a:t>Raise your hands if  you have anything  to share.</a:t>
            </a:r>
            <a:endParaRPr b="0" i="0" sz="1700" u="none" cap="none" strike="noStrike">
              <a:solidFill>
                <a:srgbClr val="000000"/>
              </a:solidFill>
              <a:latin typeface="Tahoma"/>
              <a:ea typeface="Tahoma"/>
              <a:cs typeface="Tahoma"/>
              <a:sym typeface="Tahoma"/>
            </a:endParaRPr>
          </a:p>
        </p:txBody>
      </p:sp>
      <p:pic>
        <p:nvPicPr>
          <p:cNvPr id="175" name="Google Shape;175;p26"/>
          <p:cNvPicPr preferRelativeResize="0"/>
          <p:nvPr/>
        </p:nvPicPr>
        <p:blipFill rotWithShape="1">
          <a:blip r:embed="rId5">
            <a:alphaModFix/>
          </a:blip>
          <a:srcRect b="0" l="0" r="0" t="0"/>
          <a:stretch/>
        </p:blipFill>
        <p:spPr>
          <a:xfrm>
            <a:off x="5022850" y="1243711"/>
            <a:ext cx="1423162" cy="1424051"/>
          </a:xfrm>
          <a:prstGeom prst="rect">
            <a:avLst/>
          </a:prstGeom>
          <a:noFill/>
          <a:ln>
            <a:noFill/>
          </a:ln>
        </p:spPr>
      </p:pic>
      <p:sp>
        <p:nvSpPr>
          <p:cNvPr id="176" name="Google Shape;176;p26"/>
          <p:cNvSpPr txBox="1"/>
          <p:nvPr/>
        </p:nvSpPr>
        <p:spPr>
          <a:xfrm>
            <a:off x="4794884" y="3143031"/>
            <a:ext cx="1525800" cy="1296900"/>
          </a:xfrm>
          <a:prstGeom prst="rect">
            <a:avLst/>
          </a:prstGeom>
          <a:noFill/>
          <a:ln>
            <a:noFill/>
          </a:ln>
        </p:spPr>
        <p:txBody>
          <a:bodyPr anchorCtr="0" anchor="t" bIns="0" lIns="0" spcFirstLastPara="1" rIns="0" wrap="square" tIns="12700">
            <a:spAutoFit/>
          </a:bodyPr>
          <a:lstStyle/>
          <a:p>
            <a:pPr indent="0" lvl="0" marL="12700" marR="5080" rtl="0" algn="l">
              <a:lnSpc>
                <a:spcPct val="135200"/>
              </a:lnSpc>
              <a:spcBef>
                <a:spcPts val="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Listen attentively  and follow  instructions.</a:t>
            </a:r>
            <a:endParaRPr b="0" i="0" sz="1650" u="none" cap="none" strike="noStrike">
              <a:solidFill>
                <a:srgbClr val="000000"/>
              </a:solidFill>
              <a:latin typeface="Tahoma"/>
              <a:ea typeface="Tahoma"/>
              <a:cs typeface="Tahoma"/>
              <a:sym typeface="Tahoma"/>
            </a:endParaRPr>
          </a:p>
        </p:txBody>
      </p:sp>
      <p:pic>
        <p:nvPicPr>
          <p:cNvPr id="177" name="Google Shape;177;p26"/>
          <p:cNvPicPr preferRelativeResize="0"/>
          <p:nvPr/>
        </p:nvPicPr>
        <p:blipFill rotWithShape="1">
          <a:blip r:embed="rId6">
            <a:alphaModFix/>
          </a:blip>
          <a:srcRect b="0" l="0" r="0" t="0"/>
          <a:stretch/>
        </p:blipFill>
        <p:spPr>
          <a:xfrm>
            <a:off x="7210425" y="1213485"/>
            <a:ext cx="1479169" cy="1478914"/>
          </a:xfrm>
          <a:prstGeom prst="rect">
            <a:avLst/>
          </a:prstGeom>
          <a:noFill/>
          <a:ln>
            <a:noFill/>
          </a:ln>
        </p:spPr>
      </p:pic>
      <p:sp>
        <p:nvSpPr>
          <p:cNvPr id="178" name="Google Shape;178;p26"/>
          <p:cNvSpPr txBox="1"/>
          <p:nvPr/>
        </p:nvSpPr>
        <p:spPr>
          <a:xfrm>
            <a:off x="7012940" y="3143031"/>
            <a:ext cx="1572300" cy="954300"/>
          </a:xfrm>
          <a:prstGeom prst="rect">
            <a:avLst/>
          </a:prstGeom>
          <a:noFill/>
          <a:ln>
            <a:noFill/>
          </a:ln>
        </p:spPr>
        <p:txBody>
          <a:bodyPr anchorCtr="0" anchor="t" bIns="0" lIns="0" spcFirstLastPara="1" rIns="0" wrap="square" tIns="101600">
            <a:spAutoFit/>
          </a:bodyPr>
          <a:lstStyle/>
          <a:p>
            <a:pPr indent="0" lvl="0" marL="12700" marR="0" rtl="0" algn="l">
              <a:lnSpc>
                <a:spcPct val="100000"/>
              </a:lnSpc>
              <a:spcBef>
                <a:spcPts val="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Complete tasks in</a:t>
            </a:r>
            <a:endParaRPr b="0" i="0" sz="1650" u="none" cap="none" strike="noStrike">
              <a:solidFill>
                <a:srgbClr val="000000"/>
              </a:solidFill>
              <a:latin typeface="Tahoma"/>
              <a:ea typeface="Tahoma"/>
              <a:cs typeface="Tahoma"/>
              <a:sym typeface="Tahoma"/>
            </a:endParaRPr>
          </a:p>
          <a:p>
            <a:pPr indent="0" lvl="0" marL="12700" marR="0" rtl="0" algn="l">
              <a:lnSpc>
                <a:spcPct val="100000"/>
              </a:lnSpc>
              <a:spcBef>
                <a:spcPts val="700"/>
              </a:spcBef>
              <a:spcAft>
                <a:spcPts val="0"/>
              </a:spcAft>
              <a:buClr>
                <a:srgbClr val="000000"/>
              </a:buClr>
              <a:buSzPts val="1650"/>
              <a:buFont typeface="Arial"/>
              <a:buNone/>
            </a:pPr>
            <a:r>
              <a:rPr b="0" i="0" lang="en" sz="1650" u="none" cap="none" strike="noStrike">
                <a:solidFill>
                  <a:srgbClr val="000000"/>
                </a:solidFill>
                <a:latin typeface="Tahoma"/>
                <a:ea typeface="Tahoma"/>
                <a:cs typeface="Tahoma"/>
                <a:sym typeface="Tahoma"/>
              </a:rPr>
              <a:t>given time</a:t>
            </a:r>
            <a:endParaRPr b="0" i="0" sz="1650" u="none" cap="none" strike="noStrike">
              <a:solidFill>
                <a:srgbClr val="000000"/>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nvSpPr>
        <p:spPr>
          <a:xfrm>
            <a:off x="0" y="1932200"/>
            <a:ext cx="4946400" cy="1800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lang="en" sz="2100">
                <a:solidFill>
                  <a:schemeClr val="dk1"/>
                </a:solidFill>
                <a:latin typeface="Helvetica Neue"/>
                <a:ea typeface="Helvetica Neue"/>
                <a:cs typeface="Helvetica Neue"/>
                <a:sym typeface="Helvetica Neue"/>
              </a:rPr>
              <a:t>Have you ever visited a place, like a park or a natural reserve, where you saw a wide variety of different plants and animals? What was it like, and how did it make you feel?</a:t>
            </a:r>
            <a:endParaRPr b="1" i="0" sz="2100" u="none" cap="none" strike="noStrike">
              <a:solidFill>
                <a:srgbClr val="000000"/>
              </a:solidFill>
              <a:latin typeface="Arial"/>
              <a:ea typeface="Arial"/>
              <a:cs typeface="Arial"/>
              <a:sym typeface="Arial"/>
            </a:endParaRPr>
          </a:p>
        </p:txBody>
      </p:sp>
      <p:pic>
        <p:nvPicPr>
          <p:cNvPr id="184" name="Google Shape;184;p27"/>
          <p:cNvPicPr preferRelativeResize="0"/>
          <p:nvPr/>
        </p:nvPicPr>
        <p:blipFill rotWithShape="1">
          <a:blip r:embed="rId3">
            <a:alphaModFix/>
          </a:blip>
          <a:srcRect b="1746" l="0" r="0" t="1737"/>
          <a:stretch/>
        </p:blipFill>
        <p:spPr>
          <a:xfrm>
            <a:off x="4946400" y="692175"/>
            <a:ext cx="4025650" cy="388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nvSpPr>
        <p:spPr>
          <a:xfrm>
            <a:off x="1031650" y="971300"/>
            <a:ext cx="6311700" cy="65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 sz="2200">
                <a:latin typeface="Helvetica Neue"/>
                <a:ea typeface="Helvetica Neue"/>
                <a:cs typeface="Helvetica Neue"/>
                <a:sym typeface="Helvetica Neue"/>
              </a:rPr>
              <a:t>Introduction to Biodiversity</a:t>
            </a:r>
            <a:endParaRPr b="1"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p:txBody>
      </p:sp>
      <p:sp>
        <p:nvSpPr>
          <p:cNvPr id="190" name="Google Shape;190;p28"/>
          <p:cNvSpPr txBox="1"/>
          <p:nvPr/>
        </p:nvSpPr>
        <p:spPr>
          <a:xfrm>
            <a:off x="561250" y="1628900"/>
            <a:ext cx="7252500" cy="2955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Biodiversity is all the different kinds of life you’ll find in one area—the variety of animals, plants, fungi, and even microorganisms like bacteria that make up our natural world. </a:t>
            </a:r>
            <a:endParaRPr b="0" i="0" sz="1800" u="none" cap="none" strike="noStrike">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In simpler terms, biodiversity is like the colorful tapestry of life on Earth. It encompasses the different species of plants, animals, and tiny organisms that live in various places like forests, oceans, deserts, and even your backyard.</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Each species has its unique role or job in the natural world, such as helping with pollination, decomposing organic matter, or regulating climate. </a:t>
            </a:r>
            <a:endParaRPr b="0" i="0" sz="18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1031650" y="718125"/>
            <a:ext cx="6311700" cy="65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 sz="2200">
                <a:latin typeface="Helvetica Neue"/>
                <a:ea typeface="Helvetica Neue"/>
                <a:cs typeface="Helvetica Neue"/>
                <a:sym typeface="Helvetica Neue"/>
              </a:rPr>
              <a:t>Importance of Biodiversity</a:t>
            </a:r>
            <a:endParaRPr b="1"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p:txBody>
      </p:sp>
      <p:sp>
        <p:nvSpPr>
          <p:cNvPr id="196" name="Google Shape;196;p29"/>
          <p:cNvSpPr txBox="1"/>
          <p:nvPr/>
        </p:nvSpPr>
        <p:spPr>
          <a:xfrm>
            <a:off x="494625" y="1375725"/>
            <a:ext cx="72525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800">
                <a:solidFill>
                  <a:schemeClr val="dk1"/>
                </a:solidFill>
                <a:latin typeface="Helvetica Neue"/>
                <a:ea typeface="Helvetica Neue"/>
                <a:cs typeface="Helvetica Neue"/>
                <a:sym typeface="Helvetica Neue"/>
              </a:rPr>
              <a:t>Biodiversity is crucial for several reasons: </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AutoNum type="arabicPeriod"/>
            </a:pPr>
            <a:r>
              <a:rPr b="1" lang="en" sz="1800">
                <a:solidFill>
                  <a:schemeClr val="dk1"/>
                </a:solidFill>
                <a:latin typeface="Helvetica Neue"/>
                <a:ea typeface="Helvetica Neue"/>
                <a:cs typeface="Helvetica Neue"/>
                <a:sym typeface="Helvetica Neue"/>
              </a:rPr>
              <a:t>Ecosystem Stability</a:t>
            </a:r>
            <a:r>
              <a:rPr lang="en" sz="1800">
                <a:solidFill>
                  <a:schemeClr val="dk1"/>
                </a:solidFill>
                <a:latin typeface="Helvetica Neue"/>
                <a:ea typeface="Helvetica Neue"/>
                <a:cs typeface="Helvetica Neue"/>
                <a:sym typeface="Helvetica Neue"/>
              </a:rPr>
              <a:t>: Biodiversity contributes to the stability and resilience of ecosystems. A diverse ecosystem is better equipped to withstand environmental changes.</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AutoNum type="arabicPeriod"/>
            </a:pPr>
            <a:r>
              <a:rPr b="1" lang="en" sz="1800">
                <a:solidFill>
                  <a:schemeClr val="dk1"/>
                </a:solidFill>
                <a:latin typeface="Helvetica Neue"/>
                <a:ea typeface="Helvetica Neue"/>
                <a:cs typeface="Helvetica Neue"/>
                <a:sym typeface="Helvetica Neue"/>
              </a:rPr>
              <a:t>Resource Availability</a:t>
            </a:r>
            <a:r>
              <a:rPr lang="en" sz="1800">
                <a:solidFill>
                  <a:schemeClr val="dk1"/>
                </a:solidFill>
                <a:latin typeface="Helvetica Neue"/>
                <a:ea typeface="Helvetica Neue"/>
                <a:cs typeface="Helvetica Neue"/>
                <a:sym typeface="Helvetica Neue"/>
              </a:rPr>
              <a:t>: Many of the resources essential for human survival and well-being, such as food, medicine, and building materials, come from diverse ecosystems. </a:t>
            </a:r>
            <a:endParaRPr sz="1800">
              <a:solidFill>
                <a:schemeClr val="dk1"/>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chemeClr val="dk1"/>
              </a:buClr>
              <a:buSzPts val="1800"/>
              <a:buFont typeface="Helvetica Neue"/>
              <a:buAutoNum type="arabicPeriod"/>
            </a:pPr>
            <a:r>
              <a:rPr b="1" lang="en" sz="1800">
                <a:solidFill>
                  <a:schemeClr val="dk1"/>
                </a:solidFill>
                <a:latin typeface="Helvetica Neue"/>
                <a:ea typeface="Helvetica Neue"/>
                <a:cs typeface="Helvetica Neue"/>
                <a:sym typeface="Helvetica Neue"/>
              </a:rPr>
              <a:t>Climate Regulation</a:t>
            </a:r>
            <a:r>
              <a:rPr lang="en" sz="1800">
                <a:solidFill>
                  <a:schemeClr val="dk1"/>
                </a:solidFill>
                <a:latin typeface="Helvetica Neue"/>
                <a:ea typeface="Helvetica Neue"/>
                <a:cs typeface="Helvetica Neue"/>
                <a:sym typeface="Helvetica Neue"/>
              </a:rPr>
              <a:t>: Biodiversity, especially forests, plays a significant role in regulating the climate. Forests absorb carbon dioxide (a greenhouse gas) from the atmosphere and release oxygen. They also help regulate local and global temperatures.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nvSpPr>
        <p:spPr>
          <a:xfrm>
            <a:off x="1256250" y="976500"/>
            <a:ext cx="6311700" cy="65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 sz="2200">
                <a:latin typeface="Helvetica Neue"/>
                <a:ea typeface="Helvetica Neue"/>
                <a:cs typeface="Helvetica Neue"/>
                <a:sym typeface="Helvetica Neue"/>
              </a:rPr>
              <a:t>BioQuest!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rPr lang="en" sz="1600">
                <a:latin typeface="Helvetica Neue"/>
                <a:ea typeface="Helvetica Neue"/>
                <a:cs typeface="Helvetica Neue"/>
                <a:sym typeface="Helvetica Neue"/>
              </a:rPr>
              <a:t>30</a:t>
            </a:r>
            <a:r>
              <a:rPr lang="en" sz="1600">
                <a:latin typeface="Helvetica Neue"/>
                <a:ea typeface="Helvetica Neue"/>
                <a:cs typeface="Helvetica Neue"/>
                <a:sym typeface="Helvetica Neue"/>
              </a:rPr>
              <a:t> minutes</a:t>
            </a:r>
            <a:r>
              <a:rPr lang="en" sz="1800">
                <a:latin typeface="Helvetica Neue"/>
                <a:ea typeface="Helvetica Neue"/>
                <a:cs typeface="Helvetica Neue"/>
                <a:sym typeface="Helvetica Neue"/>
              </a:rPr>
              <a:t> </a:t>
            </a:r>
            <a:endParaRPr b="0" i="0" sz="18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p:txBody>
      </p:sp>
      <p:sp>
        <p:nvSpPr>
          <p:cNvPr id="202" name="Google Shape;202;p30"/>
          <p:cNvSpPr txBox="1"/>
          <p:nvPr/>
        </p:nvSpPr>
        <p:spPr>
          <a:xfrm>
            <a:off x="399000" y="1634100"/>
            <a:ext cx="80262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Helvetica Neue"/>
                <a:ea typeface="Helvetica Neue"/>
                <a:cs typeface="Helvetica Neue"/>
                <a:sym typeface="Helvetica Neue"/>
              </a:rPr>
              <a:t>Instructions </a:t>
            </a:r>
            <a:endParaRPr b="1"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Learners will divide themselves into groups of 4 and pick a region of their choice. </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Learners will do their research with regard to the biodiversity </a:t>
            </a:r>
            <a:r>
              <a:rPr lang="en" sz="1800">
                <a:solidFill>
                  <a:schemeClr val="dk1"/>
                </a:solidFill>
                <a:latin typeface="Helvetica Neue"/>
                <a:ea typeface="Helvetica Neue"/>
                <a:cs typeface="Helvetica Neue"/>
                <a:sym typeface="Helvetica Neue"/>
              </a:rPr>
              <a:t>within</a:t>
            </a:r>
            <a:r>
              <a:rPr lang="en" sz="1800">
                <a:solidFill>
                  <a:schemeClr val="dk1"/>
                </a:solidFill>
                <a:latin typeface="Helvetica Neue"/>
                <a:ea typeface="Helvetica Neue"/>
                <a:cs typeface="Helvetica Neue"/>
                <a:sym typeface="Helvetica Neue"/>
              </a:rPr>
              <a:t> their chosen region. For example, if you choose a country, you can explore the biodiversity in different cities/states. </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Learners will build an interactive story map using </a:t>
            </a:r>
            <a:r>
              <a:rPr lang="en" sz="1800" u="sng">
                <a:solidFill>
                  <a:schemeClr val="hlink"/>
                </a:solidFill>
                <a:latin typeface="Helvetica Neue"/>
                <a:ea typeface="Helvetica Neue"/>
                <a:cs typeface="Helvetica Neue"/>
                <a:sym typeface="Helvetica Neue"/>
                <a:hlinkClick r:id="rId3"/>
              </a:rPr>
              <a:t>Story Map JS</a:t>
            </a:r>
            <a:r>
              <a:rPr lang="en" sz="1800">
                <a:solidFill>
                  <a:schemeClr val="dk1"/>
                </a:solidFill>
                <a:latin typeface="Helvetica Neue"/>
                <a:ea typeface="Helvetica Neue"/>
                <a:cs typeface="Helvetica Neue"/>
                <a:sym typeface="Helvetica Neue"/>
              </a:rPr>
              <a:t> to demonstrate their research. </a:t>
            </a:r>
            <a:r>
              <a:rPr lang="en" sz="1800">
                <a:solidFill>
                  <a:schemeClr val="dk1"/>
                </a:solidFill>
                <a:latin typeface="Helvetica Neue"/>
                <a:ea typeface="Helvetica Neue"/>
                <a:cs typeface="Helvetica Neue"/>
                <a:sym typeface="Helvetica Neue"/>
              </a:rPr>
              <a:t> </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You can refer to this </a:t>
            </a:r>
            <a:r>
              <a:rPr lang="en" sz="1800" u="sng">
                <a:solidFill>
                  <a:schemeClr val="hlink"/>
                </a:solidFill>
                <a:latin typeface="Helvetica Neue"/>
                <a:ea typeface="Helvetica Neue"/>
                <a:cs typeface="Helvetica Neue"/>
                <a:sym typeface="Helvetica Neue"/>
                <a:hlinkClick r:id="rId4"/>
              </a:rPr>
              <a:t>pre-designed story map</a:t>
            </a:r>
            <a:r>
              <a:rPr lang="en" sz="1800">
                <a:solidFill>
                  <a:schemeClr val="dk1"/>
                </a:solidFill>
                <a:latin typeface="Helvetica Neue"/>
                <a:ea typeface="Helvetica Neue"/>
                <a:cs typeface="Helvetica Neue"/>
                <a:sym typeface="Helvetica Neue"/>
              </a:rPr>
              <a:t> to get an idea.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6" name="Shape 206"/>
        <p:cNvGrpSpPr/>
        <p:nvPr/>
      </p:nvGrpSpPr>
      <p:grpSpPr>
        <a:xfrm>
          <a:off x="0" y="0"/>
          <a:ext cx="0" cy="0"/>
          <a:chOff x="0" y="0"/>
          <a:chExt cx="0" cy="0"/>
        </a:xfrm>
      </p:grpSpPr>
      <p:grpSp>
        <p:nvGrpSpPr>
          <p:cNvPr id="207" name="Google Shape;207;p31"/>
          <p:cNvGrpSpPr/>
          <p:nvPr/>
        </p:nvGrpSpPr>
        <p:grpSpPr>
          <a:xfrm>
            <a:off x="0" y="2404435"/>
            <a:ext cx="9144000" cy="2737530"/>
            <a:chOff x="0" y="2404435"/>
            <a:chExt cx="9144000" cy="2737530"/>
          </a:xfrm>
        </p:grpSpPr>
        <p:pic>
          <p:nvPicPr>
            <p:cNvPr id="208" name="Google Shape;208;p31"/>
            <p:cNvPicPr preferRelativeResize="0"/>
            <p:nvPr/>
          </p:nvPicPr>
          <p:blipFill rotWithShape="1">
            <a:blip r:embed="rId3">
              <a:alphaModFix/>
            </a:blip>
            <a:srcRect b="0" l="0" r="0" t="0"/>
            <a:stretch/>
          </p:blipFill>
          <p:spPr>
            <a:xfrm>
              <a:off x="0" y="2404435"/>
              <a:ext cx="9144000" cy="2737530"/>
            </a:xfrm>
            <a:prstGeom prst="rect">
              <a:avLst/>
            </a:prstGeom>
            <a:noFill/>
            <a:ln>
              <a:noFill/>
            </a:ln>
          </p:spPr>
        </p:pic>
        <p:pic>
          <p:nvPicPr>
            <p:cNvPr id="209" name="Google Shape;209;p31"/>
            <p:cNvPicPr preferRelativeResize="0"/>
            <p:nvPr/>
          </p:nvPicPr>
          <p:blipFill rotWithShape="1">
            <a:blip r:embed="rId4">
              <a:alphaModFix/>
            </a:blip>
            <a:srcRect b="0" l="0" r="0" t="0"/>
            <a:stretch/>
          </p:blipFill>
          <p:spPr>
            <a:xfrm>
              <a:off x="7296912" y="4258055"/>
              <a:ext cx="1466088" cy="347472"/>
            </a:xfrm>
            <a:prstGeom prst="rect">
              <a:avLst/>
            </a:prstGeom>
            <a:noFill/>
            <a:ln>
              <a:noFill/>
            </a:ln>
          </p:spPr>
        </p:pic>
      </p:grpSp>
      <p:pic>
        <p:nvPicPr>
          <p:cNvPr id="210" name="Google Shape;210;p31"/>
          <p:cNvPicPr preferRelativeResize="0"/>
          <p:nvPr/>
        </p:nvPicPr>
        <p:blipFill rotWithShape="1">
          <a:blip r:embed="rId5">
            <a:alphaModFix/>
          </a:blip>
          <a:srcRect b="0" l="0" r="0" t="0"/>
          <a:stretch/>
        </p:blipFill>
        <p:spPr>
          <a:xfrm>
            <a:off x="6300215" y="1690116"/>
            <a:ext cx="609599" cy="609599"/>
          </a:xfrm>
          <a:prstGeom prst="rect">
            <a:avLst/>
          </a:prstGeom>
          <a:noFill/>
          <a:ln>
            <a:noFill/>
          </a:ln>
        </p:spPr>
      </p:pic>
      <p:pic>
        <p:nvPicPr>
          <p:cNvPr id="211" name="Google Shape;211;p31"/>
          <p:cNvPicPr preferRelativeResize="0"/>
          <p:nvPr/>
        </p:nvPicPr>
        <p:blipFill rotWithShape="1">
          <a:blip r:embed="rId6">
            <a:alphaModFix/>
          </a:blip>
          <a:srcRect b="0" l="0" r="0" t="0"/>
          <a:stretch/>
        </p:blipFill>
        <p:spPr>
          <a:xfrm>
            <a:off x="7115556" y="638555"/>
            <a:ext cx="1228344" cy="1228344"/>
          </a:xfrm>
          <a:prstGeom prst="rect">
            <a:avLst/>
          </a:prstGeom>
          <a:noFill/>
          <a:ln>
            <a:noFill/>
          </a:ln>
        </p:spPr>
      </p:pic>
      <p:sp>
        <p:nvSpPr>
          <p:cNvPr id="212" name="Google Shape;212;p31"/>
          <p:cNvSpPr txBox="1"/>
          <p:nvPr/>
        </p:nvSpPr>
        <p:spPr>
          <a:xfrm>
            <a:off x="7382002" y="4693716"/>
            <a:ext cx="1353900" cy="2277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700"/>
              <a:buFont typeface="Arial"/>
              <a:buNone/>
            </a:pPr>
            <a:r>
              <a:rPr b="0" i="1" lang="en" sz="700" u="none" cap="none" strike="noStrike">
                <a:solidFill>
                  <a:srgbClr val="FFFFFF"/>
                </a:solidFill>
                <a:latin typeface="Verdana"/>
                <a:ea typeface="Verdana"/>
                <a:cs typeface="Verdana"/>
                <a:sym typeface="Verdana"/>
              </a:rPr>
              <a:t>Making the future of young minds</a:t>
            </a:r>
            <a:endParaRPr b="0" i="0" sz="700" u="none" cap="none" strike="noStrike">
              <a:solidFill>
                <a:srgbClr val="000000"/>
              </a:solidFill>
              <a:latin typeface="Verdana"/>
              <a:ea typeface="Verdana"/>
              <a:cs typeface="Verdana"/>
              <a:sym typeface="Verdana"/>
            </a:endParaRPr>
          </a:p>
        </p:txBody>
      </p:sp>
      <p:sp>
        <p:nvSpPr>
          <p:cNvPr id="213" name="Google Shape;213;p31"/>
          <p:cNvSpPr txBox="1"/>
          <p:nvPr>
            <p:ph type="title"/>
          </p:nvPr>
        </p:nvSpPr>
        <p:spPr>
          <a:xfrm>
            <a:off x="755091" y="775461"/>
            <a:ext cx="27642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 sz="3000"/>
              <a:t>Let’s Team Up!</a:t>
            </a:r>
            <a:endParaRPr sz="3000"/>
          </a:p>
        </p:txBody>
      </p:sp>
      <p:pic>
        <p:nvPicPr>
          <p:cNvPr id="214" name="Google Shape;214;p31"/>
          <p:cNvPicPr preferRelativeResize="0"/>
          <p:nvPr/>
        </p:nvPicPr>
        <p:blipFill rotWithShape="1">
          <a:blip r:embed="rId7">
            <a:alphaModFix/>
          </a:blip>
          <a:srcRect b="0" l="0" r="0" t="0"/>
          <a:stretch/>
        </p:blipFill>
        <p:spPr>
          <a:xfrm>
            <a:off x="676655" y="1552955"/>
            <a:ext cx="3012947" cy="30129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p:nvPr>
            <p:ph idx="2" type="pic"/>
          </p:nvPr>
        </p:nvSpPr>
        <p:spPr>
          <a:xfrm>
            <a:off x="300050" y="723898"/>
            <a:ext cx="2033700" cy="1525200"/>
          </a:xfrm>
          <a:prstGeom prst="roundRect">
            <a:avLst>
              <a:gd fmla="val 16667" name="adj"/>
            </a:avLst>
          </a:prstGeom>
          <a:noFill/>
          <a:ln>
            <a:noFill/>
          </a:ln>
        </p:spPr>
      </p:sp>
      <p:sp>
        <p:nvSpPr>
          <p:cNvPr id="220" name="Google Shape;220;p32"/>
          <p:cNvSpPr/>
          <p:nvPr>
            <p:ph idx="3" type="pic"/>
          </p:nvPr>
        </p:nvSpPr>
        <p:spPr>
          <a:xfrm>
            <a:off x="2466925" y="723898"/>
            <a:ext cx="2033700" cy="1525200"/>
          </a:xfrm>
          <a:prstGeom prst="roundRect">
            <a:avLst>
              <a:gd fmla="val 16667" name="adj"/>
            </a:avLst>
          </a:prstGeom>
          <a:noFill/>
          <a:ln>
            <a:noFill/>
          </a:ln>
        </p:spPr>
      </p:sp>
      <p:sp>
        <p:nvSpPr>
          <p:cNvPr id="221" name="Google Shape;221;p32"/>
          <p:cNvSpPr/>
          <p:nvPr>
            <p:ph idx="4" type="pic"/>
          </p:nvPr>
        </p:nvSpPr>
        <p:spPr>
          <a:xfrm>
            <a:off x="4636275" y="723898"/>
            <a:ext cx="2033700" cy="1525200"/>
          </a:xfrm>
          <a:prstGeom prst="roundRect">
            <a:avLst>
              <a:gd fmla="val 16667" name="adj"/>
            </a:avLst>
          </a:prstGeom>
          <a:noFill/>
          <a:ln>
            <a:noFill/>
          </a:ln>
        </p:spPr>
      </p:sp>
      <p:sp>
        <p:nvSpPr>
          <p:cNvPr id="222" name="Google Shape;222;p32"/>
          <p:cNvSpPr/>
          <p:nvPr>
            <p:ph idx="5" type="pic"/>
          </p:nvPr>
        </p:nvSpPr>
        <p:spPr>
          <a:xfrm>
            <a:off x="6805625" y="757248"/>
            <a:ext cx="2033700" cy="1525200"/>
          </a:xfrm>
          <a:prstGeom prst="roundRect">
            <a:avLst>
              <a:gd fmla="val 16667" name="adj"/>
            </a:avLst>
          </a:prstGeom>
          <a:noFill/>
          <a:ln>
            <a:noFill/>
          </a:ln>
        </p:spPr>
      </p:sp>
      <p:sp>
        <p:nvSpPr>
          <p:cNvPr id="223" name="Google Shape;223;p32"/>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1200"/>
              <a:buNone/>
            </a:pPr>
            <a:r>
              <a:rPr b="1" lang="en" sz="1100"/>
              <a:t>Help your members stick to the task. Monitor what they are doing.</a:t>
            </a:r>
            <a:endParaRPr b="1" sz="1100"/>
          </a:p>
        </p:txBody>
      </p:sp>
      <p:sp>
        <p:nvSpPr>
          <p:cNvPr id="224" name="Google Shape;224;p32"/>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Project Manager</a:t>
            </a:r>
            <a:endParaRPr/>
          </a:p>
        </p:txBody>
      </p:sp>
      <p:sp>
        <p:nvSpPr>
          <p:cNvPr id="225" name="Google Shape;225;p32"/>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Autofit/>
          </a:bodyPr>
          <a:lstStyle/>
          <a:p>
            <a:pPr indent="0" lvl="0" marL="12700" marR="164465" rtl="0" algn="l">
              <a:lnSpc>
                <a:spcPct val="135000"/>
              </a:lnSpc>
              <a:spcBef>
                <a:spcPts val="1315"/>
              </a:spcBef>
              <a:spcAft>
                <a:spcPts val="0"/>
              </a:spcAft>
              <a:buClr>
                <a:schemeClr val="dk1"/>
              </a:buClr>
              <a:buSzPts val="1018"/>
              <a:buFont typeface="Arial"/>
              <a:buNone/>
            </a:pPr>
            <a:r>
              <a:rPr b="1" lang="en" sz="1110"/>
              <a:t>Collect materials and tools  from the teacher. Ensure team members are using them properly.  Return when you are done!</a:t>
            </a:r>
            <a:endParaRPr b="1" sz="1110"/>
          </a:p>
        </p:txBody>
      </p:sp>
      <p:sp>
        <p:nvSpPr>
          <p:cNvPr id="226" name="Google Shape;226;p32"/>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Resource Manager</a:t>
            </a:r>
            <a:endParaRPr/>
          </a:p>
        </p:txBody>
      </p:sp>
      <p:sp>
        <p:nvSpPr>
          <p:cNvPr id="227" name="Google Shape;227;p32"/>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1200"/>
              <a:buNone/>
            </a:pPr>
            <a:r>
              <a:rPr b="1" lang="en"/>
              <a:t>Keep track of time and help your teammates stick to the time limit.  </a:t>
            </a:r>
            <a:endParaRPr b="1"/>
          </a:p>
        </p:txBody>
      </p:sp>
      <p:sp>
        <p:nvSpPr>
          <p:cNvPr id="228" name="Google Shape;228;p32"/>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Time Keeper</a:t>
            </a:r>
            <a:endParaRPr/>
          </a:p>
        </p:txBody>
      </p:sp>
      <p:sp>
        <p:nvSpPr>
          <p:cNvPr id="229" name="Google Shape;229;p32"/>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p>
            <a:pPr indent="0" lvl="0" marL="0" rtl="0" algn="l">
              <a:lnSpc>
                <a:spcPct val="135000"/>
              </a:lnSpc>
              <a:spcBef>
                <a:spcPts val="0"/>
              </a:spcBef>
              <a:spcAft>
                <a:spcPts val="0"/>
              </a:spcAft>
              <a:buSzPts val="1200"/>
              <a:buNone/>
            </a:pPr>
            <a:r>
              <a:rPr b="1" lang="en"/>
              <a:t>Share your creation with the classmates and note down the feedback received. </a:t>
            </a:r>
            <a:endParaRPr b="1"/>
          </a:p>
        </p:txBody>
      </p:sp>
      <p:sp>
        <p:nvSpPr>
          <p:cNvPr id="230" name="Google Shape;230;p32"/>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Presenters</a:t>
            </a:r>
            <a:endParaRPr/>
          </a:p>
        </p:txBody>
      </p:sp>
      <p:pic>
        <p:nvPicPr>
          <p:cNvPr id="231" name="Google Shape;231;p32"/>
          <p:cNvPicPr preferRelativeResize="0"/>
          <p:nvPr/>
        </p:nvPicPr>
        <p:blipFill rotWithShape="1">
          <a:blip r:embed="rId3">
            <a:alphaModFix/>
          </a:blip>
          <a:srcRect b="0" l="0" r="0" t="0"/>
          <a:stretch/>
        </p:blipFill>
        <p:spPr>
          <a:xfrm>
            <a:off x="614641" y="840358"/>
            <a:ext cx="1467358" cy="1466977"/>
          </a:xfrm>
          <a:prstGeom prst="rect">
            <a:avLst/>
          </a:prstGeom>
          <a:noFill/>
          <a:ln>
            <a:noFill/>
          </a:ln>
        </p:spPr>
      </p:pic>
      <p:pic>
        <p:nvPicPr>
          <p:cNvPr id="232" name="Google Shape;232;p32"/>
          <p:cNvPicPr preferRelativeResize="0"/>
          <p:nvPr/>
        </p:nvPicPr>
        <p:blipFill rotWithShape="1">
          <a:blip r:embed="rId4">
            <a:alphaModFix/>
          </a:blip>
          <a:srcRect b="0" l="0" r="0" t="0"/>
          <a:stretch/>
        </p:blipFill>
        <p:spPr>
          <a:xfrm>
            <a:off x="2766059" y="824738"/>
            <a:ext cx="1482978" cy="1482598"/>
          </a:xfrm>
          <a:prstGeom prst="rect">
            <a:avLst/>
          </a:prstGeom>
          <a:noFill/>
          <a:ln>
            <a:noFill/>
          </a:ln>
        </p:spPr>
      </p:pic>
      <p:pic>
        <p:nvPicPr>
          <p:cNvPr id="233" name="Google Shape;233;p32"/>
          <p:cNvPicPr preferRelativeResize="0"/>
          <p:nvPr/>
        </p:nvPicPr>
        <p:blipFill rotWithShape="1">
          <a:blip r:embed="rId5">
            <a:alphaModFix/>
          </a:blip>
          <a:srcRect b="0" l="0" r="0" t="0"/>
          <a:stretch/>
        </p:blipFill>
        <p:spPr>
          <a:xfrm>
            <a:off x="4934838" y="823467"/>
            <a:ext cx="1483106" cy="1483867"/>
          </a:xfrm>
          <a:prstGeom prst="rect">
            <a:avLst/>
          </a:prstGeom>
          <a:noFill/>
          <a:ln>
            <a:noFill/>
          </a:ln>
        </p:spPr>
      </p:pic>
      <p:pic>
        <p:nvPicPr>
          <p:cNvPr id="234" name="Google Shape;234;p32"/>
          <p:cNvPicPr preferRelativeResize="0"/>
          <p:nvPr/>
        </p:nvPicPr>
        <p:blipFill rotWithShape="1">
          <a:blip r:embed="rId6">
            <a:alphaModFix/>
          </a:blip>
          <a:srcRect b="0" l="0" r="0" t="0"/>
          <a:stretch/>
        </p:blipFill>
        <p:spPr>
          <a:xfrm>
            <a:off x="7087234" y="840486"/>
            <a:ext cx="1467357" cy="14669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