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"/>
  </p:notesMasterIdLst>
  <p:sldIdLst>
    <p:sldId id="256" r:id="rId3"/>
    <p:sldId id="257" r:id="rId4"/>
  </p:sldIdLst>
  <p:sldSz cx="7589838" cy="10698163"/>
  <p:notesSz cx="6858000" cy="9144000"/>
  <p:embeddedFontLst>
    <p:embeddedFont>
      <p:font typeface="Assistant" pitchFamily="2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267CC4-6278-432F-AC0B-D203873B9098}">
  <a:tblStyle styleId="{A6267CC4-6278-432F-AC0B-D203873B90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1618" y="-898"/>
      </p:cViewPr>
      <p:guideLst>
        <p:guide orient="horz" pos="3370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3052" y="685800"/>
            <a:ext cx="243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25d1bbf8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844675"/>
            <a:ext cx="3530600" cy="49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c25d1bbf8e_0_110:notes"/>
          <p:cNvSpPr txBox="1">
            <a:spLocks noGrp="1"/>
          </p:cNvSpPr>
          <p:nvPr>
            <p:ph type="body" idx="1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c25d1bbf8e_0_110:notes"/>
          <p:cNvSpPr txBox="1">
            <a:spLocks noGrp="1"/>
          </p:cNvSpPr>
          <p:nvPr>
            <p:ph type="sldNum" idx="12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e99f418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844675"/>
            <a:ext cx="3530600" cy="49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2e99f418a1_0_5:notes"/>
          <p:cNvSpPr txBox="1">
            <a:spLocks noGrp="1"/>
          </p:cNvSpPr>
          <p:nvPr>
            <p:ph type="body" idx="1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2e99f418a1_0_5:notes"/>
          <p:cNvSpPr txBox="1">
            <a:spLocks noGrp="1"/>
          </p:cNvSpPr>
          <p:nvPr>
            <p:ph type="sldNum" idx="12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500" cy="42687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500" cy="16485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58711" y="4473766"/>
            <a:ext cx="7072500" cy="17502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201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201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95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2625" tIns="112625" rIns="112625" bIns="112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300" cy="30831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300" cy="2568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79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500" cy="40842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500" cy="27057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7102135" y="9879685"/>
            <a:ext cx="455400" cy="8193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4" name="Google Shape;104;p26"/>
              <p:cNvGraphicFramePr/>
              <p:nvPr>
                <p:extLst>
                  <p:ext uri="{D42A27DB-BD31-4B8C-83A1-F6EECF244321}">
                    <p14:modId xmlns:p14="http://schemas.microsoft.com/office/powerpoint/2010/main" val="3069811527"/>
                  </p:ext>
                </p:extLst>
              </p:nvPr>
            </p:nvGraphicFramePr>
            <p:xfrm>
              <a:off x="952488" y="2499688"/>
              <a:ext cx="5684550" cy="6976725"/>
            </p:xfrm>
            <a:graphic>
              <a:graphicData uri="http://schemas.openxmlformats.org/drawingml/2006/table">
                <a:tbl>
                  <a:tblPr>
                    <a:noFill/>
                    <a:tableStyleId>{A6267CC4-6278-432F-AC0B-D203873B9098}</a:tableStyleId>
                  </a:tblPr>
                  <a:tblGrid>
                    <a:gridCol w="28422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2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/>
                            <a:t>Write down the fraction you are going to train your machine on.</a:t>
                          </a:r>
                          <a:endParaRPr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/>
                            <a:t>Draw the visual representation of that fraction.</a:t>
                          </a: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/>
                            <a:t>For example: 1/2</a:t>
                          </a:r>
                          <a:endParaRPr sz="160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/>
                            <a:t>For example: </a:t>
                          </a:r>
                          <a:endParaRPr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SG" sz="2000" dirty="0"/>
                            <a:t>¼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SG" sz="2000" dirty="0"/>
                            <a:t>¾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SG" sz="1200" i="1" smtClean="0">
                                        <a:latin typeface="+mn-lt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SG" sz="1200" b="0" i="1" smtClean="0">
                                        <a:latin typeface="+mn-lt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SG" sz="1200" b="0" i="1" smtClean="0">
                                        <a:latin typeface="+mn-lt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SG" sz="12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SG" sz="1600" dirty="0"/>
                            <a:t>1</a:t>
                          </a:r>
                          <a:endParaRPr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SG" sz="2000" dirty="0"/>
                            <a:t>½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4" name="Google Shape;104;p26"/>
              <p:cNvGraphicFramePr/>
              <p:nvPr>
                <p:extLst>
                  <p:ext uri="{D42A27DB-BD31-4B8C-83A1-F6EECF244321}">
                    <p14:modId xmlns:p14="http://schemas.microsoft.com/office/powerpoint/2010/main" val="3069811527"/>
                  </p:ext>
                </p:extLst>
              </p:nvPr>
            </p:nvGraphicFramePr>
            <p:xfrm>
              <a:off x="952488" y="2499688"/>
              <a:ext cx="5684550" cy="6976725"/>
            </p:xfrm>
            <a:graphic>
              <a:graphicData uri="http://schemas.openxmlformats.org/drawingml/2006/table">
                <a:tbl>
                  <a:tblPr>
                    <a:noFill/>
                    <a:tableStyleId>{A6267CC4-6278-432F-AC0B-D203873B9098}</a:tableStyleId>
                  </a:tblPr>
                  <a:tblGrid>
                    <a:gridCol w="28422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2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/>
                            <a:t>Write down the fraction you are going to train your machine on.</a:t>
                          </a:r>
                          <a:endParaRPr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dirty="0"/>
                            <a:t>Draw the visual representation of that fraction.</a:t>
                          </a: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/>
                            <a:t>For example: 1/2</a:t>
                          </a:r>
                          <a:endParaRPr sz="160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/>
                            <a:t>For example: </a:t>
                          </a:r>
                          <a:endParaRPr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SG" sz="2000" dirty="0"/>
                            <a:t>¼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SG" sz="2000" dirty="0"/>
                            <a:t>¾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14" t="-399390" r="-100214" b="-200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SG" sz="1600" dirty="0"/>
                            <a:t>1</a:t>
                          </a:r>
                          <a:endParaRPr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96675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SG" sz="2000" dirty="0"/>
                            <a:t>½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5" name="Google Shape;105;p26"/>
          <p:cNvPicPr preferRelativeResize="0"/>
          <p:nvPr/>
        </p:nvPicPr>
        <p:blipFill rotWithShape="1">
          <a:blip r:embed="rId5">
            <a:alphaModFix/>
          </a:blip>
          <a:srcRect l="7385" t="58658" r="72681" b="28272"/>
          <a:stretch/>
        </p:blipFill>
        <p:spPr>
          <a:xfrm>
            <a:off x="5292850" y="3603075"/>
            <a:ext cx="675000" cy="6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285425" y="1074200"/>
            <a:ext cx="73041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Names: 		____________________________________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Class: 		____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Group Name: 	_________________</a:t>
            </a:r>
            <a:endParaRPr/>
          </a:p>
        </p:txBody>
      </p:sp>
      <p:pic>
        <p:nvPicPr>
          <p:cNvPr id="9" name="Picture 8" descr="A red circle with black lines&#10;&#10;Description automatically generated">
            <a:extLst>
              <a:ext uri="{FF2B5EF4-FFF2-40B4-BE49-F238E27FC236}">
                <a16:creationId xmlns:a16="http://schemas.microsoft.com/office/drawing/2014/main" id="{32A84E7A-BF4F-339F-417F-BE0477899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201" y="4567538"/>
            <a:ext cx="878276" cy="878276"/>
          </a:xfrm>
          <a:prstGeom prst="rect">
            <a:avLst/>
          </a:prstGeom>
        </p:spPr>
      </p:pic>
      <p:pic>
        <p:nvPicPr>
          <p:cNvPr id="11" name="Picture 10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CE65285F-61B3-E2A4-2A79-3963E4E64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117" y="5590828"/>
            <a:ext cx="794443" cy="794443"/>
          </a:xfrm>
          <a:prstGeom prst="rect">
            <a:avLst/>
          </a:prstGeom>
        </p:spPr>
      </p:pic>
      <p:pic>
        <p:nvPicPr>
          <p:cNvPr id="13" name="Picture 12" descr="A blue and white pie chart&#10;&#10;Description automatically generated">
            <a:extLst>
              <a:ext uri="{FF2B5EF4-FFF2-40B4-BE49-F238E27FC236}">
                <a16:creationId xmlns:a16="http://schemas.microsoft.com/office/drawing/2014/main" id="{2D95925D-E596-910B-6309-782FA521E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867" y="6635387"/>
            <a:ext cx="810693" cy="794443"/>
          </a:xfrm>
          <a:prstGeom prst="rect">
            <a:avLst/>
          </a:prstGeom>
        </p:spPr>
      </p:pic>
      <p:pic>
        <p:nvPicPr>
          <p:cNvPr id="15" name="Picture 14" descr="A purple circle with white background&#10;&#10;Description automatically generated">
            <a:extLst>
              <a:ext uri="{FF2B5EF4-FFF2-40B4-BE49-F238E27FC236}">
                <a16:creationId xmlns:a16="http://schemas.microsoft.com/office/drawing/2014/main" id="{5C5A1885-2D87-FAC3-0149-F3D9B53F1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7" y="7574844"/>
            <a:ext cx="844062" cy="844062"/>
          </a:xfrm>
          <a:prstGeom prst="rect">
            <a:avLst/>
          </a:prstGeom>
        </p:spPr>
      </p:pic>
      <p:pic>
        <p:nvPicPr>
          <p:cNvPr id="1026" name="Picture 2" descr="The Basics of Fractions - dummies">
            <a:extLst>
              <a:ext uri="{FF2B5EF4-FFF2-40B4-BE49-F238E27FC236}">
                <a16:creationId xmlns:a16="http://schemas.microsoft.com/office/drawing/2014/main" id="{852ACBEA-D167-0312-C1CF-D1DDBDBC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8" y="8563920"/>
            <a:ext cx="819252" cy="8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228663" y="1772375"/>
            <a:ext cx="7132200" cy="664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/>
              <a:t>As a group, complete the following questions after creating your AI model.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dirty="0"/>
              <a:t>Test your own model with 25 images. How many of them are identified correctly, and how many are identified wrongly?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</a:rPr>
              <a:t>3</a:t>
            </a:r>
            <a:r>
              <a:rPr lang="en" sz="1500" b="1" dirty="0"/>
              <a:t> are identified correctly and 1 are identified wrongly.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dirty="0"/>
              <a:t>The accuracy of your model is calculated using the following equation: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	</a:t>
            </a:r>
            <a:r>
              <a:rPr lang="en" sz="1500" b="1" dirty="0"/>
              <a:t>What is the accuracy of your model? 75%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dirty="0"/>
              <a:t>How would you improve the accuracy of your model even further? </a:t>
            </a:r>
            <a:endParaRPr sz="1500" dirty="0"/>
          </a:p>
          <a:p>
            <a:r>
              <a:rPr lang="en-SG" sz="1500" dirty="0">
                <a:solidFill>
                  <a:schemeClr val="dk1"/>
                </a:solidFill>
              </a:rPr>
              <a:t>	Inputting more data so the machine can learn to differentiate the 	fractions better.</a:t>
            </a:r>
            <a:endParaRPr sz="15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4.	How would you use machine learning to improve your classroom or school? Give an example.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500" dirty="0">
                <a:solidFill>
                  <a:schemeClr val="dk1"/>
                </a:solidFill>
              </a:rPr>
              <a:t>	Have the machine to recognise garbage on the floor and attach it to a bin and machine so it can identify and automatically clean </a:t>
            </a:r>
            <a:r>
              <a:rPr lang="en-SG" sz="1500">
                <a:solidFill>
                  <a:schemeClr val="dk1"/>
                </a:solidFill>
              </a:rPr>
              <a:t>the area.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4">
            <a:alphaModFix/>
          </a:blip>
          <a:srcRect b="8416"/>
          <a:stretch/>
        </p:blipFill>
        <p:spPr>
          <a:xfrm>
            <a:off x="1227800" y="4754450"/>
            <a:ext cx="5133950" cy="5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208</Words>
  <Application>Microsoft Office PowerPoint</Application>
  <PresentationFormat>Custom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Assistant</vt:lpstr>
      <vt:lpstr>Helvetica Neue Light</vt:lpstr>
      <vt:lpstr>Simple Light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Hypershadows Moonlight</cp:lastModifiedBy>
  <cp:revision>14</cp:revision>
  <dcterms:modified xsi:type="dcterms:W3CDTF">2023-12-27T10:04:21Z</dcterms:modified>
</cp:coreProperties>
</file>