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"/>
  </p:notesMasterIdLst>
  <p:sldIdLst>
    <p:sldId id="256" r:id="rId3"/>
    <p:sldId id="257" r:id="rId4"/>
  </p:sldIdLst>
  <p:sldSz cx="7589838" cy="10698163"/>
  <p:notesSz cx="6858000" cy="9144000"/>
  <p:embeddedFontLst>
    <p:embeddedFont>
      <p:font typeface="Assistant" pitchFamily="2" charset="-79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 Ligh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611" y="48"/>
      </p:cViewPr>
      <p:guideLst>
        <p:guide orient="horz" pos="3370"/>
        <p:guide pos="23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1:22:50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24575,'1'25'0,"2"0"0,9 44 0,4 24 0,-10-20 0,3-1 0,3 0 0,37 119 0,-1-70 0,16 47 0,-54-129 0,-2 0 0,5 62 0,5 29 0,39 215 0,-49-277 0,3-1 0,31 103 0,-31-126 0,-3 0 0,-1 1 0,2 58 0,-10 136 0,-2-117 0,2 1039 0,-2-1096 0,-3-1 0,-27 120 0,26-147 0,-9 56 0,-7 166 0,22 99 0,3-208 0,2 3530-621,-6-2045-123,2-1578-6082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3T11:22:54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 24575,'301'-2'0,"354"5"0,-273 17 0,-7-1 0,-336-18 0,-1 0 0,1 2 0,-1 0 0,-1 0 0,1 1 0,-1 1 0,39 8 0,-54-8 0,0 0 0,-1 0 0,-1 1 0,0 0 0,-1 0 0,0 1 0,-1 0 0,-1 1 0,-1 0 0,-1 0 0,-1 0 0,16 11 0,-8 0 0,-1 1 0,-3-1 0,-1 1 0,-3 0 0,-2 1 0,-2 0 0,6 34 0,-15 155 0,-5-152 0,-5 29 0,0-34 0,6-1 0,5 1 0,5-1 0,27 55 0,26 10 0,-13 2 0,19 203 0,-68 499 0,-4-304 0,10-323 0,-11 226 0,-40-236 0,-1 19 0,46 21 0,-2 21 0,-7-200 0,-5 0 0,-47 68 0,-11 27 0,-59 364 0,123 278 0,16-414 0,-6 1833 0,8-2134 0,8 1 0,53 97 0,10 30 0,-41 429 0,-43-423 0,5-191 0,1 1 0,-2 1 0,0 0 0,-2 0 0,-1 0 0,-10 14 0,11-22 0,0-1 0,0 1 0,-2-1 0,1 0 0,-1 1 0,0-1 0,0 0 0,-1 0 0,0-1 0,0 1 0,0 0 0,-1-1 0,0 1 0,-1-1 0,1 0 0,-1 0 0,0 0 0,0-1 0,0 1 0,-1-1 0,-13 2 0,-29 2 0,0-1 0,0 0 0,-93 0 0,-171-7 0,189 1 0,-1212-8-1365,1211 10-5461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3052" y="685800"/>
            <a:ext cx="243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25d1bbf8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844675"/>
            <a:ext cx="3530600" cy="497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c25d1bbf8e_0_110:notes"/>
          <p:cNvSpPr txBox="1">
            <a:spLocks noGrp="1"/>
          </p:cNvSpPr>
          <p:nvPr>
            <p:ph type="body" idx="1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c25d1bbf8e_0_110:notes"/>
          <p:cNvSpPr txBox="1">
            <a:spLocks noGrp="1"/>
          </p:cNvSpPr>
          <p:nvPr>
            <p:ph type="sldNum" idx="12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b5a87e3c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844675"/>
            <a:ext cx="3530600" cy="497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21b5a87e3c1_0_2:notes"/>
          <p:cNvSpPr txBox="1">
            <a:spLocks noGrp="1"/>
          </p:cNvSpPr>
          <p:nvPr>
            <p:ph type="body" idx="1"/>
          </p:nvPr>
        </p:nvSpPr>
        <p:spPr>
          <a:xfrm>
            <a:off x="586432" y="7100047"/>
            <a:ext cx="4691400" cy="5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1b5a87e3c1_0_2:notes"/>
          <p:cNvSpPr txBox="1">
            <a:spLocks noGrp="1"/>
          </p:cNvSpPr>
          <p:nvPr>
            <p:ph type="sldNum" idx="12"/>
          </p:nvPr>
        </p:nvSpPr>
        <p:spPr>
          <a:xfrm>
            <a:off x="3321759" y="14013117"/>
            <a:ext cx="25413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258718" y="1548715"/>
            <a:ext cx="7072500" cy="42687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58711" y="5894977"/>
            <a:ext cx="7072500" cy="16485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58711" y="4473766"/>
            <a:ext cx="7072500" cy="17502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500" cy="71061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3320100" cy="71061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010895" y="2397147"/>
            <a:ext cx="3320100" cy="71061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06908" y="936312"/>
            <a:ext cx="5285400" cy="85095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2625" tIns="112625" rIns="112625" bIns="1126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20365" y="2565003"/>
            <a:ext cx="3357300" cy="30831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20365" y="5830393"/>
            <a:ext cx="3357300" cy="25689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258711" y="8799592"/>
            <a:ext cx="4979100" cy="12579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258711" y="2300739"/>
            <a:ext cx="7072500" cy="4084200"/>
          </a:xfrm>
          <a:prstGeom prst="rect">
            <a:avLst/>
          </a:prstGeom>
        </p:spPr>
        <p:txBody>
          <a:bodyPr spcFirstLastPara="1" wrap="square" lIns="112625" tIns="112625" rIns="112625" bIns="1126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258711" y="6556625"/>
            <a:ext cx="7072500" cy="27057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74650" algn="ctr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7102135" y="9879685"/>
            <a:ext cx="455400" cy="819300"/>
          </a:xfrm>
          <a:prstGeom prst="rect">
            <a:avLst/>
          </a:prstGeom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1pPr>
            <a:lvl2pPr lvl="1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2pPr>
            <a:lvl3pPr lvl="2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3pPr>
            <a:lvl4pPr lvl="3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4pPr>
            <a:lvl5pPr lvl="4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5pPr>
            <a:lvl6pPr lvl="5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6pPr>
            <a:lvl7pPr lvl="6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7pPr>
            <a:lvl8pPr lvl="7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8pPr>
            <a:lvl9pPr lvl="8" algn="r" rtl="0">
              <a:buNone/>
              <a:defRPr sz="13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500" cy="1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625" tIns="112625" rIns="112625" bIns="1126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500" cy="7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625" tIns="112625" rIns="112625" bIns="112625" anchor="t" anchorCtr="0">
            <a:norm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7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625" tIns="112625" rIns="112625" bIns="112625" anchor="ctr" anchorCtr="0">
            <a:norm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6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6"/>
          <p:cNvSpPr txBox="1"/>
          <p:nvPr/>
        </p:nvSpPr>
        <p:spPr>
          <a:xfrm>
            <a:off x="518275" y="2054550"/>
            <a:ext cx="5737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ssistant"/>
                <a:ea typeface="Assistant"/>
                <a:cs typeface="Assistant"/>
                <a:sym typeface="Assistant"/>
              </a:rPr>
              <a:t>Group Name:</a:t>
            </a:r>
            <a:endParaRPr sz="18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ssistant"/>
                <a:ea typeface="Assistant"/>
                <a:cs typeface="Assistant"/>
                <a:sym typeface="Assistant"/>
              </a:rPr>
              <a:t>Mention the length of your skyscraper in cm:</a:t>
            </a:r>
            <a:endParaRPr sz="18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ssistant"/>
                <a:ea typeface="Assistant"/>
                <a:cs typeface="Assistant"/>
                <a:sym typeface="Assistant"/>
              </a:rPr>
              <a:t>Mention the total cost of your skyscraper(should be &lt;500$)</a:t>
            </a:r>
            <a:endParaRPr sz="18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ssistant"/>
                <a:ea typeface="Assistant"/>
                <a:cs typeface="Assistant"/>
                <a:sym typeface="Assistant"/>
              </a:rPr>
              <a:t>Design your Skyscraper:</a:t>
            </a:r>
            <a:endParaRPr sz="1800"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5" name="Google Shape;105;p26"/>
          <p:cNvSpPr/>
          <p:nvPr/>
        </p:nvSpPr>
        <p:spPr>
          <a:xfrm>
            <a:off x="583425" y="4455750"/>
            <a:ext cx="6422700" cy="570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6"/>
          <p:cNvSpPr txBox="1"/>
          <p:nvPr/>
        </p:nvSpPr>
        <p:spPr>
          <a:xfrm>
            <a:off x="1140150" y="1159150"/>
            <a:ext cx="4598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My Budget Skyscraper</a:t>
            </a:r>
            <a:endParaRPr sz="2000" b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7A5E16-CF5F-00CF-FB79-52E6FB44B375}"/>
                  </a:ext>
                </a:extLst>
              </p14:cNvPr>
              <p14:cNvContentPartPr/>
              <p14:nvPr/>
            </p14:nvContentPartPr>
            <p14:xfrm>
              <a:off x="2787551" y="5531028"/>
              <a:ext cx="152280" cy="3675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7A5E16-CF5F-00CF-FB79-52E6FB44B3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1431" y="5524908"/>
                <a:ext cx="164520" cy="36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7BD3A0-53B1-E8AF-B1C5-DA1F23E8CFC7}"/>
                  </a:ext>
                </a:extLst>
              </p14:cNvPr>
              <p14:cNvContentPartPr/>
              <p14:nvPr/>
            </p14:nvContentPartPr>
            <p14:xfrm>
              <a:off x="2847671" y="5575308"/>
              <a:ext cx="947248" cy="363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7BD3A0-53B1-E8AF-B1C5-DA1F23E8CF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41550" y="5569188"/>
                <a:ext cx="959489" cy="3646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C8B70EA-79E4-12C1-E055-331115926CBF}"/>
              </a:ext>
            </a:extLst>
          </p:cNvPr>
          <p:cNvSpPr txBox="1"/>
          <p:nvPr/>
        </p:nvSpPr>
        <p:spPr>
          <a:xfrm>
            <a:off x="5010627" y="268387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11.52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87E90-1248-F772-5456-EBC9658B6BE4}"/>
              </a:ext>
            </a:extLst>
          </p:cNvPr>
          <p:cNvSpPr txBox="1"/>
          <p:nvPr/>
        </p:nvSpPr>
        <p:spPr>
          <a:xfrm>
            <a:off x="5738850" y="322956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144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89525" cy="15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/>
          <p:nvPr/>
        </p:nvSpPr>
        <p:spPr>
          <a:xfrm>
            <a:off x="5854776" y="648007"/>
            <a:ext cx="2040900" cy="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518275" y="2054550"/>
            <a:ext cx="57378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Assistant"/>
                <a:ea typeface="Assistant"/>
                <a:cs typeface="Assistant"/>
                <a:sym typeface="Assistant"/>
              </a:rPr>
              <a:t>How do you plan on making it the tallest skyscraper?</a:t>
            </a: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1800" dirty="0">
                <a:latin typeface="Assistant"/>
                <a:ea typeface="Assistant"/>
                <a:cs typeface="Assistant"/>
                <a:sym typeface="Assistant"/>
              </a:rPr>
              <a:t>Add more blocks to the top</a:t>
            </a:r>
            <a:endParaRPr sz="1800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Assistant"/>
                <a:ea typeface="Assistant"/>
                <a:cs typeface="Assistant"/>
                <a:sym typeface="Assistant"/>
              </a:rPr>
              <a:t>How do you plan on making it the strongest skyscraper?</a:t>
            </a: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1800" dirty="0">
                <a:latin typeface="Assistant"/>
                <a:ea typeface="Assistant"/>
                <a:cs typeface="Assistant"/>
                <a:sym typeface="Assistant"/>
              </a:rPr>
              <a:t>Make the base and the sides thicker</a:t>
            </a:r>
            <a:endParaRPr sz="1800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Assistant"/>
                <a:ea typeface="Assistant"/>
                <a:cs typeface="Assistant"/>
                <a:sym typeface="Assistant"/>
              </a:rPr>
              <a:t>Write a name for your skyscraper:</a:t>
            </a: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1800" dirty="0">
                <a:latin typeface="Assistant"/>
                <a:ea typeface="Assistant"/>
                <a:cs typeface="Assistant"/>
                <a:sym typeface="Assistant"/>
              </a:rPr>
              <a:t>The towering one</a:t>
            </a:r>
            <a:endParaRPr sz="1800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Assistant"/>
                <a:ea typeface="Assistant"/>
                <a:cs typeface="Assistant"/>
                <a:sym typeface="Assistant"/>
              </a:rPr>
              <a:t>Write an estimate number of bricks needed to make your design:</a:t>
            </a: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1800" dirty="0">
                <a:latin typeface="Assistant"/>
                <a:ea typeface="Assistant"/>
                <a:cs typeface="Assistant"/>
                <a:sym typeface="Assistant"/>
              </a:rPr>
              <a:t>48</a:t>
            </a:r>
            <a:endParaRPr sz="1800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Custom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Assistant</vt:lpstr>
      <vt:lpstr>Helvetica Neue Light</vt:lpstr>
      <vt:lpstr>Arial</vt:lpstr>
      <vt:lpstr>Calibri</vt:lpstr>
      <vt:lpstr>Simple Light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Hypershadows Moonlight</cp:lastModifiedBy>
  <cp:revision>1</cp:revision>
  <dcterms:modified xsi:type="dcterms:W3CDTF">2024-01-03T11:47:19Z</dcterms:modified>
</cp:coreProperties>
</file>