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Assistant" pitchFamily="2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Helvetica Neue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mint.gov/learn/coin-and-medal-programs/circulating-coin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scurrency.gov/denominations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adc07249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adc07249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sources: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https://www.usmint.gov/learn/coin-and-medal-programs/circulating-coins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https://www.uscurrency.gov/denominations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b6b8865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b6b8865a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b6b8865a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1b6b8865a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b6b886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1b6b886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b68af55c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1b68af55c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b6b8865a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1b6b8865a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b6b8865a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1b6b8865a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b68af55c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1b68af55c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b6b8865a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1b6b8865a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a9bf6098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a9bf6098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b6b8865a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1b6b8865a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b68af55c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1b68af55c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b6b886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b6b886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adc07249c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3adc07249c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b68af55c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1b68af55c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b68af55c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b68af55c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b68af55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1b68af55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adc07249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adc07249c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a9bf609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a9bf609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b68af55c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b68af55c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b6b8865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b6b8865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 Full BG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Design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>
            <a:spLocks noGrp="1"/>
          </p:cNvSpPr>
          <p:nvPr>
            <p:ph type="pic" idx="2"/>
          </p:nvPr>
        </p:nvSpPr>
        <p:spPr>
          <a:xfrm>
            <a:off x="300050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5" name="Google Shape;85;p17"/>
          <p:cNvSpPr>
            <a:spLocks noGrp="1"/>
          </p:cNvSpPr>
          <p:nvPr>
            <p:ph type="pic" idx="3"/>
          </p:nvPr>
        </p:nvSpPr>
        <p:spPr>
          <a:xfrm>
            <a:off x="2466925" y="723898"/>
            <a:ext cx="2033700" cy="15252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sp>
      <p:sp>
        <p:nvSpPr>
          <p:cNvPr id="86" name="Google Shape;86;p17"/>
          <p:cNvSpPr>
            <a:spLocks noGrp="1"/>
          </p:cNvSpPr>
          <p:nvPr>
            <p:ph type="pic" idx="4"/>
          </p:nvPr>
        </p:nvSpPr>
        <p:spPr>
          <a:xfrm>
            <a:off x="4636275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7" name="Google Shape;87;p17"/>
          <p:cNvSpPr>
            <a:spLocks noGrp="1"/>
          </p:cNvSpPr>
          <p:nvPr>
            <p:ph type="pic" idx="5"/>
          </p:nvPr>
        </p:nvSpPr>
        <p:spPr>
          <a:xfrm>
            <a:off x="6805625" y="75724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6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7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8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9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3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14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Design">
  <p:cSld name="CUSTOM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>
            <a:spLocks noGrp="1"/>
          </p:cNvSpPr>
          <p:nvPr>
            <p:ph type="pic" idx="2"/>
          </p:nvPr>
        </p:nvSpPr>
        <p:spPr>
          <a:xfrm>
            <a:off x="8102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pic>
        <p:nvPicPr>
          <p:cNvPr id="99" name="Google Shape;99;p18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>
            <a:spLocks noGrp="1"/>
          </p:cNvSpPr>
          <p:nvPr>
            <p:ph type="pic" idx="3"/>
          </p:nvPr>
        </p:nvSpPr>
        <p:spPr>
          <a:xfrm>
            <a:off x="3675588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05" name="Google Shape;105;p18"/>
          <p:cNvSpPr>
            <a:spLocks noGrp="1"/>
          </p:cNvSpPr>
          <p:nvPr>
            <p:ph type="pic" idx="4"/>
          </p:nvPr>
        </p:nvSpPr>
        <p:spPr>
          <a:xfrm>
            <a:off x="65410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06" name="Google Shape;106;p18"/>
          <p:cNvSpPr txBox="1">
            <a:spLocks noGrp="1"/>
          </p:cNvSpPr>
          <p:nvPr>
            <p:ph type="title" idx="5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6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7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8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 idx="9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3" name="Google Shape;113;p19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21" name="Google Shape;121;p20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Currency Quest Bingo</a:t>
            </a:r>
            <a:endParaRPr/>
          </a:p>
        </p:txBody>
      </p:sp>
      <p:pic>
        <p:nvPicPr>
          <p:cNvPr id="134" name="Google Shape;134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50" y="671525"/>
            <a:ext cx="3273900" cy="312660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00" y="1596150"/>
            <a:ext cx="5450224" cy="233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600" y="1638325"/>
            <a:ext cx="5905974" cy="25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825" y="1657450"/>
            <a:ext cx="5693725" cy="24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725" y="1771775"/>
            <a:ext cx="5014727" cy="21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000" y="1756727"/>
            <a:ext cx="5255499" cy="22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975" y="1789550"/>
            <a:ext cx="5204675" cy="22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50" y="1846800"/>
            <a:ext cx="4788301" cy="20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550" y="1374925"/>
            <a:ext cx="2920476" cy="29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75" y="1502825"/>
            <a:ext cx="2920476" cy="292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9"/>
          <p:cNvSpPr/>
          <p:nvPr/>
        </p:nvSpPr>
        <p:spPr>
          <a:xfrm>
            <a:off x="4391013" y="2615356"/>
            <a:ext cx="792000" cy="695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250" y="1315575"/>
            <a:ext cx="3294950" cy="32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500" y="1419000"/>
            <a:ext cx="3294950" cy="32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" y="2161443"/>
            <a:ext cx="3395574" cy="1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200" y="2163279"/>
            <a:ext cx="3392424" cy="144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/>
          <p:nvPr/>
        </p:nvSpPr>
        <p:spPr>
          <a:xfrm>
            <a:off x="3870438" y="2245005"/>
            <a:ext cx="1245900" cy="1281300"/>
          </a:xfrm>
          <a:prstGeom prst="mathPlus">
            <a:avLst>
              <a:gd name="adj1" fmla="val 2352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275" y="1385975"/>
            <a:ext cx="3416100" cy="34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200" y="2230326"/>
            <a:ext cx="3392424" cy="14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75" y="2230326"/>
            <a:ext cx="3392424" cy="144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4030075" y="2501202"/>
            <a:ext cx="1189500" cy="903000"/>
          </a:xfrm>
          <a:prstGeom prst="mathMinus">
            <a:avLst>
              <a:gd name="adj1" fmla="val 2352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5" y="2229767"/>
            <a:ext cx="3392424" cy="14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550" y="2229767"/>
            <a:ext cx="3392424" cy="144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/>
          <p:nvPr/>
        </p:nvSpPr>
        <p:spPr>
          <a:xfrm>
            <a:off x="4003938" y="2311493"/>
            <a:ext cx="1245900" cy="1281300"/>
          </a:xfrm>
          <a:prstGeom prst="mathPlus">
            <a:avLst>
              <a:gd name="adj1" fmla="val 2352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00" y="2084519"/>
            <a:ext cx="3392424" cy="14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225" y="2084519"/>
            <a:ext cx="3392424" cy="144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3899313" y="2166245"/>
            <a:ext cx="1245900" cy="1281300"/>
          </a:xfrm>
          <a:prstGeom prst="mathPlus">
            <a:avLst>
              <a:gd name="adj1" fmla="val 2352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975" y="2276621"/>
            <a:ext cx="3392424" cy="14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00" y="2276621"/>
            <a:ext cx="3392424" cy="144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/>
          <p:nvPr/>
        </p:nvSpPr>
        <p:spPr>
          <a:xfrm>
            <a:off x="3934350" y="2493647"/>
            <a:ext cx="1032300" cy="1010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647" y="2276624"/>
            <a:ext cx="2602730" cy="9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00" y="2276624"/>
            <a:ext cx="2602730" cy="9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3111988" y="2425943"/>
            <a:ext cx="792000" cy="695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6614363" y="2425931"/>
            <a:ext cx="792000" cy="695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250" y="2088575"/>
            <a:ext cx="1370100" cy="13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75" y="2232672"/>
            <a:ext cx="3392424" cy="14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850" y="2232672"/>
            <a:ext cx="3392424" cy="144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/>
          <p:nvPr/>
        </p:nvSpPr>
        <p:spPr>
          <a:xfrm>
            <a:off x="3897675" y="2425548"/>
            <a:ext cx="1032300" cy="1059000"/>
          </a:xfrm>
          <a:prstGeom prst="mathMultiply">
            <a:avLst>
              <a:gd name="adj1" fmla="val 2352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850" y="2232672"/>
            <a:ext cx="3392424" cy="144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/>
          <p:nvPr/>
        </p:nvSpPr>
        <p:spPr>
          <a:xfrm>
            <a:off x="3897675" y="2425548"/>
            <a:ext cx="1032300" cy="1059000"/>
          </a:xfrm>
          <a:prstGeom prst="mathMultiply">
            <a:avLst>
              <a:gd name="adj1" fmla="val 2352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50" y="2195263"/>
            <a:ext cx="3545654" cy="15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(16:9)</PresentationFormat>
  <Paragraphs>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Helvetica Neue</vt:lpstr>
      <vt:lpstr>Assistant</vt:lpstr>
      <vt:lpstr>Calibri</vt:lpstr>
      <vt:lpstr>Helvetica Neue Light</vt:lpstr>
      <vt:lpstr>Simple Light</vt:lpstr>
      <vt:lpstr>edm8ker_july2022</vt:lpstr>
      <vt:lpstr>Currency Quest Bingo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Currency Quest Bingo</dc:title>
  <cp:lastModifiedBy>Peeyusha Sharma</cp:lastModifiedBy>
  <cp:revision>1</cp:revision>
  <dcterms:modified xsi:type="dcterms:W3CDTF">2023-07-23T14:52:41Z</dcterms:modified>
</cp:coreProperties>
</file>