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5143500" cx="9144000"/>
  <p:notesSz cx="6858000" cy="9144000"/>
  <p:embeddedFontLst>
    <p:embeddedFont>
      <p:font typeface="Assistant Medium"/>
      <p:regular r:id="rId27"/>
      <p:bold r:id="rId28"/>
    </p:embeddedFont>
    <p:embeddedFont>
      <p:font typeface="Assistant"/>
      <p:regular r:id="rId29"/>
      <p:bold r:id="rId30"/>
    </p:embeddedFont>
    <p:embeddedFont>
      <p:font typeface="Helvetica Neue"/>
      <p:regular r:id="rId31"/>
      <p:bold r:id="rId32"/>
      <p:italic r:id="rId33"/>
      <p:boldItalic r:id="rId34"/>
    </p:embeddedFont>
    <p:embeddedFont>
      <p:font typeface="Helvetica Neue Light"/>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AssistantMedium-bold.fntdata"/><Relationship Id="rId27" Type="http://schemas.openxmlformats.org/officeDocument/2006/relationships/font" Target="fonts/AssistantMedium-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Assistant-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HelveticaNeue-regular.fntdata"/><Relationship Id="rId30" Type="http://schemas.openxmlformats.org/officeDocument/2006/relationships/font" Target="fonts/Assistant-bold.fntdata"/><Relationship Id="rId11" Type="http://schemas.openxmlformats.org/officeDocument/2006/relationships/slide" Target="slides/slide5.xml"/><Relationship Id="rId33" Type="http://schemas.openxmlformats.org/officeDocument/2006/relationships/font" Target="fonts/HelveticaNeue-italic.fntdata"/><Relationship Id="rId10" Type="http://schemas.openxmlformats.org/officeDocument/2006/relationships/slide" Target="slides/slide4.xml"/><Relationship Id="rId32" Type="http://schemas.openxmlformats.org/officeDocument/2006/relationships/font" Target="fonts/HelveticaNeue-bold.fntdata"/><Relationship Id="rId13" Type="http://schemas.openxmlformats.org/officeDocument/2006/relationships/slide" Target="slides/slide7.xml"/><Relationship Id="rId35" Type="http://schemas.openxmlformats.org/officeDocument/2006/relationships/font" Target="fonts/HelveticaNeueLight-regular.fntdata"/><Relationship Id="rId12" Type="http://schemas.openxmlformats.org/officeDocument/2006/relationships/slide" Target="slides/slide6.xml"/><Relationship Id="rId34" Type="http://schemas.openxmlformats.org/officeDocument/2006/relationships/font" Target="fonts/HelveticaNeue-boldItalic.fntdata"/><Relationship Id="rId15" Type="http://schemas.openxmlformats.org/officeDocument/2006/relationships/slide" Target="slides/slide9.xml"/><Relationship Id="rId37" Type="http://schemas.openxmlformats.org/officeDocument/2006/relationships/font" Target="fonts/HelveticaNeueLight-italic.fntdata"/><Relationship Id="rId14" Type="http://schemas.openxmlformats.org/officeDocument/2006/relationships/slide" Target="slides/slide8.xml"/><Relationship Id="rId36" Type="http://schemas.openxmlformats.org/officeDocument/2006/relationships/font" Target="fonts/HelveticaNeueLight-bold.fntdata"/><Relationship Id="rId17" Type="http://schemas.openxmlformats.org/officeDocument/2006/relationships/slide" Target="slides/slide11.xml"/><Relationship Id="rId16" Type="http://schemas.openxmlformats.org/officeDocument/2006/relationships/slide" Target="slides/slide10.xml"/><Relationship Id="rId38" Type="http://schemas.openxmlformats.org/officeDocument/2006/relationships/font" Target="fonts/HelveticaNeueLight-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elegraph.co.uk/foodanddrink/foodanddrinkpicturegalleries/8051096/Carl-Warners-Foodscapes.html"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CXsHrJoxHNkbiVSZzm63ynUIk0FgA3Zk2grGIGpdrY0/edit?usp=sharing"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edium.com/canva"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anva.com/design/DAFbRY3cx8Y/Uk2qt_V5zwgIUVaGnPr4sQ/edit"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ehance.net/collection/201041969/CarlWarner"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ndex.php?curid=36899673"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3adc07249c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13adc07249c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Source: Telegraph.co.uk. Link: </a:t>
            </a:r>
            <a:r>
              <a:rPr lang="en" u="sng">
                <a:solidFill>
                  <a:schemeClr val="hlink"/>
                </a:solidFill>
                <a:hlinkClick r:id="rId2"/>
              </a:rPr>
              <a:t>https://www.telegraph.co.uk/foodanddrink/foodanddrinkpicturegalleries/8051096/Carl-Warners-Foodscapes.html</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1169c3558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1169c3558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https://docs.google.com/document/d/1CXsHrJoxHNkbiVSZzm63ynUIk0FgA3Zk2grGIGpdrY0/edit?usp=sharing</a:t>
            </a:r>
            <a:r>
              <a:rPr lang="en"/>
              <a: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1169c3558e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1169c3558e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source: </a:t>
            </a:r>
            <a:r>
              <a:rPr lang="en" u="sng">
                <a:solidFill>
                  <a:schemeClr val="hlink"/>
                </a:solidFill>
                <a:hlinkClick r:id="rId2"/>
              </a:rPr>
              <a:t>https://medium.com/canva</a:t>
            </a:r>
            <a:r>
              <a:rPr lang="en"/>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0172e98847_0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0172e98847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1169c3558e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1169c3558e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1169c3558e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1169c3558e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1f41d7908f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1f41d7908f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Canva template: </a:t>
            </a:r>
            <a:r>
              <a:rPr lang="en" u="sng">
                <a:solidFill>
                  <a:schemeClr val="hlink"/>
                </a:solidFill>
                <a:hlinkClick r:id="rId2"/>
              </a:rPr>
              <a:t>https://www.canva.com/design/DAFbRY3cx8Y/Uk2qt_V5zwgIUVaGnPr4sQ/edit</a:t>
            </a:r>
            <a:r>
              <a:rPr lang="en"/>
              <a: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1169c3558e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1169c3558e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0197593db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0197593db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0197593db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0197593db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0197593db4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20197593db4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0172e9884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0172e9884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rgbClr val="171717"/>
                </a:solidFill>
                <a:latin typeface="Helvetica Neue"/>
                <a:ea typeface="Helvetica Neue"/>
                <a:cs typeface="Helvetica Neue"/>
                <a:sym typeface="Helvetica Neue"/>
              </a:rPr>
              <a:t>Begin by sharing the overview. Apprise students of the tasks they’d accomplish in the class.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0172e98847_0_351:notes"/>
          <p:cNvSpPr/>
          <p:nvPr>
            <p:ph idx="2" type="sldImg"/>
          </p:nvPr>
        </p:nvSpPr>
        <p:spPr>
          <a:xfrm>
            <a:off x="457200" y="571500"/>
            <a:ext cx="3657600" cy="154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g20172e98847_0_351:notes"/>
          <p:cNvSpPr txBox="1"/>
          <p:nvPr>
            <p:ph idx="1" type="body"/>
          </p:nvPr>
        </p:nvSpPr>
        <p:spPr>
          <a:xfrm>
            <a:off x="457200" y="2200275"/>
            <a:ext cx="3657600" cy="1800300"/>
          </a:xfrm>
          <a:prstGeom prst="rect">
            <a:avLst/>
          </a:prstGeom>
          <a:noFill/>
          <a:ln>
            <a:noFill/>
          </a:ln>
        </p:spPr>
        <p:txBody>
          <a:bodyPr anchorCtr="0" anchor="t" bIns="27925" lIns="55875" spcFirstLastPara="1" rIns="55875" wrap="square" tIns="27925">
            <a:noAutofit/>
          </a:bodyPr>
          <a:lstStyle/>
          <a:p>
            <a:pPr indent="0" lvl="0" marL="0" rtl="0" algn="l">
              <a:spcBef>
                <a:spcPts val="0"/>
              </a:spcBef>
              <a:spcAft>
                <a:spcPts val="0"/>
              </a:spcAft>
              <a:buNone/>
            </a:pPr>
            <a:r>
              <a:t/>
            </a:r>
            <a:endParaRPr sz="900"/>
          </a:p>
        </p:txBody>
      </p:sp>
      <p:sp>
        <p:nvSpPr>
          <p:cNvPr id="283" name="Google Shape;283;g20172e98847_0_351:notes"/>
          <p:cNvSpPr txBox="1"/>
          <p:nvPr>
            <p:ph idx="12" type="sldNum"/>
          </p:nvPr>
        </p:nvSpPr>
        <p:spPr>
          <a:xfrm>
            <a:off x="2589742" y="4342607"/>
            <a:ext cx="1981200" cy="229500"/>
          </a:xfrm>
          <a:prstGeom prst="rect">
            <a:avLst/>
          </a:prstGeom>
          <a:noFill/>
          <a:ln>
            <a:noFill/>
          </a:ln>
        </p:spPr>
        <p:txBody>
          <a:bodyPr anchorCtr="0" anchor="b" bIns="27925" lIns="55875" spcFirstLastPara="1" rIns="55875" wrap="square" tIns="27925">
            <a:noAutofit/>
          </a:bodyPr>
          <a:lstStyle/>
          <a:p>
            <a:pPr indent="0" lvl="0" marL="0" rtl="0" algn="r">
              <a:spcBef>
                <a:spcPts val="0"/>
              </a:spcBef>
              <a:spcAft>
                <a:spcPts val="0"/>
              </a:spcAft>
              <a:buNone/>
            </a:pPr>
            <a:fld id="{00000000-1234-1234-1234-123412341234}" type="slidenum">
              <a:rPr lang="en" sz="900"/>
              <a:t>‹#›</a:t>
            </a:fld>
            <a:endParaRPr sz="9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0172e98847_0_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0172e98847_0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3ae77fdc1c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3ae77fdc1c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Artist: Carl Warner. Credits: </a:t>
            </a:r>
            <a:r>
              <a:rPr lang="en" u="sng">
                <a:solidFill>
                  <a:schemeClr val="hlink"/>
                </a:solidFill>
                <a:hlinkClick r:id="rId2"/>
              </a:rPr>
              <a:t>Behance.net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0172e98847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0172e98847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By Giuseppe Arcimboldo - LSH 97136 (sm_dig12951), Public Domain, </a:t>
            </a:r>
            <a:r>
              <a:rPr lang="en" u="sng">
                <a:solidFill>
                  <a:schemeClr val="hlink"/>
                </a:solidFill>
                <a:hlinkClick r:id="rId2"/>
              </a:rPr>
              <a:t>https://commons.wikimedia.org/w/index.php?curid=36899673</a:t>
            </a:r>
            <a:r>
              <a:rPr lang="en"/>
              <a: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0172e98847_0_4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0172e98847_0_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0172e98847_0_4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0172e98847_0_4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0172e98847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0172e98847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0172e98847_0_4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0172e98847_0_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2.png"/><Relationship Id="rId3"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jpg"/><Relationship Id="rId3"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59.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56.png"/><Relationship Id="rId4" Type="http://schemas.openxmlformats.org/officeDocument/2006/relationships/image" Target="../media/image1.png"/><Relationship Id="rId5" Type="http://schemas.openxmlformats.org/officeDocument/2006/relationships/image" Target="../media/image11.png"/><Relationship Id="rId6"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9.png"/><Relationship Id="rId3" Type="http://schemas.openxmlformats.org/officeDocument/2006/relationships/image" Target="../media/image3.png"/><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1.png"/><Relationship Id="rId3" Type="http://schemas.openxmlformats.org/officeDocument/2006/relationships/image" Target="../media/image3.png"/><Relationship Id="rId4" Type="http://schemas.openxmlformats.org/officeDocument/2006/relationships/image" Target="../media/image19.png"/><Relationship Id="rId5"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3.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50" name="Shape 50"/>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5" name="Shape 55"/>
        <p:cNvGrpSpPr/>
        <p:nvPr/>
      </p:nvGrpSpPr>
      <p:grpSpPr>
        <a:xfrm>
          <a:off x="0" y="0"/>
          <a:ext cx="0" cy="0"/>
          <a:chOff x="0" y="0"/>
          <a:chExt cx="0" cy="0"/>
        </a:xfrm>
      </p:grpSpPr>
      <p:pic>
        <p:nvPicPr>
          <p:cNvPr descr="preencoded.png" id="56" name="Google Shape;56;p15"/>
          <p:cNvPicPr preferRelativeResize="0"/>
          <p:nvPr/>
        </p:nvPicPr>
        <p:blipFill rotWithShape="1">
          <a:blip r:embed="rId2">
            <a:alphaModFix/>
          </a:blip>
          <a:srcRect b="0" l="0" r="0" t="0"/>
          <a:stretch/>
        </p:blipFill>
        <p:spPr>
          <a:xfrm>
            <a:off x="0" y="0"/>
            <a:ext cx="9144002" cy="5143501"/>
          </a:xfrm>
          <a:prstGeom prst="rect">
            <a:avLst/>
          </a:prstGeom>
          <a:noFill/>
          <a:ln>
            <a:noFill/>
          </a:ln>
        </p:spPr>
      </p:pic>
      <p:pic>
        <p:nvPicPr>
          <p:cNvPr descr="preencoded.png" id="57" name="Google Shape;57;p15"/>
          <p:cNvPicPr preferRelativeResize="0"/>
          <p:nvPr/>
        </p:nvPicPr>
        <p:blipFill rotWithShape="1">
          <a:blip r:embed="rId3">
            <a:alphaModFix/>
          </a:blip>
          <a:srcRect b="0" l="0" r="0" t="0"/>
          <a:stretch/>
        </p:blipFill>
        <p:spPr>
          <a:xfrm>
            <a:off x="7296150" y="4257675"/>
            <a:ext cx="1466850" cy="347663"/>
          </a:xfrm>
          <a:prstGeom prst="rect">
            <a:avLst/>
          </a:prstGeom>
          <a:noFill/>
          <a:ln>
            <a:noFill/>
          </a:ln>
        </p:spPr>
      </p:pic>
      <p:sp>
        <p:nvSpPr>
          <p:cNvPr id="58" name="Google Shape;58;p15"/>
          <p:cNvSpPr/>
          <p:nvPr/>
        </p:nvSpPr>
        <p:spPr>
          <a:xfrm>
            <a:off x="7393517" y="4700600"/>
            <a:ext cx="1399200" cy="999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0" i="1" lang="en" sz="700" u="none" cap="none" strike="noStrike">
                <a:solidFill>
                  <a:srgbClr val="FFFFFF"/>
                </a:solidFill>
                <a:latin typeface="Helvetica Neue Light"/>
                <a:ea typeface="Helvetica Neue Light"/>
                <a:cs typeface="Helvetica Neue Light"/>
                <a:sym typeface="Helvetica Neue Light"/>
              </a:rPr>
              <a:t>Making the future of young minds</a:t>
            </a:r>
            <a:endParaRPr b="0" i="0" sz="700" u="none" cap="none" strike="noStrike">
              <a:solidFill>
                <a:schemeClr val="dk1"/>
              </a:solidFill>
              <a:latin typeface="Calibri"/>
              <a:ea typeface="Calibri"/>
              <a:cs typeface="Calibri"/>
              <a:sym typeface="Calibri"/>
            </a:endParaRPr>
          </a:p>
        </p:txBody>
      </p:sp>
      <p:sp>
        <p:nvSpPr>
          <p:cNvPr id="59" name="Google Shape;59;p15"/>
          <p:cNvSpPr txBox="1"/>
          <p:nvPr>
            <p:ph type="ctrTitle"/>
          </p:nvPr>
        </p:nvSpPr>
        <p:spPr>
          <a:xfrm>
            <a:off x="4914900" y="671525"/>
            <a:ext cx="3095700" cy="1378200"/>
          </a:xfrm>
          <a:prstGeom prst="rect">
            <a:avLst/>
          </a:prstGeom>
        </p:spPr>
        <p:txBody>
          <a:bodyPr anchorCtr="0" anchor="ctr" bIns="91425" lIns="91425" spcFirstLastPara="1" rIns="91425" wrap="square" tIns="91425">
            <a:normAutofit/>
          </a:bodyPr>
          <a:lstStyle>
            <a:lvl1pPr lvl="0" rtl="0">
              <a:spcBef>
                <a:spcPts val="0"/>
              </a:spcBef>
              <a:spcAft>
                <a:spcPts val="0"/>
              </a:spcAft>
              <a:buSzPts val="3000"/>
              <a:buFont typeface="Helvetica Neue"/>
              <a:buNone/>
              <a:defRPr b="1" sz="3000">
                <a:latin typeface="Helvetica Neue"/>
                <a:ea typeface="Helvetica Neue"/>
                <a:cs typeface="Helvetica Neue"/>
                <a:sym typeface="Helvetica Neu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60" name="Google Shape;60;p15"/>
          <p:cNvSpPr txBox="1"/>
          <p:nvPr>
            <p:ph idx="1" type="subTitle"/>
          </p:nvPr>
        </p:nvSpPr>
        <p:spPr>
          <a:xfrm>
            <a:off x="4914900" y="2133600"/>
            <a:ext cx="3095700" cy="393600"/>
          </a:xfrm>
          <a:prstGeom prst="rect">
            <a:avLst/>
          </a:prstGeom>
        </p:spPr>
        <p:txBody>
          <a:bodyPr anchorCtr="0" anchor="ctr" bIns="91425" lIns="91425" spcFirstLastPara="1" rIns="91425" wrap="square" tIns="91425">
            <a:normAutofit/>
          </a:bodyPr>
          <a:lstStyle>
            <a:lvl1pPr lvl="0" rtl="0">
              <a:lnSpc>
                <a:spcPct val="100000"/>
              </a:lnSpc>
              <a:spcBef>
                <a:spcPts val="0"/>
              </a:spcBef>
              <a:spcAft>
                <a:spcPts val="0"/>
              </a:spcAft>
              <a:buClr>
                <a:schemeClr val="dk1"/>
              </a:buClr>
              <a:buSzPts val="2400"/>
              <a:buFont typeface="Assistant"/>
              <a:buNone/>
              <a:defRPr>
                <a:solidFill>
                  <a:schemeClr val="dk1"/>
                </a:solidFill>
                <a:latin typeface="Assistant"/>
                <a:ea typeface="Assistant"/>
                <a:cs typeface="Assistant"/>
                <a:sym typeface="Assistant"/>
              </a:defRPr>
            </a:lvl1pPr>
            <a:lvl2pPr lvl="1" rtl="0">
              <a:lnSpc>
                <a:spcPct val="100000"/>
              </a:lnSpc>
              <a:spcBef>
                <a:spcPts val="0"/>
              </a:spcBef>
              <a:spcAft>
                <a:spcPts val="0"/>
              </a:spcAft>
              <a:buSzPts val="2800"/>
              <a:buFont typeface="Assistant"/>
              <a:buNone/>
              <a:defRPr sz="2800">
                <a:latin typeface="Assistant"/>
                <a:ea typeface="Assistant"/>
                <a:cs typeface="Assistant"/>
                <a:sym typeface="Assistant"/>
              </a:defRPr>
            </a:lvl2pPr>
            <a:lvl3pPr lvl="2" rtl="0">
              <a:lnSpc>
                <a:spcPct val="100000"/>
              </a:lnSpc>
              <a:spcBef>
                <a:spcPts val="0"/>
              </a:spcBef>
              <a:spcAft>
                <a:spcPts val="0"/>
              </a:spcAft>
              <a:buSzPts val="2800"/>
              <a:buFont typeface="Assistant"/>
              <a:buNone/>
              <a:defRPr sz="2800">
                <a:latin typeface="Assistant"/>
                <a:ea typeface="Assistant"/>
                <a:cs typeface="Assistant"/>
                <a:sym typeface="Assistant"/>
              </a:defRPr>
            </a:lvl3pPr>
            <a:lvl4pPr lvl="3" rtl="0">
              <a:lnSpc>
                <a:spcPct val="100000"/>
              </a:lnSpc>
              <a:spcBef>
                <a:spcPts val="0"/>
              </a:spcBef>
              <a:spcAft>
                <a:spcPts val="0"/>
              </a:spcAft>
              <a:buSzPts val="2800"/>
              <a:buFont typeface="Assistant"/>
              <a:buNone/>
              <a:defRPr sz="2800">
                <a:latin typeface="Assistant"/>
                <a:ea typeface="Assistant"/>
                <a:cs typeface="Assistant"/>
                <a:sym typeface="Assistant"/>
              </a:defRPr>
            </a:lvl4pPr>
            <a:lvl5pPr lvl="4" rtl="0">
              <a:lnSpc>
                <a:spcPct val="100000"/>
              </a:lnSpc>
              <a:spcBef>
                <a:spcPts val="0"/>
              </a:spcBef>
              <a:spcAft>
                <a:spcPts val="0"/>
              </a:spcAft>
              <a:buSzPts val="2800"/>
              <a:buFont typeface="Assistant"/>
              <a:buNone/>
              <a:defRPr sz="2800">
                <a:latin typeface="Assistant"/>
                <a:ea typeface="Assistant"/>
                <a:cs typeface="Assistant"/>
                <a:sym typeface="Assistant"/>
              </a:defRPr>
            </a:lvl5pPr>
            <a:lvl6pPr lvl="5" rtl="0">
              <a:lnSpc>
                <a:spcPct val="100000"/>
              </a:lnSpc>
              <a:spcBef>
                <a:spcPts val="0"/>
              </a:spcBef>
              <a:spcAft>
                <a:spcPts val="0"/>
              </a:spcAft>
              <a:buSzPts val="2800"/>
              <a:buFont typeface="Assistant"/>
              <a:buNone/>
              <a:defRPr sz="2800">
                <a:latin typeface="Assistant"/>
                <a:ea typeface="Assistant"/>
                <a:cs typeface="Assistant"/>
                <a:sym typeface="Assistant"/>
              </a:defRPr>
            </a:lvl6pPr>
            <a:lvl7pPr lvl="6" rtl="0">
              <a:lnSpc>
                <a:spcPct val="100000"/>
              </a:lnSpc>
              <a:spcBef>
                <a:spcPts val="0"/>
              </a:spcBef>
              <a:spcAft>
                <a:spcPts val="0"/>
              </a:spcAft>
              <a:buSzPts val="2800"/>
              <a:buFont typeface="Assistant"/>
              <a:buNone/>
              <a:defRPr sz="2800">
                <a:latin typeface="Assistant"/>
                <a:ea typeface="Assistant"/>
                <a:cs typeface="Assistant"/>
                <a:sym typeface="Assistant"/>
              </a:defRPr>
            </a:lvl7pPr>
            <a:lvl8pPr lvl="7" rtl="0">
              <a:lnSpc>
                <a:spcPct val="100000"/>
              </a:lnSpc>
              <a:spcBef>
                <a:spcPts val="0"/>
              </a:spcBef>
              <a:spcAft>
                <a:spcPts val="0"/>
              </a:spcAft>
              <a:buSzPts val="2800"/>
              <a:buFont typeface="Assistant"/>
              <a:buNone/>
              <a:defRPr sz="2800">
                <a:latin typeface="Assistant"/>
                <a:ea typeface="Assistant"/>
                <a:cs typeface="Assistant"/>
                <a:sym typeface="Assistant"/>
              </a:defRPr>
            </a:lvl8pPr>
            <a:lvl9pPr lvl="8" rtl="0">
              <a:lnSpc>
                <a:spcPct val="100000"/>
              </a:lnSpc>
              <a:spcBef>
                <a:spcPts val="0"/>
              </a:spcBef>
              <a:spcAft>
                <a:spcPts val="0"/>
              </a:spcAft>
              <a:buSzPts val="2800"/>
              <a:buFont typeface="Assistant"/>
              <a:buNone/>
              <a:defRPr sz="2800">
                <a:latin typeface="Assistant"/>
                <a:ea typeface="Assistant"/>
                <a:cs typeface="Assistant"/>
                <a:sym typeface="Assistant"/>
              </a:defRPr>
            </a:lvl9pPr>
          </a:lstStyle>
          <a:p/>
        </p:txBody>
      </p:sp>
      <p:sp>
        <p:nvSpPr>
          <p:cNvPr id="61" name="Google Shape;61;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2" name="Google Shape;62;p15"/>
          <p:cNvSpPr/>
          <p:nvPr>
            <p:ph idx="2" type="pic"/>
          </p:nvPr>
        </p:nvSpPr>
        <p:spPr>
          <a:xfrm>
            <a:off x="666750" y="671525"/>
            <a:ext cx="3490800" cy="3490800"/>
          </a:xfrm>
          <a:prstGeom prst="ellipse">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w Full BG" type="secHead">
  <p:cSld name="SECTION_HEADER">
    <p:spTree>
      <p:nvGrpSpPr>
        <p:cNvPr id="63" name="Shape 63"/>
        <p:cNvGrpSpPr/>
        <p:nvPr/>
      </p:nvGrpSpPr>
      <p:grpSpPr>
        <a:xfrm>
          <a:off x="0" y="0"/>
          <a:ext cx="0" cy="0"/>
          <a:chOff x="0" y="0"/>
          <a:chExt cx="0" cy="0"/>
        </a:xfrm>
      </p:grpSpPr>
      <p:pic>
        <p:nvPicPr>
          <p:cNvPr descr="preencoded.png" id="64" name="Google Shape;64;p16"/>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preencoded.png" id="65" name="Google Shape;65;p16"/>
          <p:cNvPicPr preferRelativeResize="0"/>
          <p:nvPr/>
        </p:nvPicPr>
        <p:blipFill rotWithShape="1">
          <a:blip r:embed="rId3">
            <a:alphaModFix/>
          </a:blip>
          <a:srcRect b="0" l="0" r="0" t="0"/>
          <a:stretch/>
        </p:blipFill>
        <p:spPr>
          <a:xfrm>
            <a:off x="7296150" y="4257675"/>
            <a:ext cx="1466850" cy="347663"/>
          </a:xfrm>
          <a:prstGeom prst="rect">
            <a:avLst/>
          </a:prstGeom>
          <a:noFill/>
          <a:ln>
            <a:noFill/>
          </a:ln>
        </p:spPr>
      </p:pic>
      <p:sp>
        <p:nvSpPr>
          <p:cNvPr id="66" name="Google Shape;66;p16"/>
          <p:cNvSpPr/>
          <p:nvPr/>
        </p:nvSpPr>
        <p:spPr>
          <a:xfrm>
            <a:off x="7367972" y="4689350"/>
            <a:ext cx="1363800" cy="104700"/>
          </a:xfrm>
          <a:prstGeom prst="rect">
            <a:avLst/>
          </a:prstGeom>
          <a:noFill/>
          <a:ln>
            <a:noFill/>
          </a:ln>
        </p:spPr>
        <p:txBody>
          <a:bodyPr anchorCtr="0" anchor="t" bIns="0" lIns="0" spcFirstLastPara="1" rIns="0" wrap="square" tIns="0">
            <a:noAutofit/>
          </a:bodyPr>
          <a:lstStyle/>
          <a:p>
            <a:pPr indent="0" lvl="0" marL="0" marR="0" rtl="0" algn="ctr">
              <a:lnSpc>
                <a:spcPct val="116666"/>
              </a:lnSpc>
              <a:spcBef>
                <a:spcPts val="0"/>
              </a:spcBef>
              <a:spcAft>
                <a:spcPts val="0"/>
              </a:spcAft>
              <a:buNone/>
            </a:pPr>
            <a:r>
              <a:rPr b="0" i="0" lang="en" sz="700" u="none" cap="none" strike="noStrike">
                <a:solidFill>
                  <a:srgbClr val="FFFFFF"/>
                </a:solidFill>
                <a:latin typeface="Helvetica Neue Light"/>
                <a:ea typeface="Helvetica Neue Light"/>
                <a:cs typeface="Helvetica Neue Light"/>
                <a:sym typeface="Helvetica Neue Light"/>
              </a:rPr>
              <a:t>Edumakers for innovation</a:t>
            </a:r>
            <a:endParaRPr b="0" i="0" sz="700" u="none" cap="none" strike="noStrike">
              <a:solidFill>
                <a:schemeClr val="dk1"/>
              </a:solidFill>
              <a:latin typeface="Calibri"/>
              <a:ea typeface="Calibri"/>
              <a:cs typeface="Calibri"/>
              <a:sym typeface="Calibri"/>
            </a:endParaRPr>
          </a:p>
        </p:txBody>
      </p:sp>
      <p:sp>
        <p:nvSpPr>
          <p:cNvPr id="67" name="Google Shape;67;p16"/>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3000"/>
              <a:buFont typeface="Helvetica Neue"/>
              <a:buNone/>
              <a:defRPr b="1" sz="3000">
                <a:solidFill>
                  <a:schemeClr val="lt1"/>
                </a:solidFill>
                <a:latin typeface="Helvetica Neue"/>
                <a:ea typeface="Helvetica Neue"/>
                <a:cs typeface="Helvetica Neue"/>
                <a:sym typeface="Helvetica Neue"/>
              </a:defRPr>
            </a:lvl1pPr>
            <a:lvl2pPr lvl="1" rtl="0" algn="ctr">
              <a:spcBef>
                <a:spcPts val="0"/>
              </a:spcBef>
              <a:spcAft>
                <a:spcPts val="0"/>
              </a:spcAft>
              <a:buClr>
                <a:schemeClr val="lt1"/>
              </a:buClr>
              <a:buSzPts val="3000"/>
              <a:buFont typeface="Helvetica Neue"/>
              <a:buNone/>
              <a:defRPr b="1" sz="3000">
                <a:solidFill>
                  <a:schemeClr val="lt1"/>
                </a:solidFill>
                <a:latin typeface="Helvetica Neue"/>
                <a:ea typeface="Helvetica Neue"/>
                <a:cs typeface="Helvetica Neue"/>
                <a:sym typeface="Helvetica Neue"/>
              </a:defRPr>
            </a:lvl2pPr>
            <a:lvl3pPr lvl="2" rtl="0" algn="ctr">
              <a:spcBef>
                <a:spcPts val="0"/>
              </a:spcBef>
              <a:spcAft>
                <a:spcPts val="0"/>
              </a:spcAft>
              <a:buClr>
                <a:schemeClr val="lt1"/>
              </a:buClr>
              <a:buSzPts val="3000"/>
              <a:buFont typeface="Helvetica Neue"/>
              <a:buNone/>
              <a:defRPr b="1" sz="3000">
                <a:solidFill>
                  <a:schemeClr val="lt1"/>
                </a:solidFill>
                <a:latin typeface="Helvetica Neue"/>
                <a:ea typeface="Helvetica Neue"/>
                <a:cs typeface="Helvetica Neue"/>
                <a:sym typeface="Helvetica Neue"/>
              </a:defRPr>
            </a:lvl3pPr>
            <a:lvl4pPr lvl="3" rtl="0" algn="ctr">
              <a:spcBef>
                <a:spcPts val="0"/>
              </a:spcBef>
              <a:spcAft>
                <a:spcPts val="0"/>
              </a:spcAft>
              <a:buClr>
                <a:schemeClr val="lt1"/>
              </a:buClr>
              <a:buSzPts val="3000"/>
              <a:buFont typeface="Helvetica Neue"/>
              <a:buNone/>
              <a:defRPr b="1" sz="3000">
                <a:solidFill>
                  <a:schemeClr val="lt1"/>
                </a:solidFill>
                <a:latin typeface="Helvetica Neue"/>
                <a:ea typeface="Helvetica Neue"/>
                <a:cs typeface="Helvetica Neue"/>
                <a:sym typeface="Helvetica Neue"/>
              </a:defRPr>
            </a:lvl4pPr>
            <a:lvl5pPr lvl="4" rtl="0" algn="ctr">
              <a:spcBef>
                <a:spcPts val="0"/>
              </a:spcBef>
              <a:spcAft>
                <a:spcPts val="0"/>
              </a:spcAft>
              <a:buClr>
                <a:schemeClr val="lt1"/>
              </a:buClr>
              <a:buSzPts val="3000"/>
              <a:buFont typeface="Helvetica Neue"/>
              <a:buNone/>
              <a:defRPr b="1" sz="3000">
                <a:solidFill>
                  <a:schemeClr val="lt1"/>
                </a:solidFill>
                <a:latin typeface="Helvetica Neue"/>
                <a:ea typeface="Helvetica Neue"/>
                <a:cs typeface="Helvetica Neue"/>
                <a:sym typeface="Helvetica Neue"/>
              </a:defRPr>
            </a:lvl5pPr>
            <a:lvl6pPr lvl="5" rtl="0" algn="ctr">
              <a:spcBef>
                <a:spcPts val="0"/>
              </a:spcBef>
              <a:spcAft>
                <a:spcPts val="0"/>
              </a:spcAft>
              <a:buClr>
                <a:schemeClr val="lt1"/>
              </a:buClr>
              <a:buSzPts val="3000"/>
              <a:buFont typeface="Helvetica Neue"/>
              <a:buNone/>
              <a:defRPr b="1" sz="3000">
                <a:solidFill>
                  <a:schemeClr val="lt1"/>
                </a:solidFill>
                <a:latin typeface="Helvetica Neue"/>
                <a:ea typeface="Helvetica Neue"/>
                <a:cs typeface="Helvetica Neue"/>
                <a:sym typeface="Helvetica Neue"/>
              </a:defRPr>
            </a:lvl6pPr>
            <a:lvl7pPr lvl="6" rtl="0" algn="ctr">
              <a:spcBef>
                <a:spcPts val="0"/>
              </a:spcBef>
              <a:spcAft>
                <a:spcPts val="0"/>
              </a:spcAft>
              <a:buClr>
                <a:schemeClr val="lt1"/>
              </a:buClr>
              <a:buSzPts val="3000"/>
              <a:buFont typeface="Helvetica Neue"/>
              <a:buNone/>
              <a:defRPr b="1" sz="3000">
                <a:solidFill>
                  <a:schemeClr val="lt1"/>
                </a:solidFill>
                <a:latin typeface="Helvetica Neue"/>
                <a:ea typeface="Helvetica Neue"/>
                <a:cs typeface="Helvetica Neue"/>
                <a:sym typeface="Helvetica Neue"/>
              </a:defRPr>
            </a:lvl7pPr>
            <a:lvl8pPr lvl="7" rtl="0" algn="ctr">
              <a:spcBef>
                <a:spcPts val="0"/>
              </a:spcBef>
              <a:spcAft>
                <a:spcPts val="0"/>
              </a:spcAft>
              <a:buClr>
                <a:schemeClr val="lt1"/>
              </a:buClr>
              <a:buSzPts val="3000"/>
              <a:buFont typeface="Helvetica Neue"/>
              <a:buNone/>
              <a:defRPr b="1" sz="3000">
                <a:solidFill>
                  <a:schemeClr val="lt1"/>
                </a:solidFill>
                <a:latin typeface="Helvetica Neue"/>
                <a:ea typeface="Helvetica Neue"/>
                <a:cs typeface="Helvetica Neue"/>
                <a:sym typeface="Helvetica Neue"/>
              </a:defRPr>
            </a:lvl8pPr>
            <a:lvl9pPr lvl="8" rtl="0" algn="ctr">
              <a:spcBef>
                <a:spcPts val="0"/>
              </a:spcBef>
              <a:spcAft>
                <a:spcPts val="0"/>
              </a:spcAft>
              <a:buClr>
                <a:schemeClr val="lt1"/>
              </a:buClr>
              <a:buSzPts val="3000"/>
              <a:buFont typeface="Helvetica Neue"/>
              <a:buNone/>
              <a:defRPr b="1" sz="3000">
                <a:solidFill>
                  <a:schemeClr val="lt1"/>
                </a:solidFill>
                <a:latin typeface="Helvetica Neue"/>
                <a:ea typeface="Helvetica Neue"/>
                <a:cs typeface="Helvetica Neue"/>
                <a:sym typeface="Helvetica Neue"/>
              </a:defRPr>
            </a:lvl9pPr>
          </a:lstStyle>
          <a:p/>
        </p:txBody>
      </p:sp>
      <p:sp>
        <p:nvSpPr>
          <p:cNvPr id="68" name="Google Shape;68;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9" name="Shape 69"/>
        <p:cNvGrpSpPr/>
        <p:nvPr/>
      </p:nvGrpSpPr>
      <p:grpSpPr>
        <a:xfrm>
          <a:off x="0" y="0"/>
          <a:ext cx="0" cy="0"/>
          <a:chOff x="0" y="0"/>
          <a:chExt cx="0" cy="0"/>
        </a:xfrm>
      </p:grpSpPr>
      <p:pic>
        <p:nvPicPr>
          <p:cNvPr descr="preencoded.png" id="70" name="Google Shape;70;p17"/>
          <p:cNvPicPr preferRelativeResize="0"/>
          <p:nvPr/>
        </p:nvPicPr>
        <p:blipFill rotWithShape="1">
          <a:blip r:embed="rId2">
            <a:alphaModFix/>
          </a:blip>
          <a:srcRect b="0" l="0" r="0" t="0"/>
          <a:stretch/>
        </p:blipFill>
        <p:spPr>
          <a:xfrm>
            <a:off x="5157788" y="4686300"/>
            <a:ext cx="3986213" cy="457200"/>
          </a:xfrm>
          <a:prstGeom prst="rect">
            <a:avLst/>
          </a:prstGeom>
          <a:noFill/>
          <a:ln>
            <a:noFill/>
          </a:ln>
        </p:spPr>
      </p:pic>
      <p:pic>
        <p:nvPicPr>
          <p:cNvPr descr="preencoded.png" id="71" name="Google Shape;71;p17"/>
          <p:cNvPicPr preferRelativeResize="0"/>
          <p:nvPr/>
        </p:nvPicPr>
        <p:blipFill rotWithShape="1">
          <a:blip r:embed="rId3">
            <a:alphaModFix/>
          </a:blip>
          <a:srcRect b="0" l="0" r="0" t="0"/>
          <a:stretch/>
        </p:blipFill>
        <p:spPr>
          <a:xfrm>
            <a:off x="-18113" y="-50700"/>
            <a:ext cx="9180228" cy="1438275"/>
          </a:xfrm>
          <a:prstGeom prst="rect">
            <a:avLst/>
          </a:prstGeom>
          <a:noFill/>
          <a:ln>
            <a:noFill/>
          </a:ln>
        </p:spPr>
      </p:pic>
      <p:pic>
        <p:nvPicPr>
          <p:cNvPr descr="preencoded.png" id="72" name="Google Shape;72;p17"/>
          <p:cNvPicPr preferRelativeResize="0"/>
          <p:nvPr/>
        </p:nvPicPr>
        <p:blipFill rotWithShape="1">
          <a:blip r:embed="rId4">
            <a:alphaModFix/>
          </a:blip>
          <a:srcRect b="0" l="0" r="0" t="0"/>
          <a:stretch/>
        </p:blipFill>
        <p:spPr>
          <a:xfrm>
            <a:off x="752475" y="324200"/>
            <a:ext cx="1466850" cy="347663"/>
          </a:xfrm>
          <a:prstGeom prst="rect">
            <a:avLst/>
          </a:prstGeom>
          <a:noFill/>
          <a:ln>
            <a:noFill/>
          </a:ln>
        </p:spPr>
      </p:pic>
      <p:sp>
        <p:nvSpPr>
          <p:cNvPr id="73" name="Google Shape;73;p17"/>
          <p:cNvSpPr/>
          <p:nvPr/>
        </p:nvSpPr>
        <p:spPr>
          <a:xfrm>
            <a:off x="809625" y="748075"/>
            <a:ext cx="1333500" cy="1047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0" i="0" lang="en" sz="700" u="none" cap="none" strike="noStrike">
                <a:solidFill>
                  <a:srgbClr val="FFFFFF"/>
                </a:solidFill>
                <a:latin typeface="Helvetica Neue Light"/>
                <a:ea typeface="Helvetica Neue Light"/>
                <a:cs typeface="Helvetica Neue Light"/>
                <a:sym typeface="Helvetica Neue Light"/>
              </a:rPr>
              <a:t>Making the future of young minds</a:t>
            </a:r>
            <a:endParaRPr b="0" i="0" sz="700" u="none" cap="none" strike="noStrike">
              <a:solidFill>
                <a:schemeClr val="dk1"/>
              </a:solidFill>
              <a:latin typeface="Calibri"/>
              <a:ea typeface="Calibri"/>
              <a:cs typeface="Calibri"/>
              <a:sym typeface="Calibri"/>
            </a:endParaRPr>
          </a:p>
        </p:txBody>
      </p:sp>
      <p:sp>
        <p:nvSpPr>
          <p:cNvPr id="74" name="Google Shape;74;p17"/>
          <p:cNvSpPr txBox="1"/>
          <p:nvPr>
            <p:ph type="title"/>
          </p:nvPr>
        </p:nvSpPr>
        <p:spPr>
          <a:xfrm>
            <a:off x="3868500" y="619225"/>
            <a:ext cx="5275500" cy="810000"/>
          </a:xfrm>
          <a:prstGeom prst="rect">
            <a:avLst/>
          </a:prstGeom>
        </p:spPr>
        <p:txBody>
          <a:bodyPr anchorCtr="0" anchor="ctr" bIns="91425" lIns="91425" spcFirstLastPara="1" rIns="91425" wrap="square" tIns="91425">
            <a:normAutofit/>
          </a:bodyPr>
          <a:lstStyle>
            <a:lvl1pPr lvl="0" rtl="0">
              <a:spcBef>
                <a:spcPts val="0"/>
              </a:spcBef>
              <a:spcAft>
                <a:spcPts val="0"/>
              </a:spcAft>
              <a:buSzPts val="3000"/>
              <a:buFont typeface="Helvetica Neue"/>
              <a:buNone/>
              <a:defRPr b="1" sz="3000">
                <a:latin typeface="Helvetica Neue"/>
                <a:ea typeface="Helvetica Neue"/>
                <a:cs typeface="Helvetica Neue"/>
                <a:sym typeface="Helvetica Neue"/>
              </a:defRPr>
            </a:lvl1pPr>
            <a:lvl2pPr lvl="1" rtl="0">
              <a:spcBef>
                <a:spcPts val="0"/>
              </a:spcBef>
              <a:spcAft>
                <a:spcPts val="0"/>
              </a:spcAft>
              <a:buSzPts val="3000"/>
              <a:buFont typeface="Helvetica Neue"/>
              <a:buNone/>
              <a:defRPr b="1" sz="3000">
                <a:latin typeface="Helvetica Neue"/>
                <a:ea typeface="Helvetica Neue"/>
                <a:cs typeface="Helvetica Neue"/>
                <a:sym typeface="Helvetica Neue"/>
              </a:defRPr>
            </a:lvl2pPr>
            <a:lvl3pPr lvl="2" rtl="0">
              <a:spcBef>
                <a:spcPts val="0"/>
              </a:spcBef>
              <a:spcAft>
                <a:spcPts val="0"/>
              </a:spcAft>
              <a:buSzPts val="3000"/>
              <a:buFont typeface="Helvetica Neue"/>
              <a:buNone/>
              <a:defRPr b="1" sz="3000">
                <a:latin typeface="Helvetica Neue"/>
                <a:ea typeface="Helvetica Neue"/>
                <a:cs typeface="Helvetica Neue"/>
                <a:sym typeface="Helvetica Neue"/>
              </a:defRPr>
            </a:lvl3pPr>
            <a:lvl4pPr lvl="3" rtl="0">
              <a:spcBef>
                <a:spcPts val="0"/>
              </a:spcBef>
              <a:spcAft>
                <a:spcPts val="0"/>
              </a:spcAft>
              <a:buSzPts val="3000"/>
              <a:buFont typeface="Helvetica Neue"/>
              <a:buNone/>
              <a:defRPr b="1" sz="3000">
                <a:latin typeface="Helvetica Neue"/>
                <a:ea typeface="Helvetica Neue"/>
                <a:cs typeface="Helvetica Neue"/>
                <a:sym typeface="Helvetica Neue"/>
              </a:defRPr>
            </a:lvl4pPr>
            <a:lvl5pPr lvl="4" rtl="0">
              <a:spcBef>
                <a:spcPts val="0"/>
              </a:spcBef>
              <a:spcAft>
                <a:spcPts val="0"/>
              </a:spcAft>
              <a:buSzPts val="3000"/>
              <a:buFont typeface="Helvetica Neue"/>
              <a:buNone/>
              <a:defRPr b="1" sz="3000">
                <a:latin typeface="Helvetica Neue"/>
                <a:ea typeface="Helvetica Neue"/>
                <a:cs typeface="Helvetica Neue"/>
                <a:sym typeface="Helvetica Neue"/>
              </a:defRPr>
            </a:lvl5pPr>
            <a:lvl6pPr lvl="5" rtl="0">
              <a:spcBef>
                <a:spcPts val="0"/>
              </a:spcBef>
              <a:spcAft>
                <a:spcPts val="0"/>
              </a:spcAft>
              <a:buSzPts val="3000"/>
              <a:buFont typeface="Helvetica Neue"/>
              <a:buNone/>
              <a:defRPr b="1" sz="3000">
                <a:latin typeface="Helvetica Neue"/>
                <a:ea typeface="Helvetica Neue"/>
                <a:cs typeface="Helvetica Neue"/>
                <a:sym typeface="Helvetica Neue"/>
              </a:defRPr>
            </a:lvl6pPr>
            <a:lvl7pPr lvl="6" rtl="0">
              <a:spcBef>
                <a:spcPts val="0"/>
              </a:spcBef>
              <a:spcAft>
                <a:spcPts val="0"/>
              </a:spcAft>
              <a:buSzPts val="3000"/>
              <a:buFont typeface="Helvetica Neue"/>
              <a:buNone/>
              <a:defRPr b="1" sz="3000">
                <a:latin typeface="Helvetica Neue"/>
                <a:ea typeface="Helvetica Neue"/>
                <a:cs typeface="Helvetica Neue"/>
                <a:sym typeface="Helvetica Neue"/>
              </a:defRPr>
            </a:lvl7pPr>
            <a:lvl8pPr lvl="7" rtl="0">
              <a:spcBef>
                <a:spcPts val="0"/>
              </a:spcBef>
              <a:spcAft>
                <a:spcPts val="0"/>
              </a:spcAft>
              <a:buSzPts val="3000"/>
              <a:buFont typeface="Helvetica Neue"/>
              <a:buNone/>
              <a:defRPr b="1" sz="3000">
                <a:latin typeface="Helvetica Neue"/>
                <a:ea typeface="Helvetica Neue"/>
                <a:cs typeface="Helvetica Neue"/>
                <a:sym typeface="Helvetica Neue"/>
              </a:defRPr>
            </a:lvl8pPr>
            <a:lvl9pPr lvl="8" rtl="0">
              <a:spcBef>
                <a:spcPts val="0"/>
              </a:spcBef>
              <a:spcAft>
                <a:spcPts val="0"/>
              </a:spcAft>
              <a:buSzPts val="3000"/>
              <a:buFont typeface="Helvetica Neue"/>
              <a:buNone/>
              <a:defRPr b="1" sz="3000">
                <a:latin typeface="Helvetica Neue"/>
                <a:ea typeface="Helvetica Neue"/>
                <a:cs typeface="Helvetica Neue"/>
                <a:sym typeface="Helvetica Neue"/>
              </a:defRPr>
            </a:lvl9pPr>
          </a:lstStyle>
          <a:p/>
        </p:txBody>
      </p:sp>
      <p:sp>
        <p:nvSpPr>
          <p:cNvPr id="75" name="Google Shape;75;p17"/>
          <p:cNvSpPr txBox="1"/>
          <p:nvPr>
            <p:ph idx="1" type="body"/>
          </p:nvPr>
        </p:nvSpPr>
        <p:spPr>
          <a:xfrm>
            <a:off x="311700" y="1608250"/>
            <a:ext cx="8520600" cy="2983200"/>
          </a:xfrm>
          <a:prstGeom prst="rect">
            <a:avLst/>
          </a:prstGeom>
        </p:spPr>
        <p:txBody>
          <a:bodyPr anchorCtr="0" anchor="t" bIns="91425" lIns="91425" spcFirstLastPara="1" rIns="91425" wrap="square" tIns="91425">
            <a:normAutofit/>
          </a:bodyPr>
          <a:lstStyle>
            <a:lvl1pPr indent="-381000" lvl="0" marL="457200" rtl="0">
              <a:lnSpc>
                <a:spcPct val="135000"/>
              </a:lnSpc>
              <a:spcBef>
                <a:spcPts val="0"/>
              </a:spcBef>
              <a:spcAft>
                <a:spcPts val="0"/>
              </a:spcAft>
              <a:buSzPts val="2400"/>
              <a:buFont typeface="Assistant"/>
              <a:buChar char="●"/>
              <a:defRPr>
                <a:latin typeface="Assistant"/>
                <a:ea typeface="Assistant"/>
                <a:cs typeface="Assistant"/>
                <a:sym typeface="Assistant"/>
              </a:defRPr>
            </a:lvl1pPr>
            <a:lvl2pPr indent="-355600" lvl="1" marL="914400" rtl="0">
              <a:lnSpc>
                <a:spcPct val="135000"/>
              </a:lnSpc>
              <a:spcBef>
                <a:spcPts val="0"/>
              </a:spcBef>
              <a:spcAft>
                <a:spcPts val="0"/>
              </a:spcAft>
              <a:buSzPts val="2000"/>
              <a:buFont typeface="Assistant"/>
              <a:buChar char="○"/>
              <a:defRPr>
                <a:latin typeface="Assistant"/>
                <a:ea typeface="Assistant"/>
                <a:cs typeface="Assistant"/>
                <a:sym typeface="Assistant"/>
              </a:defRPr>
            </a:lvl2pPr>
            <a:lvl3pPr indent="-355600" lvl="2" marL="1371600" rtl="0">
              <a:lnSpc>
                <a:spcPct val="135000"/>
              </a:lnSpc>
              <a:spcBef>
                <a:spcPts val="0"/>
              </a:spcBef>
              <a:spcAft>
                <a:spcPts val="0"/>
              </a:spcAft>
              <a:buSzPts val="2000"/>
              <a:buFont typeface="Assistant"/>
              <a:buChar char="■"/>
              <a:defRPr>
                <a:latin typeface="Assistant"/>
                <a:ea typeface="Assistant"/>
                <a:cs typeface="Assistant"/>
                <a:sym typeface="Assistant"/>
              </a:defRPr>
            </a:lvl3pPr>
            <a:lvl4pPr indent="-355600" lvl="3" marL="1828800" rtl="0">
              <a:lnSpc>
                <a:spcPct val="135000"/>
              </a:lnSpc>
              <a:spcBef>
                <a:spcPts val="0"/>
              </a:spcBef>
              <a:spcAft>
                <a:spcPts val="0"/>
              </a:spcAft>
              <a:buSzPts val="2000"/>
              <a:buFont typeface="Assistant"/>
              <a:buChar char="●"/>
              <a:defRPr>
                <a:latin typeface="Assistant"/>
                <a:ea typeface="Assistant"/>
                <a:cs typeface="Assistant"/>
                <a:sym typeface="Assistant"/>
              </a:defRPr>
            </a:lvl4pPr>
            <a:lvl5pPr indent="-355600" lvl="4" marL="2286000" rtl="0">
              <a:lnSpc>
                <a:spcPct val="135000"/>
              </a:lnSpc>
              <a:spcBef>
                <a:spcPts val="0"/>
              </a:spcBef>
              <a:spcAft>
                <a:spcPts val="0"/>
              </a:spcAft>
              <a:buSzPts val="2000"/>
              <a:buFont typeface="Assistant"/>
              <a:buChar char="○"/>
              <a:defRPr>
                <a:latin typeface="Assistant"/>
                <a:ea typeface="Assistant"/>
                <a:cs typeface="Assistant"/>
                <a:sym typeface="Assistant"/>
              </a:defRPr>
            </a:lvl5pPr>
            <a:lvl6pPr indent="-355600" lvl="5" marL="2743200" rtl="0">
              <a:lnSpc>
                <a:spcPct val="135000"/>
              </a:lnSpc>
              <a:spcBef>
                <a:spcPts val="0"/>
              </a:spcBef>
              <a:spcAft>
                <a:spcPts val="0"/>
              </a:spcAft>
              <a:buSzPts val="2000"/>
              <a:buFont typeface="Assistant"/>
              <a:buChar char="■"/>
              <a:defRPr>
                <a:latin typeface="Assistant"/>
                <a:ea typeface="Assistant"/>
                <a:cs typeface="Assistant"/>
                <a:sym typeface="Assistant"/>
              </a:defRPr>
            </a:lvl6pPr>
            <a:lvl7pPr indent="-355600" lvl="6" marL="3200400" rtl="0">
              <a:lnSpc>
                <a:spcPct val="135000"/>
              </a:lnSpc>
              <a:spcBef>
                <a:spcPts val="0"/>
              </a:spcBef>
              <a:spcAft>
                <a:spcPts val="0"/>
              </a:spcAft>
              <a:buSzPts val="2000"/>
              <a:buFont typeface="Assistant"/>
              <a:buChar char="●"/>
              <a:defRPr>
                <a:latin typeface="Assistant"/>
                <a:ea typeface="Assistant"/>
                <a:cs typeface="Assistant"/>
                <a:sym typeface="Assistant"/>
              </a:defRPr>
            </a:lvl7pPr>
            <a:lvl8pPr indent="-355600" lvl="7" marL="3657600" rtl="0">
              <a:lnSpc>
                <a:spcPct val="135000"/>
              </a:lnSpc>
              <a:spcBef>
                <a:spcPts val="0"/>
              </a:spcBef>
              <a:spcAft>
                <a:spcPts val="0"/>
              </a:spcAft>
              <a:buSzPts val="2000"/>
              <a:buFont typeface="Assistant"/>
              <a:buChar char="○"/>
              <a:defRPr>
                <a:latin typeface="Assistant"/>
                <a:ea typeface="Assistant"/>
                <a:cs typeface="Assistant"/>
                <a:sym typeface="Assistant"/>
              </a:defRPr>
            </a:lvl8pPr>
            <a:lvl9pPr indent="-355600" lvl="8" marL="4114800" rtl="0">
              <a:lnSpc>
                <a:spcPct val="135000"/>
              </a:lnSpc>
              <a:spcBef>
                <a:spcPts val="0"/>
              </a:spcBef>
              <a:spcAft>
                <a:spcPts val="0"/>
              </a:spcAft>
              <a:buSzPts val="2000"/>
              <a:buFont typeface="Assistant"/>
              <a:buChar char="■"/>
              <a:defRPr>
                <a:latin typeface="Assistant"/>
                <a:ea typeface="Assistant"/>
                <a:cs typeface="Assistant"/>
                <a:sym typeface="Assistant"/>
              </a:defRPr>
            </a:lvl9pPr>
          </a:lstStyle>
          <a:p/>
        </p:txBody>
      </p:sp>
      <p:sp>
        <p:nvSpPr>
          <p:cNvPr id="76" name="Google Shape;76;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lumn Design">
  <p:cSld name="CUSTOM">
    <p:spTree>
      <p:nvGrpSpPr>
        <p:cNvPr id="77" name="Shape 77"/>
        <p:cNvGrpSpPr/>
        <p:nvPr/>
      </p:nvGrpSpPr>
      <p:grpSpPr>
        <a:xfrm>
          <a:off x="0" y="0"/>
          <a:ext cx="0" cy="0"/>
          <a:chOff x="0" y="0"/>
          <a:chExt cx="0" cy="0"/>
        </a:xfrm>
      </p:grpSpPr>
      <p:pic>
        <p:nvPicPr>
          <p:cNvPr descr="preencoded.png" id="78" name="Google Shape;78;p18"/>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preencoded.png" id="79" name="Google Shape;79;p18"/>
          <p:cNvPicPr preferRelativeResize="0"/>
          <p:nvPr/>
        </p:nvPicPr>
        <p:blipFill rotWithShape="1">
          <a:blip r:embed="rId3">
            <a:alphaModFix/>
          </a:blip>
          <a:srcRect b="0" l="0" r="0" t="0"/>
          <a:stretch/>
        </p:blipFill>
        <p:spPr>
          <a:xfrm>
            <a:off x="0" y="2200275"/>
            <a:ext cx="9143996" cy="2943226"/>
          </a:xfrm>
          <a:prstGeom prst="rect">
            <a:avLst/>
          </a:prstGeom>
          <a:noFill/>
          <a:ln>
            <a:noFill/>
          </a:ln>
        </p:spPr>
      </p:pic>
      <p:pic>
        <p:nvPicPr>
          <p:cNvPr descr="preencoded.png" id="80" name="Google Shape;80;p18"/>
          <p:cNvPicPr preferRelativeResize="0"/>
          <p:nvPr/>
        </p:nvPicPr>
        <p:blipFill rotWithShape="1">
          <a:blip r:embed="rId4">
            <a:alphaModFix/>
          </a:blip>
          <a:srcRect b="0" l="0" r="0" t="0"/>
          <a:stretch/>
        </p:blipFill>
        <p:spPr>
          <a:xfrm>
            <a:off x="300038" y="728663"/>
            <a:ext cx="2033588" cy="3662363"/>
          </a:xfrm>
          <a:prstGeom prst="rect">
            <a:avLst/>
          </a:prstGeom>
          <a:noFill/>
          <a:ln>
            <a:noFill/>
          </a:ln>
        </p:spPr>
      </p:pic>
      <p:pic>
        <p:nvPicPr>
          <p:cNvPr descr="preencoded.png" id="81" name="Google Shape;81;p18"/>
          <p:cNvPicPr preferRelativeResize="0"/>
          <p:nvPr/>
        </p:nvPicPr>
        <p:blipFill rotWithShape="1">
          <a:blip r:embed="rId5">
            <a:alphaModFix/>
          </a:blip>
          <a:srcRect b="0" l="0" r="0" t="0"/>
          <a:stretch/>
        </p:blipFill>
        <p:spPr>
          <a:xfrm>
            <a:off x="2462213" y="723900"/>
            <a:ext cx="2033588" cy="3662363"/>
          </a:xfrm>
          <a:prstGeom prst="rect">
            <a:avLst/>
          </a:prstGeom>
          <a:noFill/>
          <a:ln>
            <a:noFill/>
          </a:ln>
        </p:spPr>
      </p:pic>
      <p:pic>
        <p:nvPicPr>
          <p:cNvPr descr="preencoded.png" id="82" name="Google Shape;82;p18"/>
          <p:cNvPicPr preferRelativeResize="0"/>
          <p:nvPr/>
        </p:nvPicPr>
        <p:blipFill rotWithShape="1">
          <a:blip r:embed="rId5">
            <a:alphaModFix/>
          </a:blip>
          <a:srcRect b="0" l="0" r="0" t="0"/>
          <a:stretch/>
        </p:blipFill>
        <p:spPr>
          <a:xfrm>
            <a:off x="4633913" y="723900"/>
            <a:ext cx="2033588" cy="3662363"/>
          </a:xfrm>
          <a:prstGeom prst="rect">
            <a:avLst/>
          </a:prstGeom>
          <a:noFill/>
          <a:ln>
            <a:noFill/>
          </a:ln>
        </p:spPr>
      </p:pic>
      <p:pic>
        <p:nvPicPr>
          <p:cNvPr descr="preencoded.png" id="83" name="Google Shape;83;p18"/>
          <p:cNvPicPr preferRelativeResize="0"/>
          <p:nvPr/>
        </p:nvPicPr>
        <p:blipFill rotWithShape="1">
          <a:blip r:embed="rId5">
            <a:alphaModFix/>
          </a:blip>
          <a:srcRect b="0" l="0" r="0" t="0"/>
          <a:stretch/>
        </p:blipFill>
        <p:spPr>
          <a:xfrm>
            <a:off x="6805613" y="757238"/>
            <a:ext cx="2033588" cy="3662363"/>
          </a:xfrm>
          <a:prstGeom prst="rect">
            <a:avLst/>
          </a:prstGeom>
          <a:noFill/>
          <a:ln>
            <a:noFill/>
          </a:ln>
        </p:spPr>
      </p:pic>
      <p:pic>
        <p:nvPicPr>
          <p:cNvPr descr="preencoded.png" id="84" name="Google Shape;84;p18"/>
          <p:cNvPicPr preferRelativeResize="0"/>
          <p:nvPr/>
        </p:nvPicPr>
        <p:blipFill rotWithShape="1">
          <a:blip r:embed="rId6">
            <a:alphaModFix/>
          </a:blip>
          <a:srcRect b="0" l="0" r="0" t="0"/>
          <a:stretch/>
        </p:blipFill>
        <p:spPr>
          <a:xfrm>
            <a:off x="7620000" y="4691063"/>
            <a:ext cx="1219200" cy="290513"/>
          </a:xfrm>
          <a:prstGeom prst="rect">
            <a:avLst/>
          </a:prstGeom>
          <a:noFill/>
          <a:ln>
            <a:noFill/>
          </a:ln>
        </p:spPr>
      </p:pic>
      <p:sp>
        <p:nvSpPr>
          <p:cNvPr id="85" name="Google Shape;85;p18"/>
          <p:cNvSpPr/>
          <p:nvPr>
            <p:ph idx="2" type="pic"/>
          </p:nvPr>
        </p:nvSpPr>
        <p:spPr>
          <a:xfrm>
            <a:off x="300050" y="723898"/>
            <a:ext cx="2033700" cy="1525200"/>
          </a:xfrm>
          <a:prstGeom prst="roundRect">
            <a:avLst>
              <a:gd fmla="val 7806" name="adj"/>
            </a:avLst>
          </a:prstGeom>
          <a:noFill/>
          <a:ln>
            <a:noFill/>
          </a:ln>
        </p:spPr>
      </p:sp>
      <p:sp>
        <p:nvSpPr>
          <p:cNvPr id="86" name="Google Shape;86;p18"/>
          <p:cNvSpPr/>
          <p:nvPr>
            <p:ph idx="3" type="pic"/>
          </p:nvPr>
        </p:nvSpPr>
        <p:spPr>
          <a:xfrm>
            <a:off x="2466925" y="723898"/>
            <a:ext cx="2033700" cy="1525200"/>
          </a:xfrm>
          <a:prstGeom prst="roundRect">
            <a:avLst>
              <a:gd fmla="val 8435" name="adj"/>
            </a:avLst>
          </a:prstGeom>
          <a:noFill/>
          <a:ln>
            <a:noFill/>
          </a:ln>
        </p:spPr>
      </p:sp>
      <p:sp>
        <p:nvSpPr>
          <p:cNvPr id="87" name="Google Shape;87;p18"/>
          <p:cNvSpPr/>
          <p:nvPr>
            <p:ph idx="4" type="pic"/>
          </p:nvPr>
        </p:nvSpPr>
        <p:spPr>
          <a:xfrm>
            <a:off x="4636275" y="723898"/>
            <a:ext cx="2033700" cy="1525200"/>
          </a:xfrm>
          <a:prstGeom prst="roundRect">
            <a:avLst>
              <a:gd fmla="val 7806" name="adj"/>
            </a:avLst>
          </a:prstGeom>
          <a:noFill/>
          <a:ln>
            <a:noFill/>
          </a:ln>
        </p:spPr>
      </p:sp>
      <p:sp>
        <p:nvSpPr>
          <p:cNvPr id="88" name="Google Shape;88;p18"/>
          <p:cNvSpPr/>
          <p:nvPr>
            <p:ph idx="5" type="pic"/>
          </p:nvPr>
        </p:nvSpPr>
        <p:spPr>
          <a:xfrm>
            <a:off x="6805625" y="757248"/>
            <a:ext cx="2033700" cy="1525200"/>
          </a:xfrm>
          <a:prstGeom prst="roundRect">
            <a:avLst>
              <a:gd fmla="val 7806" name="adj"/>
            </a:avLst>
          </a:prstGeom>
          <a:noFill/>
          <a:ln>
            <a:noFill/>
          </a:ln>
        </p:spPr>
      </p:sp>
      <p:sp>
        <p:nvSpPr>
          <p:cNvPr id="89" name="Google Shape;89;p18"/>
          <p:cNvSpPr txBox="1"/>
          <p:nvPr>
            <p:ph idx="1" type="subTitle"/>
          </p:nvPr>
        </p:nvSpPr>
        <p:spPr>
          <a:xfrm>
            <a:off x="300050" y="2998800"/>
            <a:ext cx="2024100" cy="1344600"/>
          </a:xfrm>
          <a:prstGeom prst="rect">
            <a:avLst/>
          </a:prstGeom>
        </p:spPr>
        <p:txBody>
          <a:bodyPr anchorCtr="0" anchor="t" bIns="91425" lIns="91425" spcFirstLastPara="1" rIns="91425" wrap="square" tIns="91425">
            <a:normAutofit/>
          </a:bodyPr>
          <a:lstStyle>
            <a:lvl1pPr lvl="0" rtl="0">
              <a:lnSpc>
                <a:spcPct val="135000"/>
              </a:lnSpc>
              <a:spcBef>
                <a:spcPts val="0"/>
              </a:spcBef>
              <a:spcAft>
                <a:spcPts val="0"/>
              </a:spcAft>
              <a:buClr>
                <a:schemeClr val="dk1"/>
              </a:buClr>
              <a:buSzPts val="1200"/>
              <a:buFont typeface="Assistant"/>
              <a:buNone/>
              <a:defRPr sz="1200">
                <a:solidFill>
                  <a:schemeClr val="dk1"/>
                </a:solidFill>
                <a:latin typeface="Assistant"/>
                <a:ea typeface="Assistant"/>
                <a:cs typeface="Assistant"/>
                <a:sym typeface="Assistant"/>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90" name="Google Shape;90;p18"/>
          <p:cNvSpPr txBox="1"/>
          <p:nvPr>
            <p:ph type="title"/>
          </p:nvPr>
        </p:nvSpPr>
        <p:spPr>
          <a:xfrm>
            <a:off x="300050" y="2351500"/>
            <a:ext cx="2024100" cy="6906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1800"/>
              <a:buFont typeface="Assistant"/>
              <a:buNone/>
              <a:defRPr b="1" sz="1800">
                <a:latin typeface="Assistant"/>
                <a:ea typeface="Assistant"/>
                <a:cs typeface="Assistant"/>
                <a:sym typeface="Assistan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1" name="Google Shape;91;p18"/>
          <p:cNvSpPr txBox="1"/>
          <p:nvPr>
            <p:ph idx="6" type="subTitle"/>
          </p:nvPr>
        </p:nvSpPr>
        <p:spPr>
          <a:xfrm>
            <a:off x="2471725" y="2998800"/>
            <a:ext cx="2024100" cy="1344600"/>
          </a:xfrm>
          <a:prstGeom prst="rect">
            <a:avLst/>
          </a:prstGeom>
        </p:spPr>
        <p:txBody>
          <a:bodyPr anchorCtr="0" anchor="t" bIns="91425" lIns="91425" spcFirstLastPara="1" rIns="91425" wrap="square" tIns="91425">
            <a:normAutofit/>
          </a:bodyPr>
          <a:lstStyle>
            <a:lvl1pPr lvl="0" rtl="0">
              <a:lnSpc>
                <a:spcPct val="135000"/>
              </a:lnSpc>
              <a:spcBef>
                <a:spcPts val="0"/>
              </a:spcBef>
              <a:spcAft>
                <a:spcPts val="0"/>
              </a:spcAft>
              <a:buClr>
                <a:schemeClr val="dk1"/>
              </a:buClr>
              <a:buSzPts val="1200"/>
              <a:buFont typeface="Assistant"/>
              <a:buNone/>
              <a:defRPr sz="1200">
                <a:solidFill>
                  <a:schemeClr val="dk1"/>
                </a:solidFill>
                <a:latin typeface="Assistant"/>
                <a:ea typeface="Assistant"/>
                <a:cs typeface="Assistant"/>
                <a:sym typeface="Assistant"/>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92" name="Google Shape;92;p18"/>
          <p:cNvSpPr txBox="1"/>
          <p:nvPr>
            <p:ph idx="7" type="title"/>
          </p:nvPr>
        </p:nvSpPr>
        <p:spPr>
          <a:xfrm>
            <a:off x="2471725" y="2351500"/>
            <a:ext cx="2024100" cy="6906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1800"/>
              <a:buFont typeface="Assistant"/>
              <a:buNone/>
              <a:defRPr b="1" sz="1800">
                <a:latin typeface="Assistant"/>
                <a:ea typeface="Assistant"/>
                <a:cs typeface="Assistant"/>
                <a:sym typeface="Assistan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3" name="Google Shape;93;p18"/>
          <p:cNvSpPr txBox="1"/>
          <p:nvPr>
            <p:ph idx="8" type="subTitle"/>
          </p:nvPr>
        </p:nvSpPr>
        <p:spPr>
          <a:xfrm>
            <a:off x="4638675" y="2998800"/>
            <a:ext cx="2024100" cy="1344600"/>
          </a:xfrm>
          <a:prstGeom prst="rect">
            <a:avLst/>
          </a:prstGeom>
        </p:spPr>
        <p:txBody>
          <a:bodyPr anchorCtr="0" anchor="t" bIns="91425" lIns="91425" spcFirstLastPara="1" rIns="91425" wrap="square" tIns="91425">
            <a:normAutofit/>
          </a:bodyPr>
          <a:lstStyle>
            <a:lvl1pPr lvl="0" rtl="0">
              <a:lnSpc>
                <a:spcPct val="135000"/>
              </a:lnSpc>
              <a:spcBef>
                <a:spcPts val="0"/>
              </a:spcBef>
              <a:spcAft>
                <a:spcPts val="0"/>
              </a:spcAft>
              <a:buClr>
                <a:schemeClr val="dk1"/>
              </a:buClr>
              <a:buSzPts val="1200"/>
              <a:buFont typeface="Assistant"/>
              <a:buNone/>
              <a:defRPr sz="1200">
                <a:solidFill>
                  <a:schemeClr val="dk1"/>
                </a:solidFill>
                <a:latin typeface="Assistant"/>
                <a:ea typeface="Assistant"/>
                <a:cs typeface="Assistant"/>
                <a:sym typeface="Assistant"/>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94" name="Google Shape;94;p18"/>
          <p:cNvSpPr txBox="1"/>
          <p:nvPr>
            <p:ph idx="9" type="title"/>
          </p:nvPr>
        </p:nvSpPr>
        <p:spPr>
          <a:xfrm>
            <a:off x="4638675" y="2351500"/>
            <a:ext cx="2024100" cy="6906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1800"/>
              <a:buFont typeface="Assistant"/>
              <a:buNone/>
              <a:defRPr b="1" sz="1800">
                <a:latin typeface="Assistant"/>
                <a:ea typeface="Assistant"/>
                <a:cs typeface="Assistant"/>
                <a:sym typeface="Assistan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5" name="Google Shape;95;p18"/>
          <p:cNvSpPr txBox="1"/>
          <p:nvPr>
            <p:ph idx="13" type="subTitle"/>
          </p:nvPr>
        </p:nvSpPr>
        <p:spPr>
          <a:xfrm>
            <a:off x="6805600" y="2998800"/>
            <a:ext cx="2024100" cy="1344600"/>
          </a:xfrm>
          <a:prstGeom prst="rect">
            <a:avLst/>
          </a:prstGeom>
        </p:spPr>
        <p:txBody>
          <a:bodyPr anchorCtr="0" anchor="t" bIns="91425" lIns="91425" spcFirstLastPara="1" rIns="91425" wrap="square" tIns="91425">
            <a:normAutofit/>
          </a:bodyPr>
          <a:lstStyle>
            <a:lvl1pPr lvl="0" rtl="0">
              <a:lnSpc>
                <a:spcPct val="135000"/>
              </a:lnSpc>
              <a:spcBef>
                <a:spcPts val="0"/>
              </a:spcBef>
              <a:spcAft>
                <a:spcPts val="0"/>
              </a:spcAft>
              <a:buClr>
                <a:schemeClr val="dk1"/>
              </a:buClr>
              <a:buSzPts val="1200"/>
              <a:buFont typeface="Assistant"/>
              <a:buNone/>
              <a:defRPr sz="1200">
                <a:solidFill>
                  <a:schemeClr val="dk1"/>
                </a:solidFill>
                <a:latin typeface="Assistant"/>
                <a:ea typeface="Assistant"/>
                <a:cs typeface="Assistant"/>
                <a:sym typeface="Assistant"/>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96" name="Google Shape;96;p18"/>
          <p:cNvSpPr txBox="1"/>
          <p:nvPr>
            <p:ph idx="14" type="title"/>
          </p:nvPr>
        </p:nvSpPr>
        <p:spPr>
          <a:xfrm>
            <a:off x="6805600" y="2351500"/>
            <a:ext cx="2024100" cy="6906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1800"/>
              <a:buFont typeface="Assistant"/>
              <a:buNone/>
              <a:defRPr b="1" sz="1800">
                <a:latin typeface="Assistant"/>
                <a:ea typeface="Assistant"/>
                <a:cs typeface="Assistant"/>
                <a:sym typeface="Assistan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Design">
  <p:cSld name="CUSTOM_1">
    <p:spTree>
      <p:nvGrpSpPr>
        <p:cNvPr id="97" name="Shape 97"/>
        <p:cNvGrpSpPr/>
        <p:nvPr/>
      </p:nvGrpSpPr>
      <p:grpSpPr>
        <a:xfrm>
          <a:off x="0" y="0"/>
          <a:ext cx="0" cy="0"/>
          <a:chOff x="0" y="0"/>
          <a:chExt cx="0" cy="0"/>
        </a:xfrm>
      </p:grpSpPr>
      <p:sp>
        <p:nvSpPr>
          <p:cNvPr id="98" name="Google Shape;98;p19"/>
          <p:cNvSpPr txBox="1"/>
          <p:nvPr>
            <p:ph idx="1" type="subTitle"/>
          </p:nvPr>
        </p:nvSpPr>
        <p:spPr>
          <a:xfrm>
            <a:off x="494600" y="3798900"/>
            <a:ext cx="2424000" cy="1344600"/>
          </a:xfrm>
          <a:prstGeom prst="rect">
            <a:avLst/>
          </a:prstGeom>
        </p:spPr>
        <p:txBody>
          <a:bodyPr anchorCtr="0" anchor="t" bIns="91425" lIns="91425" spcFirstLastPara="1" rIns="91425" wrap="square" tIns="91425">
            <a:normAutofit/>
          </a:bodyPr>
          <a:lstStyle>
            <a:lvl1pPr lvl="0" rtl="0">
              <a:lnSpc>
                <a:spcPct val="135000"/>
              </a:lnSpc>
              <a:spcBef>
                <a:spcPts val="0"/>
              </a:spcBef>
              <a:spcAft>
                <a:spcPts val="0"/>
              </a:spcAft>
              <a:buClr>
                <a:schemeClr val="dk1"/>
              </a:buClr>
              <a:buSzPts val="1200"/>
              <a:buFont typeface="Assistant"/>
              <a:buNone/>
              <a:defRPr sz="1200">
                <a:solidFill>
                  <a:schemeClr val="dk1"/>
                </a:solidFill>
                <a:latin typeface="Assistant"/>
                <a:ea typeface="Assistant"/>
                <a:cs typeface="Assistant"/>
                <a:sym typeface="Assistant"/>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99" name="Google Shape;99;p19"/>
          <p:cNvSpPr/>
          <p:nvPr>
            <p:ph idx="2" type="pic"/>
          </p:nvPr>
        </p:nvSpPr>
        <p:spPr>
          <a:xfrm>
            <a:off x="810200" y="1724637"/>
            <a:ext cx="1792800" cy="1344600"/>
          </a:xfrm>
          <a:prstGeom prst="roundRect">
            <a:avLst>
              <a:gd fmla="val 10477" name="adj"/>
            </a:avLst>
          </a:prstGeom>
          <a:noFill/>
          <a:ln>
            <a:noFill/>
          </a:ln>
        </p:spPr>
      </p:sp>
      <p:pic>
        <p:nvPicPr>
          <p:cNvPr descr="preencoded.png" id="100" name="Google Shape;100;p19"/>
          <p:cNvPicPr preferRelativeResize="0"/>
          <p:nvPr/>
        </p:nvPicPr>
        <p:blipFill rotWithShape="1">
          <a:blip r:embed="rId2">
            <a:alphaModFix/>
          </a:blip>
          <a:srcRect b="0" l="0" r="0" t="0"/>
          <a:stretch/>
        </p:blipFill>
        <p:spPr>
          <a:xfrm>
            <a:off x="0" y="-9175"/>
            <a:ext cx="9144002" cy="1438275"/>
          </a:xfrm>
          <a:prstGeom prst="rect">
            <a:avLst/>
          </a:prstGeom>
          <a:noFill/>
          <a:ln>
            <a:noFill/>
          </a:ln>
        </p:spPr>
      </p:pic>
      <p:pic>
        <p:nvPicPr>
          <p:cNvPr descr="preencoded.png" id="101" name="Google Shape;101;p19"/>
          <p:cNvPicPr preferRelativeResize="0"/>
          <p:nvPr/>
        </p:nvPicPr>
        <p:blipFill rotWithShape="1">
          <a:blip r:embed="rId3">
            <a:alphaModFix/>
          </a:blip>
          <a:srcRect b="0" l="0" r="0" t="0"/>
          <a:stretch/>
        </p:blipFill>
        <p:spPr>
          <a:xfrm>
            <a:off x="752475" y="324200"/>
            <a:ext cx="1466850" cy="347663"/>
          </a:xfrm>
          <a:prstGeom prst="rect">
            <a:avLst/>
          </a:prstGeom>
          <a:noFill/>
          <a:ln>
            <a:noFill/>
          </a:ln>
        </p:spPr>
      </p:pic>
      <p:pic>
        <p:nvPicPr>
          <p:cNvPr descr="preencoded.png" id="102" name="Google Shape;102;p19"/>
          <p:cNvPicPr preferRelativeResize="0"/>
          <p:nvPr/>
        </p:nvPicPr>
        <p:blipFill rotWithShape="1">
          <a:blip r:embed="rId4">
            <a:alphaModFix/>
          </a:blip>
          <a:srcRect b="0" l="0" r="0" t="0"/>
          <a:stretch/>
        </p:blipFill>
        <p:spPr>
          <a:xfrm>
            <a:off x="4330403" y="4591400"/>
            <a:ext cx="4813600" cy="552100"/>
          </a:xfrm>
          <a:prstGeom prst="rect">
            <a:avLst/>
          </a:prstGeom>
          <a:noFill/>
          <a:ln>
            <a:noFill/>
          </a:ln>
        </p:spPr>
      </p:pic>
      <p:sp>
        <p:nvSpPr>
          <p:cNvPr id="103" name="Google Shape;103;p19"/>
          <p:cNvSpPr/>
          <p:nvPr/>
        </p:nvSpPr>
        <p:spPr>
          <a:xfrm>
            <a:off x="809625" y="748075"/>
            <a:ext cx="1333500" cy="1047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0" i="0" lang="en" sz="700" u="none" cap="none" strike="noStrike">
                <a:solidFill>
                  <a:srgbClr val="FFFFFF"/>
                </a:solidFill>
                <a:latin typeface="Helvetica Neue Light"/>
                <a:ea typeface="Helvetica Neue Light"/>
                <a:cs typeface="Helvetica Neue Light"/>
                <a:sym typeface="Helvetica Neue Light"/>
              </a:rPr>
              <a:t>Making the future of young minds</a:t>
            </a:r>
            <a:endParaRPr b="0" i="0" sz="700" u="none" cap="none" strike="noStrike">
              <a:solidFill>
                <a:schemeClr val="dk1"/>
              </a:solidFill>
              <a:latin typeface="Calibri"/>
              <a:ea typeface="Calibri"/>
              <a:cs typeface="Calibri"/>
              <a:sym typeface="Calibri"/>
            </a:endParaRPr>
          </a:p>
        </p:txBody>
      </p:sp>
      <p:sp>
        <p:nvSpPr>
          <p:cNvPr id="104" name="Google Shape;104;p19"/>
          <p:cNvSpPr txBox="1"/>
          <p:nvPr>
            <p:ph type="title"/>
          </p:nvPr>
        </p:nvSpPr>
        <p:spPr>
          <a:xfrm>
            <a:off x="3868500" y="619225"/>
            <a:ext cx="5275500" cy="810000"/>
          </a:xfrm>
          <a:prstGeom prst="rect">
            <a:avLst/>
          </a:prstGeom>
        </p:spPr>
        <p:txBody>
          <a:bodyPr anchorCtr="0" anchor="ctr" bIns="91425" lIns="91425" spcFirstLastPara="1" rIns="91425" wrap="square" tIns="91425">
            <a:normAutofit/>
          </a:bodyPr>
          <a:lstStyle>
            <a:lvl1pPr lvl="0" rtl="0">
              <a:spcBef>
                <a:spcPts val="0"/>
              </a:spcBef>
              <a:spcAft>
                <a:spcPts val="0"/>
              </a:spcAft>
              <a:buSzPts val="3000"/>
              <a:buFont typeface="Helvetica Neue"/>
              <a:buNone/>
              <a:defRPr b="1" sz="3000">
                <a:latin typeface="Helvetica Neue"/>
                <a:ea typeface="Helvetica Neue"/>
                <a:cs typeface="Helvetica Neue"/>
                <a:sym typeface="Helvetica Neue"/>
              </a:defRPr>
            </a:lvl1pPr>
            <a:lvl2pPr lvl="1" rtl="0">
              <a:spcBef>
                <a:spcPts val="0"/>
              </a:spcBef>
              <a:spcAft>
                <a:spcPts val="0"/>
              </a:spcAft>
              <a:buSzPts val="3000"/>
              <a:buFont typeface="Helvetica Neue"/>
              <a:buNone/>
              <a:defRPr b="1" sz="3000">
                <a:latin typeface="Helvetica Neue"/>
                <a:ea typeface="Helvetica Neue"/>
                <a:cs typeface="Helvetica Neue"/>
                <a:sym typeface="Helvetica Neue"/>
              </a:defRPr>
            </a:lvl2pPr>
            <a:lvl3pPr lvl="2" rtl="0">
              <a:spcBef>
                <a:spcPts val="0"/>
              </a:spcBef>
              <a:spcAft>
                <a:spcPts val="0"/>
              </a:spcAft>
              <a:buSzPts val="3000"/>
              <a:buFont typeface="Helvetica Neue"/>
              <a:buNone/>
              <a:defRPr b="1" sz="3000">
                <a:latin typeface="Helvetica Neue"/>
                <a:ea typeface="Helvetica Neue"/>
                <a:cs typeface="Helvetica Neue"/>
                <a:sym typeface="Helvetica Neue"/>
              </a:defRPr>
            </a:lvl3pPr>
            <a:lvl4pPr lvl="3" rtl="0">
              <a:spcBef>
                <a:spcPts val="0"/>
              </a:spcBef>
              <a:spcAft>
                <a:spcPts val="0"/>
              </a:spcAft>
              <a:buSzPts val="3000"/>
              <a:buFont typeface="Helvetica Neue"/>
              <a:buNone/>
              <a:defRPr b="1" sz="3000">
                <a:latin typeface="Helvetica Neue"/>
                <a:ea typeface="Helvetica Neue"/>
                <a:cs typeface="Helvetica Neue"/>
                <a:sym typeface="Helvetica Neue"/>
              </a:defRPr>
            </a:lvl4pPr>
            <a:lvl5pPr lvl="4" rtl="0">
              <a:spcBef>
                <a:spcPts val="0"/>
              </a:spcBef>
              <a:spcAft>
                <a:spcPts val="0"/>
              </a:spcAft>
              <a:buSzPts val="3000"/>
              <a:buFont typeface="Helvetica Neue"/>
              <a:buNone/>
              <a:defRPr b="1" sz="3000">
                <a:latin typeface="Helvetica Neue"/>
                <a:ea typeface="Helvetica Neue"/>
                <a:cs typeface="Helvetica Neue"/>
                <a:sym typeface="Helvetica Neue"/>
              </a:defRPr>
            </a:lvl5pPr>
            <a:lvl6pPr lvl="5" rtl="0">
              <a:spcBef>
                <a:spcPts val="0"/>
              </a:spcBef>
              <a:spcAft>
                <a:spcPts val="0"/>
              </a:spcAft>
              <a:buSzPts val="3000"/>
              <a:buFont typeface="Helvetica Neue"/>
              <a:buNone/>
              <a:defRPr b="1" sz="3000">
                <a:latin typeface="Helvetica Neue"/>
                <a:ea typeface="Helvetica Neue"/>
                <a:cs typeface="Helvetica Neue"/>
                <a:sym typeface="Helvetica Neue"/>
              </a:defRPr>
            </a:lvl6pPr>
            <a:lvl7pPr lvl="6" rtl="0">
              <a:spcBef>
                <a:spcPts val="0"/>
              </a:spcBef>
              <a:spcAft>
                <a:spcPts val="0"/>
              </a:spcAft>
              <a:buSzPts val="3000"/>
              <a:buFont typeface="Helvetica Neue"/>
              <a:buNone/>
              <a:defRPr b="1" sz="3000">
                <a:latin typeface="Helvetica Neue"/>
                <a:ea typeface="Helvetica Neue"/>
                <a:cs typeface="Helvetica Neue"/>
                <a:sym typeface="Helvetica Neue"/>
              </a:defRPr>
            </a:lvl7pPr>
            <a:lvl8pPr lvl="7" rtl="0">
              <a:spcBef>
                <a:spcPts val="0"/>
              </a:spcBef>
              <a:spcAft>
                <a:spcPts val="0"/>
              </a:spcAft>
              <a:buSzPts val="3000"/>
              <a:buFont typeface="Helvetica Neue"/>
              <a:buNone/>
              <a:defRPr b="1" sz="3000">
                <a:latin typeface="Helvetica Neue"/>
                <a:ea typeface="Helvetica Neue"/>
                <a:cs typeface="Helvetica Neue"/>
                <a:sym typeface="Helvetica Neue"/>
              </a:defRPr>
            </a:lvl8pPr>
            <a:lvl9pPr lvl="8" rtl="0">
              <a:spcBef>
                <a:spcPts val="0"/>
              </a:spcBef>
              <a:spcAft>
                <a:spcPts val="0"/>
              </a:spcAft>
              <a:buSzPts val="3000"/>
              <a:buFont typeface="Helvetica Neue"/>
              <a:buNone/>
              <a:defRPr b="1" sz="3000">
                <a:latin typeface="Helvetica Neue"/>
                <a:ea typeface="Helvetica Neue"/>
                <a:cs typeface="Helvetica Neue"/>
                <a:sym typeface="Helvetica Neue"/>
              </a:defRPr>
            </a:lvl9pPr>
          </a:lstStyle>
          <a:p/>
        </p:txBody>
      </p:sp>
      <p:sp>
        <p:nvSpPr>
          <p:cNvPr id="105" name="Google Shape;105;p19"/>
          <p:cNvSpPr/>
          <p:nvPr>
            <p:ph idx="3" type="pic"/>
          </p:nvPr>
        </p:nvSpPr>
        <p:spPr>
          <a:xfrm>
            <a:off x="3675588" y="1724637"/>
            <a:ext cx="1792800" cy="1344600"/>
          </a:xfrm>
          <a:prstGeom prst="roundRect">
            <a:avLst>
              <a:gd fmla="val 10477" name="adj"/>
            </a:avLst>
          </a:prstGeom>
          <a:noFill/>
          <a:ln>
            <a:noFill/>
          </a:ln>
        </p:spPr>
      </p:sp>
      <p:sp>
        <p:nvSpPr>
          <p:cNvPr id="106" name="Google Shape;106;p19"/>
          <p:cNvSpPr/>
          <p:nvPr>
            <p:ph idx="4" type="pic"/>
          </p:nvPr>
        </p:nvSpPr>
        <p:spPr>
          <a:xfrm>
            <a:off x="6541000" y="1724637"/>
            <a:ext cx="1792800" cy="1344600"/>
          </a:xfrm>
          <a:prstGeom prst="roundRect">
            <a:avLst>
              <a:gd fmla="val 10477" name="adj"/>
            </a:avLst>
          </a:prstGeom>
          <a:noFill/>
          <a:ln>
            <a:noFill/>
          </a:ln>
        </p:spPr>
      </p:sp>
      <p:sp>
        <p:nvSpPr>
          <p:cNvPr id="107" name="Google Shape;107;p19"/>
          <p:cNvSpPr txBox="1"/>
          <p:nvPr>
            <p:ph idx="5" type="title"/>
          </p:nvPr>
        </p:nvSpPr>
        <p:spPr>
          <a:xfrm>
            <a:off x="494600" y="3151600"/>
            <a:ext cx="2424000" cy="6906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1800"/>
              <a:buFont typeface="Assistant"/>
              <a:buNone/>
              <a:defRPr b="1" sz="1800">
                <a:latin typeface="Assistant"/>
                <a:ea typeface="Assistant"/>
                <a:cs typeface="Assistant"/>
                <a:sym typeface="Assistan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8" name="Google Shape;108;p19"/>
          <p:cNvSpPr txBox="1"/>
          <p:nvPr>
            <p:ph idx="6" type="subTitle"/>
          </p:nvPr>
        </p:nvSpPr>
        <p:spPr>
          <a:xfrm>
            <a:off x="3360000" y="3798900"/>
            <a:ext cx="2424000" cy="1344600"/>
          </a:xfrm>
          <a:prstGeom prst="rect">
            <a:avLst/>
          </a:prstGeom>
        </p:spPr>
        <p:txBody>
          <a:bodyPr anchorCtr="0" anchor="t" bIns="91425" lIns="91425" spcFirstLastPara="1" rIns="91425" wrap="square" tIns="91425">
            <a:normAutofit/>
          </a:bodyPr>
          <a:lstStyle>
            <a:lvl1pPr lvl="0" rtl="0">
              <a:lnSpc>
                <a:spcPct val="135000"/>
              </a:lnSpc>
              <a:spcBef>
                <a:spcPts val="0"/>
              </a:spcBef>
              <a:spcAft>
                <a:spcPts val="0"/>
              </a:spcAft>
              <a:buClr>
                <a:schemeClr val="dk1"/>
              </a:buClr>
              <a:buSzPts val="1200"/>
              <a:buFont typeface="Assistant"/>
              <a:buNone/>
              <a:defRPr sz="1200">
                <a:solidFill>
                  <a:schemeClr val="dk1"/>
                </a:solidFill>
                <a:latin typeface="Assistant"/>
                <a:ea typeface="Assistant"/>
                <a:cs typeface="Assistant"/>
                <a:sym typeface="Assistant"/>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109" name="Google Shape;109;p19"/>
          <p:cNvSpPr txBox="1"/>
          <p:nvPr>
            <p:ph idx="7" type="title"/>
          </p:nvPr>
        </p:nvSpPr>
        <p:spPr>
          <a:xfrm>
            <a:off x="3360000" y="3151600"/>
            <a:ext cx="2424000" cy="6906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1800"/>
              <a:buFont typeface="Assistant"/>
              <a:buNone/>
              <a:defRPr b="1" sz="1800">
                <a:latin typeface="Assistant"/>
                <a:ea typeface="Assistant"/>
                <a:cs typeface="Assistant"/>
                <a:sym typeface="Assistan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0" name="Google Shape;110;p19"/>
          <p:cNvSpPr txBox="1"/>
          <p:nvPr>
            <p:ph idx="8" type="subTitle"/>
          </p:nvPr>
        </p:nvSpPr>
        <p:spPr>
          <a:xfrm>
            <a:off x="6225400" y="3798900"/>
            <a:ext cx="2424000" cy="1344600"/>
          </a:xfrm>
          <a:prstGeom prst="rect">
            <a:avLst/>
          </a:prstGeom>
        </p:spPr>
        <p:txBody>
          <a:bodyPr anchorCtr="0" anchor="t" bIns="91425" lIns="91425" spcFirstLastPara="1" rIns="91425" wrap="square" tIns="91425">
            <a:normAutofit/>
          </a:bodyPr>
          <a:lstStyle>
            <a:lvl1pPr lvl="0" rtl="0">
              <a:lnSpc>
                <a:spcPct val="135000"/>
              </a:lnSpc>
              <a:spcBef>
                <a:spcPts val="0"/>
              </a:spcBef>
              <a:spcAft>
                <a:spcPts val="0"/>
              </a:spcAft>
              <a:buClr>
                <a:schemeClr val="dk1"/>
              </a:buClr>
              <a:buSzPts val="1200"/>
              <a:buFont typeface="Assistant"/>
              <a:buNone/>
              <a:defRPr sz="1200">
                <a:solidFill>
                  <a:schemeClr val="dk1"/>
                </a:solidFill>
                <a:latin typeface="Assistant"/>
                <a:ea typeface="Assistant"/>
                <a:cs typeface="Assistant"/>
                <a:sym typeface="Assistant"/>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111" name="Google Shape;111;p19"/>
          <p:cNvSpPr txBox="1"/>
          <p:nvPr>
            <p:ph idx="9" type="title"/>
          </p:nvPr>
        </p:nvSpPr>
        <p:spPr>
          <a:xfrm>
            <a:off x="6225400" y="3151600"/>
            <a:ext cx="2424000" cy="6906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1800"/>
              <a:buFont typeface="Assistant"/>
              <a:buNone/>
              <a:defRPr b="1" sz="1800">
                <a:latin typeface="Assistant"/>
                <a:ea typeface="Assistant"/>
                <a:cs typeface="Assistant"/>
                <a:sym typeface="Assistan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p:cSld name="CUSTOM_2">
    <p:spTree>
      <p:nvGrpSpPr>
        <p:cNvPr id="112" name="Shape 112"/>
        <p:cNvGrpSpPr/>
        <p:nvPr/>
      </p:nvGrpSpPr>
      <p:grpSpPr>
        <a:xfrm>
          <a:off x="0" y="0"/>
          <a:ext cx="0" cy="0"/>
          <a:chOff x="0" y="0"/>
          <a:chExt cx="0" cy="0"/>
        </a:xfrm>
      </p:grpSpPr>
      <p:sp>
        <p:nvSpPr>
          <p:cNvPr id="113" name="Google Shape;113;p20"/>
          <p:cNvSpPr txBox="1"/>
          <p:nvPr>
            <p:ph type="title"/>
          </p:nvPr>
        </p:nvSpPr>
        <p:spPr>
          <a:xfrm>
            <a:off x="676275" y="723900"/>
            <a:ext cx="3505200" cy="652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Font typeface="Helvetica Neue"/>
              <a:buNone/>
              <a:defRPr b="1" sz="3000">
                <a:latin typeface="Helvetica Neue"/>
                <a:ea typeface="Helvetica Neue"/>
                <a:cs typeface="Helvetica Neue"/>
                <a:sym typeface="Helvetica Neue"/>
              </a:defRPr>
            </a:lvl1pPr>
            <a:lvl2pPr lvl="1" rtl="0">
              <a:spcBef>
                <a:spcPts val="0"/>
              </a:spcBef>
              <a:spcAft>
                <a:spcPts val="0"/>
              </a:spcAft>
              <a:buSzPts val="3000"/>
              <a:buFont typeface="Helvetica Neue"/>
              <a:buNone/>
              <a:defRPr b="1" sz="3000">
                <a:latin typeface="Helvetica Neue"/>
                <a:ea typeface="Helvetica Neue"/>
                <a:cs typeface="Helvetica Neue"/>
                <a:sym typeface="Helvetica Neue"/>
              </a:defRPr>
            </a:lvl2pPr>
            <a:lvl3pPr lvl="2" rtl="0">
              <a:spcBef>
                <a:spcPts val="0"/>
              </a:spcBef>
              <a:spcAft>
                <a:spcPts val="0"/>
              </a:spcAft>
              <a:buSzPts val="3000"/>
              <a:buFont typeface="Helvetica Neue"/>
              <a:buNone/>
              <a:defRPr b="1" sz="3000">
                <a:latin typeface="Helvetica Neue"/>
                <a:ea typeface="Helvetica Neue"/>
                <a:cs typeface="Helvetica Neue"/>
                <a:sym typeface="Helvetica Neue"/>
              </a:defRPr>
            </a:lvl3pPr>
            <a:lvl4pPr lvl="3" rtl="0">
              <a:spcBef>
                <a:spcPts val="0"/>
              </a:spcBef>
              <a:spcAft>
                <a:spcPts val="0"/>
              </a:spcAft>
              <a:buSzPts val="3000"/>
              <a:buFont typeface="Helvetica Neue"/>
              <a:buNone/>
              <a:defRPr b="1" sz="3000">
                <a:latin typeface="Helvetica Neue"/>
                <a:ea typeface="Helvetica Neue"/>
                <a:cs typeface="Helvetica Neue"/>
                <a:sym typeface="Helvetica Neue"/>
              </a:defRPr>
            </a:lvl4pPr>
            <a:lvl5pPr lvl="4" rtl="0">
              <a:spcBef>
                <a:spcPts val="0"/>
              </a:spcBef>
              <a:spcAft>
                <a:spcPts val="0"/>
              </a:spcAft>
              <a:buSzPts val="3000"/>
              <a:buFont typeface="Helvetica Neue"/>
              <a:buNone/>
              <a:defRPr b="1" sz="3000">
                <a:latin typeface="Helvetica Neue"/>
                <a:ea typeface="Helvetica Neue"/>
                <a:cs typeface="Helvetica Neue"/>
                <a:sym typeface="Helvetica Neue"/>
              </a:defRPr>
            </a:lvl5pPr>
            <a:lvl6pPr lvl="5" rtl="0">
              <a:spcBef>
                <a:spcPts val="0"/>
              </a:spcBef>
              <a:spcAft>
                <a:spcPts val="0"/>
              </a:spcAft>
              <a:buSzPts val="3000"/>
              <a:buFont typeface="Helvetica Neue"/>
              <a:buNone/>
              <a:defRPr b="1" sz="3000">
                <a:latin typeface="Helvetica Neue"/>
                <a:ea typeface="Helvetica Neue"/>
                <a:cs typeface="Helvetica Neue"/>
                <a:sym typeface="Helvetica Neue"/>
              </a:defRPr>
            </a:lvl6pPr>
            <a:lvl7pPr lvl="6" rtl="0">
              <a:spcBef>
                <a:spcPts val="0"/>
              </a:spcBef>
              <a:spcAft>
                <a:spcPts val="0"/>
              </a:spcAft>
              <a:buSzPts val="3000"/>
              <a:buFont typeface="Helvetica Neue"/>
              <a:buNone/>
              <a:defRPr b="1" sz="3000">
                <a:latin typeface="Helvetica Neue"/>
                <a:ea typeface="Helvetica Neue"/>
                <a:cs typeface="Helvetica Neue"/>
                <a:sym typeface="Helvetica Neue"/>
              </a:defRPr>
            </a:lvl7pPr>
            <a:lvl8pPr lvl="7" rtl="0">
              <a:spcBef>
                <a:spcPts val="0"/>
              </a:spcBef>
              <a:spcAft>
                <a:spcPts val="0"/>
              </a:spcAft>
              <a:buSzPts val="3000"/>
              <a:buFont typeface="Helvetica Neue"/>
              <a:buNone/>
              <a:defRPr b="1" sz="3000">
                <a:latin typeface="Helvetica Neue"/>
                <a:ea typeface="Helvetica Neue"/>
                <a:cs typeface="Helvetica Neue"/>
                <a:sym typeface="Helvetica Neue"/>
              </a:defRPr>
            </a:lvl8pPr>
            <a:lvl9pPr lvl="8" rtl="0">
              <a:spcBef>
                <a:spcPts val="0"/>
              </a:spcBef>
              <a:spcAft>
                <a:spcPts val="0"/>
              </a:spcAft>
              <a:buSzPts val="3000"/>
              <a:buFont typeface="Helvetica Neue"/>
              <a:buNone/>
              <a:defRPr b="1" sz="3000">
                <a:latin typeface="Helvetica Neue"/>
                <a:ea typeface="Helvetica Neue"/>
                <a:cs typeface="Helvetica Neue"/>
                <a:sym typeface="Helvetica Neue"/>
              </a:defRPr>
            </a:lvl9pPr>
          </a:lstStyle>
          <a:p/>
        </p:txBody>
      </p:sp>
      <p:pic>
        <p:nvPicPr>
          <p:cNvPr descr="preencoded.png" id="114" name="Google Shape;114;p20"/>
          <p:cNvPicPr preferRelativeResize="0"/>
          <p:nvPr/>
        </p:nvPicPr>
        <p:blipFill rotWithShape="1">
          <a:blip r:embed="rId2">
            <a:alphaModFix/>
          </a:blip>
          <a:srcRect b="0" l="0" r="0" t="0"/>
          <a:stretch/>
        </p:blipFill>
        <p:spPr>
          <a:xfrm>
            <a:off x="0" y="2386013"/>
            <a:ext cx="9143996" cy="2757487"/>
          </a:xfrm>
          <a:prstGeom prst="rect">
            <a:avLst/>
          </a:prstGeom>
          <a:noFill/>
          <a:ln>
            <a:noFill/>
          </a:ln>
        </p:spPr>
      </p:pic>
      <p:pic>
        <p:nvPicPr>
          <p:cNvPr descr="preencoded.png" id="115" name="Google Shape;115;p20"/>
          <p:cNvPicPr preferRelativeResize="0"/>
          <p:nvPr/>
        </p:nvPicPr>
        <p:blipFill rotWithShape="1">
          <a:blip r:embed="rId3">
            <a:alphaModFix/>
          </a:blip>
          <a:srcRect b="0" l="0" r="0" t="0"/>
          <a:stretch/>
        </p:blipFill>
        <p:spPr>
          <a:xfrm>
            <a:off x="7296150" y="4257675"/>
            <a:ext cx="1466850" cy="347663"/>
          </a:xfrm>
          <a:prstGeom prst="rect">
            <a:avLst/>
          </a:prstGeom>
          <a:noFill/>
          <a:ln>
            <a:noFill/>
          </a:ln>
        </p:spPr>
      </p:pic>
      <p:pic>
        <p:nvPicPr>
          <p:cNvPr descr="preencoded.png" id="116" name="Google Shape;116;p20"/>
          <p:cNvPicPr preferRelativeResize="0"/>
          <p:nvPr/>
        </p:nvPicPr>
        <p:blipFill rotWithShape="1">
          <a:blip r:embed="rId4">
            <a:alphaModFix/>
          </a:blip>
          <a:srcRect b="0" l="0" r="0" t="0"/>
          <a:stretch/>
        </p:blipFill>
        <p:spPr>
          <a:xfrm>
            <a:off x="6300788" y="1690688"/>
            <a:ext cx="609600" cy="609600"/>
          </a:xfrm>
          <a:prstGeom prst="rect">
            <a:avLst/>
          </a:prstGeom>
          <a:noFill/>
          <a:ln>
            <a:noFill/>
          </a:ln>
        </p:spPr>
      </p:pic>
      <p:pic>
        <p:nvPicPr>
          <p:cNvPr descr="preencoded.png" id="117" name="Google Shape;117;p20"/>
          <p:cNvPicPr preferRelativeResize="0"/>
          <p:nvPr/>
        </p:nvPicPr>
        <p:blipFill rotWithShape="1">
          <a:blip r:embed="rId5">
            <a:alphaModFix/>
          </a:blip>
          <a:srcRect b="0" l="0" r="0" t="0"/>
          <a:stretch/>
        </p:blipFill>
        <p:spPr>
          <a:xfrm>
            <a:off x="7115175" y="638175"/>
            <a:ext cx="1228725" cy="1228725"/>
          </a:xfrm>
          <a:prstGeom prst="rect">
            <a:avLst/>
          </a:prstGeom>
          <a:noFill/>
          <a:ln>
            <a:noFill/>
          </a:ln>
        </p:spPr>
      </p:pic>
      <p:sp>
        <p:nvSpPr>
          <p:cNvPr id="118" name="Google Shape;118;p20"/>
          <p:cNvSpPr/>
          <p:nvPr/>
        </p:nvSpPr>
        <p:spPr>
          <a:xfrm>
            <a:off x="7393517" y="4700600"/>
            <a:ext cx="1399200" cy="999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0" i="1" lang="en" sz="700" u="none" cap="none" strike="noStrike">
                <a:solidFill>
                  <a:srgbClr val="FFFFFF"/>
                </a:solidFill>
                <a:latin typeface="Helvetica Neue Light"/>
                <a:ea typeface="Helvetica Neue Light"/>
                <a:cs typeface="Helvetica Neue Light"/>
                <a:sym typeface="Helvetica Neue Light"/>
              </a:rPr>
              <a:t>Making the future of young minds</a:t>
            </a:r>
            <a:endParaRPr b="0" i="0" sz="700" u="none" cap="none" strike="noStrike">
              <a:solidFill>
                <a:srgbClr val="000000"/>
              </a:solidFill>
              <a:latin typeface="Calibri"/>
              <a:ea typeface="Calibri"/>
              <a:cs typeface="Calibri"/>
              <a:sym typeface="Calibri"/>
            </a:endParaRPr>
          </a:p>
        </p:txBody>
      </p:sp>
      <p:sp>
        <p:nvSpPr>
          <p:cNvPr id="119" name="Google Shape;119;p20"/>
          <p:cNvSpPr txBox="1"/>
          <p:nvPr>
            <p:ph idx="1" type="subTitle"/>
          </p:nvPr>
        </p:nvSpPr>
        <p:spPr>
          <a:xfrm>
            <a:off x="676275" y="1552575"/>
            <a:ext cx="3505200" cy="1495500"/>
          </a:xfrm>
          <a:prstGeom prst="rect">
            <a:avLst/>
          </a:prstGeom>
        </p:spPr>
        <p:txBody>
          <a:bodyPr anchorCtr="0" anchor="t" bIns="91425" lIns="91425" spcFirstLastPara="1" rIns="91425" wrap="square" tIns="91425">
            <a:normAutofit/>
          </a:bodyPr>
          <a:lstStyle>
            <a:lvl1pPr lvl="0" rtl="0">
              <a:lnSpc>
                <a:spcPct val="135000"/>
              </a:lnSpc>
              <a:spcBef>
                <a:spcPts val="0"/>
              </a:spcBef>
              <a:spcAft>
                <a:spcPts val="0"/>
              </a:spcAft>
              <a:buClr>
                <a:schemeClr val="dk1"/>
              </a:buClr>
              <a:buSzPts val="2400"/>
              <a:buFont typeface="Assistant"/>
              <a:buNone/>
              <a:defRPr>
                <a:solidFill>
                  <a:schemeClr val="dk1"/>
                </a:solidFill>
                <a:latin typeface="Assistant"/>
                <a:ea typeface="Assistant"/>
                <a:cs typeface="Assistant"/>
                <a:sym typeface="Assistant"/>
              </a:defRPr>
            </a:lvl1pPr>
            <a:lvl2pPr lvl="1" rtl="0">
              <a:lnSpc>
                <a:spcPct val="135000"/>
              </a:lnSpc>
              <a:spcBef>
                <a:spcPts val="0"/>
              </a:spcBef>
              <a:spcAft>
                <a:spcPts val="0"/>
              </a:spcAft>
              <a:buSzPts val="2000"/>
              <a:buNone/>
              <a:defRPr/>
            </a:lvl2pPr>
            <a:lvl3pPr lvl="2" rtl="0">
              <a:lnSpc>
                <a:spcPct val="135000"/>
              </a:lnSpc>
              <a:spcBef>
                <a:spcPts val="0"/>
              </a:spcBef>
              <a:spcAft>
                <a:spcPts val="0"/>
              </a:spcAft>
              <a:buSzPts val="2000"/>
              <a:buNone/>
              <a:defRPr/>
            </a:lvl3pPr>
            <a:lvl4pPr lvl="3" rtl="0">
              <a:lnSpc>
                <a:spcPct val="135000"/>
              </a:lnSpc>
              <a:spcBef>
                <a:spcPts val="0"/>
              </a:spcBef>
              <a:spcAft>
                <a:spcPts val="0"/>
              </a:spcAft>
              <a:buSzPts val="2000"/>
              <a:buNone/>
              <a:defRPr/>
            </a:lvl4pPr>
            <a:lvl5pPr lvl="4" rtl="0">
              <a:lnSpc>
                <a:spcPct val="135000"/>
              </a:lnSpc>
              <a:spcBef>
                <a:spcPts val="0"/>
              </a:spcBef>
              <a:spcAft>
                <a:spcPts val="0"/>
              </a:spcAft>
              <a:buSzPts val="2000"/>
              <a:buNone/>
              <a:defRPr/>
            </a:lvl5pPr>
            <a:lvl6pPr lvl="5" rtl="0">
              <a:lnSpc>
                <a:spcPct val="135000"/>
              </a:lnSpc>
              <a:spcBef>
                <a:spcPts val="0"/>
              </a:spcBef>
              <a:spcAft>
                <a:spcPts val="0"/>
              </a:spcAft>
              <a:buSzPts val="2000"/>
              <a:buNone/>
              <a:defRPr/>
            </a:lvl6pPr>
            <a:lvl7pPr lvl="6" rtl="0">
              <a:lnSpc>
                <a:spcPct val="135000"/>
              </a:lnSpc>
              <a:spcBef>
                <a:spcPts val="0"/>
              </a:spcBef>
              <a:spcAft>
                <a:spcPts val="0"/>
              </a:spcAft>
              <a:buSzPts val="2000"/>
              <a:buNone/>
              <a:defRPr/>
            </a:lvl7pPr>
            <a:lvl8pPr lvl="7" rtl="0">
              <a:lnSpc>
                <a:spcPct val="135000"/>
              </a:lnSpc>
              <a:spcBef>
                <a:spcPts val="0"/>
              </a:spcBef>
              <a:spcAft>
                <a:spcPts val="0"/>
              </a:spcAft>
              <a:buSzPts val="2000"/>
              <a:buNone/>
              <a:defRPr/>
            </a:lvl8pPr>
            <a:lvl9pPr lvl="8" rtl="0">
              <a:lnSpc>
                <a:spcPct val="135000"/>
              </a:lnSpc>
              <a:spcBef>
                <a:spcPts val="0"/>
              </a:spcBef>
              <a:spcAft>
                <a:spcPts val="0"/>
              </a:spcAft>
              <a:buSzPts val="20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CUSTOM_3_1">
    <p:spTree>
      <p:nvGrpSpPr>
        <p:cNvPr id="120" name="Shape 120"/>
        <p:cNvGrpSpPr/>
        <p:nvPr/>
      </p:nvGrpSpPr>
      <p:grpSpPr>
        <a:xfrm>
          <a:off x="0" y="0"/>
          <a:ext cx="0" cy="0"/>
          <a:chOff x="0" y="0"/>
          <a:chExt cx="0" cy="0"/>
        </a:xfrm>
      </p:grpSpPr>
      <p:sp>
        <p:nvSpPr>
          <p:cNvPr id="121" name="Google Shape;121;p21"/>
          <p:cNvSpPr txBox="1"/>
          <p:nvPr>
            <p:ph type="title"/>
          </p:nvPr>
        </p:nvSpPr>
        <p:spPr>
          <a:xfrm>
            <a:off x="504100" y="375875"/>
            <a:ext cx="4973100" cy="7824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Font typeface="Helvetica Neue"/>
              <a:buNone/>
              <a:defRPr b="1" sz="3000">
                <a:latin typeface="Helvetica Neue"/>
                <a:ea typeface="Helvetica Neue"/>
                <a:cs typeface="Helvetica Neue"/>
                <a:sym typeface="Helvetica Neu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pic>
        <p:nvPicPr>
          <p:cNvPr descr="preencoded.png" id="122" name="Google Shape;122;p21"/>
          <p:cNvPicPr preferRelativeResize="0"/>
          <p:nvPr/>
        </p:nvPicPr>
        <p:blipFill rotWithShape="1">
          <a:blip r:embed="rId2">
            <a:alphaModFix/>
          </a:blip>
          <a:srcRect b="0" l="0" r="0" t="0"/>
          <a:stretch/>
        </p:blipFill>
        <p:spPr>
          <a:xfrm>
            <a:off x="4588511" y="-18047"/>
            <a:ext cx="4567237" cy="1647593"/>
          </a:xfrm>
          <a:prstGeom prst="rect">
            <a:avLst/>
          </a:prstGeom>
          <a:noFill/>
          <a:ln>
            <a:noFill/>
          </a:ln>
        </p:spPr>
      </p:pic>
      <p:pic>
        <p:nvPicPr>
          <p:cNvPr descr="preencoded.png" id="123" name="Google Shape;123;p21"/>
          <p:cNvPicPr preferRelativeResize="0"/>
          <p:nvPr/>
        </p:nvPicPr>
        <p:blipFill rotWithShape="1">
          <a:blip r:embed="rId3">
            <a:alphaModFix/>
          </a:blip>
          <a:srcRect b="0" l="0" r="0" t="0"/>
          <a:stretch/>
        </p:blipFill>
        <p:spPr>
          <a:xfrm>
            <a:off x="7377113" y="219075"/>
            <a:ext cx="1466850" cy="347663"/>
          </a:xfrm>
          <a:prstGeom prst="rect">
            <a:avLst/>
          </a:prstGeom>
          <a:noFill/>
          <a:ln>
            <a:noFill/>
          </a:ln>
        </p:spPr>
      </p:pic>
      <p:pic>
        <p:nvPicPr>
          <p:cNvPr descr="preencoded.png" id="124" name="Google Shape;124;p21"/>
          <p:cNvPicPr preferRelativeResize="0"/>
          <p:nvPr/>
        </p:nvPicPr>
        <p:blipFill rotWithShape="1">
          <a:blip r:embed="rId4">
            <a:alphaModFix/>
          </a:blip>
          <a:srcRect b="0" l="0" r="0" t="0"/>
          <a:stretch/>
        </p:blipFill>
        <p:spPr>
          <a:xfrm>
            <a:off x="8424875" y="3414725"/>
            <a:ext cx="733425" cy="1763153"/>
          </a:xfrm>
          <a:prstGeom prst="rect">
            <a:avLst/>
          </a:prstGeom>
          <a:noFill/>
          <a:ln>
            <a:noFill/>
          </a:ln>
        </p:spPr>
      </p:pic>
      <p:pic>
        <p:nvPicPr>
          <p:cNvPr descr="preencoded.png" id="125" name="Google Shape;125;p21"/>
          <p:cNvPicPr preferRelativeResize="0"/>
          <p:nvPr/>
        </p:nvPicPr>
        <p:blipFill rotWithShape="1">
          <a:blip r:embed="rId5">
            <a:alphaModFix/>
          </a:blip>
          <a:srcRect b="0" l="0" r="0" t="0"/>
          <a:stretch/>
        </p:blipFill>
        <p:spPr>
          <a:xfrm>
            <a:off x="7596188" y="4167188"/>
            <a:ext cx="733425" cy="733425"/>
          </a:xfrm>
          <a:prstGeom prst="rect">
            <a:avLst/>
          </a:prstGeom>
          <a:noFill/>
          <a:ln>
            <a:noFill/>
          </a:ln>
        </p:spPr>
      </p:pic>
      <p:pic>
        <p:nvPicPr>
          <p:cNvPr descr="preencoded.png" id="126" name="Google Shape;126;p21"/>
          <p:cNvPicPr preferRelativeResize="0"/>
          <p:nvPr/>
        </p:nvPicPr>
        <p:blipFill rotWithShape="1">
          <a:blip r:embed="rId6">
            <a:alphaModFix/>
          </a:blip>
          <a:srcRect b="0" l="0" r="0" t="0"/>
          <a:stretch/>
        </p:blipFill>
        <p:spPr>
          <a:xfrm>
            <a:off x="8329613" y="3624263"/>
            <a:ext cx="419100" cy="419100"/>
          </a:xfrm>
          <a:prstGeom prst="rect">
            <a:avLst/>
          </a:prstGeom>
          <a:noFill/>
          <a:ln>
            <a:noFill/>
          </a:ln>
        </p:spPr>
      </p:pic>
      <p:sp>
        <p:nvSpPr>
          <p:cNvPr id="127" name="Google Shape;127;p21"/>
          <p:cNvSpPr/>
          <p:nvPr/>
        </p:nvSpPr>
        <p:spPr>
          <a:xfrm>
            <a:off x="7469451" y="635124"/>
            <a:ext cx="1282200" cy="104700"/>
          </a:xfrm>
          <a:prstGeom prst="rect">
            <a:avLst/>
          </a:prstGeom>
          <a:noFill/>
          <a:ln>
            <a:noFill/>
          </a:ln>
        </p:spPr>
        <p:txBody>
          <a:bodyPr anchorCtr="0" anchor="t" bIns="0" lIns="0" spcFirstLastPara="1" rIns="0" wrap="square" tIns="0">
            <a:noAutofit/>
          </a:bodyPr>
          <a:lstStyle/>
          <a:p>
            <a:pPr indent="0" lvl="0" marL="0" marR="0" rtl="0" algn="l">
              <a:lnSpc>
                <a:spcPct val="116666"/>
              </a:lnSpc>
              <a:spcBef>
                <a:spcPts val="0"/>
              </a:spcBef>
              <a:spcAft>
                <a:spcPts val="0"/>
              </a:spcAft>
              <a:buNone/>
            </a:pPr>
            <a:r>
              <a:rPr b="0" i="0" lang="en" sz="700" u="none" cap="none" strike="noStrike">
                <a:solidFill>
                  <a:srgbClr val="FFFFFF"/>
                </a:solidFill>
                <a:latin typeface="Helvetica Neue Light"/>
                <a:ea typeface="Helvetica Neue Light"/>
                <a:cs typeface="Helvetica Neue Light"/>
                <a:sym typeface="Helvetica Neue Light"/>
              </a:rPr>
              <a:t>Making the future of young minds</a:t>
            </a:r>
            <a:endParaRPr b="0" i="0" sz="700" u="none" cap="none" strike="noStrike">
              <a:solidFill>
                <a:srgbClr val="000000"/>
              </a:solidFill>
              <a:latin typeface="Calibri"/>
              <a:ea typeface="Calibri"/>
              <a:cs typeface="Calibri"/>
              <a:sym typeface="Calibri"/>
            </a:endParaRPr>
          </a:p>
        </p:txBody>
      </p:sp>
      <p:sp>
        <p:nvSpPr>
          <p:cNvPr id="128" name="Google Shape;128;p21"/>
          <p:cNvSpPr txBox="1"/>
          <p:nvPr>
            <p:ph idx="1" type="body"/>
          </p:nvPr>
        </p:nvSpPr>
        <p:spPr>
          <a:xfrm>
            <a:off x="504100" y="1482381"/>
            <a:ext cx="7825500" cy="3134100"/>
          </a:xfrm>
          <a:prstGeom prst="rect">
            <a:avLst/>
          </a:prstGeom>
        </p:spPr>
        <p:txBody>
          <a:bodyPr anchorCtr="0" anchor="t" bIns="91425" lIns="91425" spcFirstLastPara="1" rIns="91425" wrap="square" tIns="91425">
            <a:normAutofit/>
          </a:bodyPr>
          <a:lstStyle>
            <a:lvl1pPr indent="-381000" lvl="0" marL="457200" rtl="0">
              <a:lnSpc>
                <a:spcPct val="135000"/>
              </a:lnSpc>
              <a:spcBef>
                <a:spcPts val="0"/>
              </a:spcBef>
              <a:spcAft>
                <a:spcPts val="0"/>
              </a:spcAft>
              <a:buSzPts val="2400"/>
              <a:buFont typeface="Assistant"/>
              <a:buChar char="●"/>
              <a:defRPr sz="2400">
                <a:latin typeface="Assistant"/>
                <a:ea typeface="Assistant"/>
                <a:cs typeface="Assistant"/>
                <a:sym typeface="Assistant"/>
              </a:defRPr>
            </a:lvl1pPr>
            <a:lvl2pPr indent="-355600" lvl="1" marL="914400" rtl="0">
              <a:lnSpc>
                <a:spcPct val="135000"/>
              </a:lnSpc>
              <a:spcBef>
                <a:spcPts val="0"/>
              </a:spcBef>
              <a:spcAft>
                <a:spcPts val="0"/>
              </a:spcAft>
              <a:buSzPts val="2000"/>
              <a:buFont typeface="Assistant"/>
              <a:buChar char="○"/>
              <a:defRPr sz="2000">
                <a:latin typeface="Assistant"/>
                <a:ea typeface="Assistant"/>
                <a:cs typeface="Assistant"/>
                <a:sym typeface="Assistant"/>
              </a:defRPr>
            </a:lvl2pPr>
            <a:lvl3pPr indent="-355600" lvl="2" marL="1371600" rtl="0">
              <a:lnSpc>
                <a:spcPct val="135000"/>
              </a:lnSpc>
              <a:spcBef>
                <a:spcPts val="0"/>
              </a:spcBef>
              <a:spcAft>
                <a:spcPts val="0"/>
              </a:spcAft>
              <a:buSzPts val="2000"/>
              <a:buFont typeface="Assistant"/>
              <a:buChar char="■"/>
              <a:defRPr sz="2000">
                <a:latin typeface="Assistant"/>
                <a:ea typeface="Assistant"/>
                <a:cs typeface="Assistant"/>
                <a:sym typeface="Assistant"/>
              </a:defRPr>
            </a:lvl3pPr>
            <a:lvl4pPr indent="-355600" lvl="3" marL="1828800" rtl="0">
              <a:lnSpc>
                <a:spcPct val="135000"/>
              </a:lnSpc>
              <a:spcBef>
                <a:spcPts val="0"/>
              </a:spcBef>
              <a:spcAft>
                <a:spcPts val="0"/>
              </a:spcAft>
              <a:buSzPts val="2000"/>
              <a:buFont typeface="Assistant"/>
              <a:buChar char="●"/>
              <a:defRPr sz="2000">
                <a:latin typeface="Assistant"/>
                <a:ea typeface="Assistant"/>
                <a:cs typeface="Assistant"/>
                <a:sym typeface="Assistant"/>
              </a:defRPr>
            </a:lvl4pPr>
            <a:lvl5pPr indent="-355600" lvl="4" marL="2286000" rtl="0">
              <a:lnSpc>
                <a:spcPct val="135000"/>
              </a:lnSpc>
              <a:spcBef>
                <a:spcPts val="0"/>
              </a:spcBef>
              <a:spcAft>
                <a:spcPts val="0"/>
              </a:spcAft>
              <a:buSzPts val="2000"/>
              <a:buFont typeface="Assistant"/>
              <a:buChar char="○"/>
              <a:defRPr sz="2000">
                <a:latin typeface="Assistant"/>
                <a:ea typeface="Assistant"/>
                <a:cs typeface="Assistant"/>
                <a:sym typeface="Assistant"/>
              </a:defRPr>
            </a:lvl5pPr>
            <a:lvl6pPr indent="-355600" lvl="5" marL="2743200" rtl="0">
              <a:lnSpc>
                <a:spcPct val="135000"/>
              </a:lnSpc>
              <a:spcBef>
                <a:spcPts val="0"/>
              </a:spcBef>
              <a:spcAft>
                <a:spcPts val="0"/>
              </a:spcAft>
              <a:buSzPts val="2000"/>
              <a:buFont typeface="Assistant"/>
              <a:buChar char="■"/>
              <a:defRPr sz="2000">
                <a:latin typeface="Assistant"/>
                <a:ea typeface="Assistant"/>
                <a:cs typeface="Assistant"/>
                <a:sym typeface="Assistant"/>
              </a:defRPr>
            </a:lvl6pPr>
            <a:lvl7pPr indent="-355600" lvl="6" marL="3200400" rtl="0">
              <a:lnSpc>
                <a:spcPct val="135000"/>
              </a:lnSpc>
              <a:spcBef>
                <a:spcPts val="0"/>
              </a:spcBef>
              <a:spcAft>
                <a:spcPts val="0"/>
              </a:spcAft>
              <a:buSzPts val="2000"/>
              <a:buFont typeface="Assistant"/>
              <a:buChar char="●"/>
              <a:defRPr sz="2000">
                <a:latin typeface="Assistant"/>
                <a:ea typeface="Assistant"/>
                <a:cs typeface="Assistant"/>
                <a:sym typeface="Assistant"/>
              </a:defRPr>
            </a:lvl7pPr>
            <a:lvl8pPr indent="-355600" lvl="7" marL="3657600" rtl="0">
              <a:lnSpc>
                <a:spcPct val="135000"/>
              </a:lnSpc>
              <a:spcBef>
                <a:spcPts val="0"/>
              </a:spcBef>
              <a:spcAft>
                <a:spcPts val="0"/>
              </a:spcAft>
              <a:buSzPts val="2000"/>
              <a:buFont typeface="Assistant"/>
              <a:buChar char="○"/>
              <a:defRPr sz="2000">
                <a:latin typeface="Assistant"/>
                <a:ea typeface="Assistant"/>
                <a:cs typeface="Assistant"/>
                <a:sym typeface="Assistant"/>
              </a:defRPr>
            </a:lvl8pPr>
            <a:lvl9pPr indent="-355600" lvl="8" marL="4114800" rtl="0">
              <a:lnSpc>
                <a:spcPct val="135000"/>
              </a:lnSpc>
              <a:spcBef>
                <a:spcPts val="0"/>
              </a:spcBef>
              <a:spcAft>
                <a:spcPts val="0"/>
              </a:spcAft>
              <a:buSzPts val="2000"/>
              <a:buFont typeface="Assistant"/>
              <a:buChar char="■"/>
              <a:defRPr sz="2000">
                <a:latin typeface="Assistant"/>
                <a:ea typeface="Assistant"/>
                <a:cs typeface="Assistant"/>
                <a:sym typeface="Assistant"/>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_3">
    <p:spTree>
      <p:nvGrpSpPr>
        <p:cNvPr id="129" name="Shape 129"/>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theme" Target="../theme/theme3.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1" name="Shape 51"/>
        <p:cNvGrpSpPr/>
        <p:nvPr/>
      </p:nvGrpSpPr>
      <p:grpSpPr>
        <a:xfrm>
          <a:off x="0" y="0"/>
          <a:ext cx="0" cy="0"/>
          <a:chOff x="0" y="0"/>
          <a:chExt cx="0" cy="0"/>
        </a:xfrm>
      </p:grpSpPr>
      <p:sp>
        <p:nvSpPr>
          <p:cNvPr id="52" name="Google Shape;52;p14"/>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rmAutofit/>
          </a:bodyPr>
          <a:lstStyle>
            <a:lvl1pPr lvl="0" rtl="0">
              <a:spcBef>
                <a:spcPts val="0"/>
              </a:spcBef>
              <a:spcAft>
                <a:spcPts val="0"/>
              </a:spcAft>
              <a:buClr>
                <a:schemeClr val="dk1"/>
              </a:buClr>
              <a:buSzPts val="3000"/>
              <a:buFont typeface="Helvetica Neue"/>
              <a:buNone/>
              <a:defRPr b="1" sz="3000">
                <a:solidFill>
                  <a:schemeClr val="dk1"/>
                </a:solidFill>
                <a:latin typeface="Helvetica Neue"/>
                <a:ea typeface="Helvetica Neue"/>
                <a:cs typeface="Helvetica Neue"/>
                <a:sym typeface="Helvetica Neue"/>
              </a:defRPr>
            </a:lvl1pPr>
            <a:lvl2pPr lvl="1" rtl="0">
              <a:spcBef>
                <a:spcPts val="0"/>
              </a:spcBef>
              <a:spcAft>
                <a:spcPts val="0"/>
              </a:spcAft>
              <a:buClr>
                <a:schemeClr val="dk1"/>
              </a:buClr>
              <a:buSzPts val="3000"/>
              <a:buFont typeface="Helvetica Neue"/>
              <a:buNone/>
              <a:defRPr b="1" sz="3000">
                <a:solidFill>
                  <a:schemeClr val="dk1"/>
                </a:solidFill>
                <a:latin typeface="Helvetica Neue"/>
                <a:ea typeface="Helvetica Neue"/>
                <a:cs typeface="Helvetica Neue"/>
                <a:sym typeface="Helvetica Neue"/>
              </a:defRPr>
            </a:lvl2pPr>
            <a:lvl3pPr lvl="2" rtl="0">
              <a:spcBef>
                <a:spcPts val="0"/>
              </a:spcBef>
              <a:spcAft>
                <a:spcPts val="0"/>
              </a:spcAft>
              <a:buClr>
                <a:schemeClr val="dk1"/>
              </a:buClr>
              <a:buSzPts val="3000"/>
              <a:buFont typeface="Helvetica Neue"/>
              <a:buNone/>
              <a:defRPr b="1" sz="3000">
                <a:solidFill>
                  <a:schemeClr val="dk1"/>
                </a:solidFill>
                <a:latin typeface="Helvetica Neue"/>
                <a:ea typeface="Helvetica Neue"/>
                <a:cs typeface="Helvetica Neue"/>
                <a:sym typeface="Helvetica Neue"/>
              </a:defRPr>
            </a:lvl3pPr>
            <a:lvl4pPr lvl="3" rtl="0">
              <a:spcBef>
                <a:spcPts val="0"/>
              </a:spcBef>
              <a:spcAft>
                <a:spcPts val="0"/>
              </a:spcAft>
              <a:buClr>
                <a:schemeClr val="dk1"/>
              </a:buClr>
              <a:buSzPts val="3000"/>
              <a:buFont typeface="Helvetica Neue"/>
              <a:buNone/>
              <a:defRPr b="1" sz="3000">
                <a:solidFill>
                  <a:schemeClr val="dk1"/>
                </a:solidFill>
                <a:latin typeface="Helvetica Neue"/>
                <a:ea typeface="Helvetica Neue"/>
                <a:cs typeface="Helvetica Neue"/>
                <a:sym typeface="Helvetica Neue"/>
              </a:defRPr>
            </a:lvl4pPr>
            <a:lvl5pPr lvl="4" rtl="0">
              <a:spcBef>
                <a:spcPts val="0"/>
              </a:spcBef>
              <a:spcAft>
                <a:spcPts val="0"/>
              </a:spcAft>
              <a:buClr>
                <a:schemeClr val="dk1"/>
              </a:buClr>
              <a:buSzPts val="3000"/>
              <a:buFont typeface="Helvetica Neue"/>
              <a:buNone/>
              <a:defRPr b="1" sz="3000">
                <a:solidFill>
                  <a:schemeClr val="dk1"/>
                </a:solidFill>
                <a:latin typeface="Helvetica Neue"/>
                <a:ea typeface="Helvetica Neue"/>
                <a:cs typeface="Helvetica Neue"/>
                <a:sym typeface="Helvetica Neue"/>
              </a:defRPr>
            </a:lvl5pPr>
            <a:lvl6pPr lvl="5" rtl="0">
              <a:spcBef>
                <a:spcPts val="0"/>
              </a:spcBef>
              <a:spcAft>
                <a:spcPts val="0"/>
              </a:spcAft>
              <a:buClr>
                <a:schemeClr val="dk1"/>
              </a:buClr>
              <a:buSzPts val="3000"/>
              <a:buFont typeface="Helvetica Neue"/>
              <a:buNone/>
              <a:defRPr b="1" sz="3000">
                <a:solidFill>
                  <a:schemeClr val="dk1"/>
                </a:solidFill>
                <a:latin typeface="Helvetica Neue"/>
                <a:ea typeface="Helvetica Neue"/>
                <a:cs typeface="Helvetica Neue"/>
                <a:sym typeface="Helvetica Neue"/>
              </a:defRPr>
            </a:lvl6pPr>
            <a:lvl7pPr lvl="6" rtl="0">
              <a:spcBef>
                <a:spcPts val="0"/>
              </a:spcBef>
              <a:spcAft>
                <a:spcPts val="0"/>
              </a:spcAft>
              <a:buClr>
                <a:schemeClr val="dk1"/>
              </a:buClr>
              <a:buSzPts val="3000"/>
              <a:buFont typeface="Helvetica Neue"/>
              <a:buNone/>
              <a:defRPr b="1" sz="3000">
                <a:solidFill>
                  <a:schemeClr val="dk1"/>
                </a:solidFill>
                <a:latin typeface="Helvetica Neue"/>
                <a:ea typeface="Helvetica Neue"/>
                <a:cs typeface="Helvetica Neue"/>
                <a:sym typeface="Helvetica Neue"/>
              </a:defRPr>
            </a:lvl7pPr>
            <a:lvl8pPr lvl="7" rtl="0">
              <a:spcBef>
                <a:spcPts val="0"/>
              </a:spcBef>
              <a:spcAft>
                <a:spcPts val="0"/>
              </a:spcAft>
              <a:buClr>
                <a:schemeClr val="dk1"/>
              </a:buClr>
              <a:buSzPts val="3000"/>
              <a:buFont typeface="Helvetica Neue"/>
              <a:buNone/>
              <a:defRPr b="1" sz="3000">
                <a:solidFill>
                  <a:schemeClr val="dk1"/>
                </a:solidFill>
                <a:latin typeface="Helvetica Neue"/>
                <a:ea typeface="Helvetica Neue"/>
                <a:cs typeface="Helvetica Neue"/>
                <a:sym typeface="Helvetica Neue"/>
              </a:defRPr>
            </a:lvl8pPr>
            <a:lvl9pPr lvl="8" rtl="0">
              <a:spcBef>
                <a:spcPts val="0"/>
              </a:spcBef>
              <a:spcAft>
                <a:spcPts val="0"/>
              </a:spcAft>
              <a:buClr>
                <a:schemeClr val="dk1"/>
              </a:buClr>
              <a:buSzPts val="3000"/>
              <a:buFont typeface="Helvetica Neue"/>
              <a:buNone/>
              <a:defRPr b="1" sz="3000">
                <a:solidFill>
                  <a:schemeClr val="dk1"/>
                </a:solidFill>
                <a:latin typeface="Helvetica Neue"/>
                <a:ea typeface="Helvetica Neue"/>
                <a:cs typeface="Helvetica Neue"/>
                <a:sym typeface="Helvetica Neue"/>
              </a:defRPr>
            </a:lvl9pPr>
          </a:lstStyle>
          <a:p/>
        </p:txBody>
      </p:sp>
      <p:sp>
        <p:nvSpPr>
          <p:cNvPr id="53" name="Google Shape;53;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81000" lvl="0" marL="457200" rtl="0">
              <a:lnSpc>
                <a:spcPct val="135000"/>
              </a:lnSpc>
              <a:spcBef>
                <a:spcPts val="0"/>
              </a:spcBef>
              <a:spcAft>
                <a:spcPts val="0"/>
              </a:spcAft>
              <a:buClr>
                <a:schemeClr val="dk2"/>
              </a:buClr>
              <a:buSzPts val="2400"/>
              <a:buFont typeface="Assistant"/>
              <a:buChar char="●"/>
              <a:defRPr sz="2400">
                <a:solidFill>
                  <a:schemeClr val="dk2"/>
                </a:solidFill>
                <a:latin typeface="Assistant"/>
                <a:ea typeface="Assistant"/>
                <a:cs typeface="Assistant"/>
                <a:sym typeface="Assistant"/>
              </a:defRPr>
            </a:lvl1pPr>
            <a:lvl2pPr indent="-355600" lvl="1" marL="914400" rtl="0">
              <a:lnSpc>
                <a:spcPct val="135000"/>
              </a:lnSpc>
              <a:spcBef>
                <a:spcPts val="0"/>
              </a:spcBef>
              <a:spcAft>
                <a:spcPts val="0"/>
              </a:spcAft>
              <a:buClr>
                <a:schemeClr val="dk2"/>
              </a:buClr>
              <a:buSzPts val="2000"/>
              <a:buFont typeface="Assistant"/>
              <a:buChar char="○"/>
              <a:defRPr sz="2000">
                <a:solidFill>
                  <a:schemeClr val="dk2"/>
                </a:solidFill>
                <a:latin typeface="Assistant"/>
                <a:ea typeface="Assistant"/>
                <a:cs typeface="Assistant"/>
                <a:sym typeface="Assistant"/>
              </a:defRPr>
            </a:lvl2pPr>
            <a:lvl3pPr indent="-355600" lvl="2" marL="1371600" rtl="0">
              <a:lnSpc>
                <a:spcPct val="135000"/>
              </a:lnSpc>
              <a:spcBef>
                <a:spcPts val="0"/>
              </a:spcBef>
              <a:spcAft>
                <a:spcPts val="0"/>
              </a:spcAft>
              <a:buClr>
                <a:schemeClr val="dk2"/>
              </a:buClr>
              <a:buSzPts val="2000"/>
              <a:buFont typeface="Assistant"/>
              <a:buChar char="■"/>
              <a:defRPr sz="2000">
                <a:solidFill>
                  <a:schemeClr val="dk2"/>
                </a:solidFill>
                <a:latin typeface="Assistant"/>
                <a:ea typeface="Assistant"/>
                <a:cs typeface="Assistant"/>
                <a:sym typeface="Assistant"/>
              </a:defRPr>
            </a:lvl3pPr>
            <a:lvl4pPr indent="-355600" lvl="3" marL="1828800" rtl="0">
              <a:lnSpc>
                <a:spcPct val="135000"/>
              </a:lnSpc>
              <a:spcBef>
                <a:spcPts val="0"/>
              </a:spcBef>
              <a:spcAft>
                <a:spcPts val="0"/>
              </a:spcAft>
              <a:buClr>
                <a:schemeClr val="dk2"/>
              </a:buClr>
              <a:buSzPts val="2000"/>
              <a:buFont typeface="Assistant"/>
              <a:buChar char="●"/>
              <a:defRPr sz="2000">
                <a:solidFill>
                  <a:schemeClr val="dk2"/>
                </a:solidFill>
                <a:latin typeface="Assistant"/>
                <a:ea typeface="Assistant"/>
                <a:cs typeface="Assistant"/>
                <a:sym typeface="Assistant"/>
              </a:defRPr>
            </a:lvl4pPr>
            <a:lvl5pPr indent="-355600" lvl="4" marL="2286000" rtl="0">
              <a:lnSpc>
                <a:spcPct val="135000"/>
              </a:lnSpc>
              <a:spcBef>
                <a:spcPts val="0"/>
              </a:spcBef>
              <a:spcAft>
                <a:spcPts val="0"/>
              </a:spcAft>
              <a:buClr>
                <a:schemeClr val="dk2"/>
              </a:buClr>
              <a:buSzPts val="2000"/>
              <a:buFont typeface="Assistant"/>
              <a:buChar char="○"/>
              <a:defRPr sz="2000">
                <a:solidFill>
                  <a:schemeClr val="dk2"/>
                </a:solidFill>
                <a:latin typeface="Assistant"/>
                <a:ea typeface="Assistant"/>
                <a:cs typeface="Assistant"/>
                <a:sym typeface="Assistant"/>
              </a:defRPr>
            </a:lvl5pPr>
            <a:lvl6pPr indent="-355600" lvl="5" marL="2743200" rtl="0">
              <a:lnSpc>
                <a:spcPct val="135000"/>
              </a:lnSpc>
              <a:spcBef>
                <a:spcPts val="0"/>
              </a:spcBef>
              <a:spcAft>
                <a:spcPts val="0"/>
              </a:spcAft>
              <a:buClr>
                <a:schemeClr val="dk2"/>
              </a:buClr>
              <a:buSzPts val="2000"/>
              <a:buFont typeface="Assistant"/>
              <a:buChar char="■"/>
              <a:defRPr sz="2000">
                <a:solidFill>
                  <a:schemeClr val="dk2"/>
                </a:solidFill>
                <a:latin typeface="Assistant"/>
                <a:ea typeface="Assistant"/>
                <a:cs typeface="Assistant"/>
                <a:sym typeface="Assistant"/>
              </a:defRPr>
            </a:lvl6pPr>
            <a:lvl7pPr indent="-355600" lvl="6" marL="3200400" rtl="0">
              <a:lnSpc>
                <a:spcPct val="135000"/>
              </a:lnSpc>
              <a:spcBef>
                <a:spcPts val="0"/>
              </a:spcBef>
              <a:spcAft>
                <a:spcPts val="0"/>
              </a:spcAft>
              <a:buClr>
                <a:schemeClr val="dk2"/>
              </a:buClr>
              <a:buSzPts val="2000"/>
              <a:buFont typeface="Assistant"/>
              <a:buChar char="●"/>
              <a:defRPr sz="2000">
                <a:solidFill>
                  <a:schemeClr val="dk2"/>
                </a:solidFill>
                <a:latin typeface="Assistant"/>
                <a:ea typeface="Assistant"/>
                <a:cs typeface="Assistant"/>
                <a:sym typeface="Assistant"/>
              </a:defRPr>
            </a:lvl7pPr>
            <a:lvl8pPr indent="-355600" lvl="7" marL="3657600" rtl="0">
              <a:lnSpc>
                <a:spcPct val="135000"/>
              </a:lnSpc>
              <a:spcBef>
                <a:spcPts val="0"/>
              </a:spcBef>
              <a:spcAft>
                <a:spcPts val="0"/>
              </a:spcAft>
              <a:buClr>
                <a:schemeClr val="dk2"/>
              </a:buClr>
              <a:buSzPts val="2000"/>
              <a:buFont typeface="Assistant"/>
              <a:buChar char="○"/>
              <a:defRPr sz="2000">
                <a:solidFill>
                  <a:schemeClr val="dk2"/>
                </a:solidFill>
                <a:latin typeface="Assistant"/>
                <a:ea typeface="Assistant"/>
                <a:cs typeface="Assistant"/>
                <a:sym typeface="Assistant"/>
              </a:defRPr>
            </a:lvl8pPr>
            <a:lvl9pPr indent="-355600" lvl="8" marL="4114800" rtl="0">
              <a:lnSpc>
                <a:spcPct val="135000"/>
              </a:lnSpc>
              <a:spcBef>
                <a:spcPts val="0"/>
              </a:spcBef>
              <a:spcAft>
                <a:spcPts val="0"/>
              </a:spcAft>
              <a:buClr>
                <a:schemeClr val="dk2"/>
              </a:buClr>
              <a:buSzPts val="2000"/>
              <a:buFont typeface="Assistant"/>
              <a:buChar char="■"/>
              <a:defRPr sz="2000">
                <a:solidFill>
                  <a:schemeClr val="dk2"/>
                </a:solidFill>
                <a:latin typeface="Assistant"/>
                <a:ea typeface="Assistant"/>
                <a:cs typeface="Assistant"/>
                <a:sym typeface="Assistant"/>
              </a:defRPr>
            </a:lvl9pPr>
          </a:lstStyle>
          <a:p/>
        </p:txBody>
      </p:sp>
      <p:sp>
        <p:nvSpPr>
          <p:cNvPr id="54" name="Google Shape;54;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2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image" Target="../media/image4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4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 Id="rId3" Type="http://schemas.openxmlformats.org/officeDocument/2006/relationships/image" Target="../media/image60.png"/><Relationship Id="rId4" Type="http://schemas.openxmlformats.org/officeDocument/2006/relationships/hyperlink" Target="https://www.canva.com/en_in/"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 Id="rId3"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image" Target="../media/image5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 Id="rId3" Type="http://schemas.openxmlformats.org/officeDocument/2006/relationships/image" Target="../media/image57.png"/><Relationship Id="rId4" Type="http://schemas.openxmlformats.org/officeDocument/2006/relationships/image" Target="../media/image47.png"/><Relationship Id="rId5" Type="http://schemas.openxmlformats.org/officeDocument/2006/relationships/hyperlink" Target="https://www.canva.com/design/DAFbRY3cx8Y/Uk2qt_V5zwgIUVaGnPr4sQ/view?utm_content=DAFbRY3cx8Y&amp;utm_campaign=designshare&amp;utm_medium=link2&amp;utm_source=sharebutton"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image" Target="../media/image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5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 Id="rId3" Type="http://schemas.openxmlformats.org/officeDocument/2006/relationships/image" Target="../media/image4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 Id="rId3" Type="http://schemas.openxmlformats.org/officeDocument/2006/relationships/image" Target="../media/image4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51.jpg"/><Relationship Id="rId4" Type="http://schemas.openxmlformats.org/officeDocument/2006/relationships/image" Target="../media/image46.png"/><Relationship Id="rId5" Type="http://schemas.openxmlformats.org/officeDocument/2006/relationships/image" Target="../media/image44.png"/><Relationship Id="rId6"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image" Target="../media/image2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 Id="rId3" Type="http://schemas.openxmlformats.org/officeDocument/2006/relationships/image" Target="../media/image2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2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26.png"/></Relationships>
</file>

<file path=ppt/slides/_rels/slide7.xml.rels><?xml version="1.0" encoding="UTF-8" standalone="yes"?><Relationships xmlns="http://schemas.openxmlformats.org/package/2006/relationships"><Relationship Id="rId11" Type="http://schemas.openxmlformats.org/officeDocument/2006/relationships/image" Target="../media/image36.png"/><Relationship Id="rId10" Type="http://schemas.openxmlformats.org/officeDocument/2006/relationships/image" Target="../media/image34.png"/><Relationship Id="rId13" Type="http://schemas.openxmlformats.org/officeDocument/2006/relationships/image" Target="../media/image38.png"/><Relationship Id="rId12" Type="http://schemas.openxmlformats.org/officeDocument/2006/relationships/image" Target="../media/image41.png"/><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30.png"/><Relationship Id="rId15" Type="http://schemas.openxmlformats.org/officeDocument/2006/relationships/image" Target="../media/image40.png"/><Relationship Id="rId14" Type="http://schemas.openxmlformats.org/officeDocument/2006/relationships/image" Target="../media/image31.png"/><Relationship Id="rId17" Type="http://schemas.openxmlformats.org/officeDocument/2006/relationships/image" Target="../media/image39.png"/><Relationship Id="rId16" Type="http://schemas.openxmlformats.org/officeDocument/2006/relationships/image" Target="../media/image45.png"/><Relationship Id="rId5" Type="http://schemas.openxmlformats.org/officeDocument/2006/relationships/image" Target="../media/image33.png"/><Relationship Id="rId6" Type="http://schemas.openxmlformats.org/officeDocument/2006/relationships/image" Target="../media/image32.png"/><Relationship Id="rId18" Type="http://schemas.openxmlformats.org/officeDocument/2006/relationships/image" Target="../media/image54.png"/><Relationship Id="rId7" Type="http://schemas.openxmlformats.org/officeDocument/2006/relationships/image" Target="../media/image24.png"/><Relationship Id="rId8"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3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image" Target="../media/image3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3"/>
          <p:cNvSpPr txBox="1"/>
          <p:nvPr>
            <p:ph type="ctrTitle"/>
          </p:nvPr>
        </p:nvSpPr>
        <p:spPr>
          <a:xfrm>
            <a:off x="4914900" y="671525"/>
            <a:ext cx="3095700" cy="1378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Fruit of Imagination</a:t>
            </a:r>
            <a:endParaRPr/>
          </a:p>
        </p:txBody>
      </p:sp>
      <p:sp>
        <p:nvSpPr>
          <p:cNvPr id="135" name="Google Shape;135;p23"/>
          <p:cNvSpPr txBox="1"/>
          <p:nvPr>
            <p:ph idx="1" type="subTitle"/>
          </p:nvPr>
        </p:nvSpPr>
        <p:spPr>
          <a:xfrm>
            <a:off x="4914900" y="2133600"/>
            <a:ext cx="3095700" cy="527100"/>
          </a:xfrm>
          <a:prstGeom prst="rect">
            <a:avLst/>
          </a:prstGeom>
        </p:spPr>
        <p:txBody>
          <a:bodyPr anchorCtr="0" anchor="ctr" bIns="91425" lIns="91425" spcFirstLastPara="1" rIns="91425" wrap="square" tIns="91425">
            <a:normAutofit fontScale="55000" lnSpcReduction="20000"/>
          </a:bodyPr>
          <a:lstStyle/>
          <a:p>
            <a:pPr indent="0" lvl="0" marL="0" rtl="0" algn="l">
              <a:spcBef>
                <a:spcPts val="0"/>
              </a:spcBef>
              <a:spcAft>
                <a:spcPts val="0"/>
              </a:spcAft>
              <a:buNone/>
            </a:pPr>
            <a:r>
              <a:rPr lang="en"/>
              <a:t>Second Grade</a:t>
            </a:r>
            <a:endParaRPr/>
          </a:p>
          <a:p>
            <a:pPr indent="0" lvl="0" marL="0" rtl="0" algn="l">
              <a:spcBef>
                <a:spcPts val="0"/>
              </a:spcBef>
              <a:spcAft>
                <a:spcPts val="0"/>
              </a:spcAft>
              <a:buNone/>
            </a:pPr>
            <a:r>
              <a:rPr lang="en"/>
              <a:t>120 minutes</a:t>
            </a:r>
            <a:endParaRPr/>
          </a:p>
        </p:txBody>
      </p:sp>
      <p:pic>
        <p:nvPicPr>
          <p:cNvPr id="136" name="Google Shape;136;p23"/>
          <p:cNvPicPr preferRelativeResize="0"/>
          <p:nvPr>
            <p:ph idx="2" type="pic"/>
          </p:nvPr>
        </p:nvPicPr>
        <p:blipFill rotWithShape="1">
          <a:blip r:embed="rId3">
            <a:alphaModFix/>
          </a:blip>
          <a:srcRect b="0" l="0" r="0" t="0"/>
          <a:stretch/>
        </p:blipFill>
        <p:spPr>
          <a:xfrm>
            <a:off x="666750" y="671525"/>
            <a:ext cx="3490800" cy="3490800"/>
          </a:xfrm>
          <a:prstGeom prst="ellipse">
            <a:avLst/>
          </a:prstGeom>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2"/>
          <p:cNvSpPr txBox="1"/>
          <p:nvPr>
            <p:ph type="title"/>
          </p:nvPr>
        </p:nvSpPr>
        <p:spPr>
          <a:xfrm>
            <a:off x="504100" y="375875"/>
            <a:ext cx="49731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Ideation time.</a:t>
            </a:r>
            <a:endParaRPr/>
          </a:p>
        </p:txBody>
      </p:sp>
      <p:sp>
        <p:nvSpPr>
          <p:cNvPr id="208" name="Google Shape;208;p32"/>
          <p:cNvSpPr txBox="1"/>
          <p:nvPr>
            <p:ph idx="1" type="body"/>
          </p:nvPr>
        </p:nvSpPr>
        <p:spPr>
          <a:xfrm>
            <a:off x="4067525" y="1500600"/>
            <a:ext cx="3757500" cy="2142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Brainstorm within your group and come up with a story idea that you want to illustrate via food art.</a:t>
            </a:r>
            <a:endParaRPr>
              <a:solidFill>
                <a:schemeClr val="dk1"/>
              </a:solidFill>
            </a:endParaRPr>
          </a:p>
        </p:txBody>
      </p:sp>
      <p:pic>
        <p:nvPicPr>
          <p:cNvPr id="209" name="Google Shape;209;p32"/>
          <p:cNvPicPr preferRelativeResize="0"/>
          <p:nvPr/>
        </p:nvPicPr>
        <p:blipFill rotWithShape="1">
          <a:blip r:embed="rId3">
            <a:alphaModFix/>
          </a:blip>
          <a:srcRect b="0" l="3651" r="0" t="2846"/>
          <a:stretch/>
        </p:blipFill>
        <p:spPr>
          <a:xfrm>
            <a:off x="445100" y="1158275"/>
            <a:ext cx="3545976" cy="35756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3"/>
          <p:cNvSpPr txBox="1"/>
          <p:nvPr>
            <p:ph type="title"/>
          </p:nvPr>
        </p:nvSpPr>
        <p:spPr>
          <a:xfrm>
            <a:off x="504100" y="375875"/>
            <a:ext cx="49731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Creation time</a:t>
            </a:r>
            <a:endParaRPr/>
          </a:p>
        </p:txBody>
      </p:sp>
      <p:sp>
        <p:nvSpPr>
          <p:cNvPr id="215" name="Google Shape;215;p33"/>
          <p:cNvSpPr txBox="1"/>
          <p:nvPr>
            <p:ph idx="1" type="body"/>
          </p:nvPr>
        </p:nvSpPr>
        <p:spPr>
          <a:xfrm>
            <a:off x="4075650" y="2473575"/>
            <a:ext cx="4254000" cy="1151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We will use Canva to bring our food art story to life.</a:t>
            </a:r>
            <a:endParaRPr>
              <a:solidFill>
                <a:schemeClr val="dk1"/>
              </a:solidFill>
            </a:endParaRPr>
          </a:p>
        </p:txBody>
      </p:sp>
      <p:pic>
        <p:nvPicPr>
          <p:cNvPr id="216" name="Google Shape;216;p33"/>
          <p:cNvPicPr preferRelativeResize="0"/>
          <p:nvPr/>
        </p:nvPicPr>
        <p:blipFill>
          <a:blip r:embed="rId3">
            <a:alphaModFix/>
          </a:blip>
          <a:stretch>
            <a:fillRect/>
          </a:stretch>
        </p:blipFill>
        <p:spPr>
          <a:xfrm>
            <a:off x="504100" y="1310950"/>
            <a:ext cx="3476949" cy="34769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4"/>
          <p:cNvSpPr txBox="1"/>
          <p:nvPr>
            <p:ph type="title"/>
          </p:nvPr>
        </p:nvSpPr>
        <p:spPr>
          <a:xfrm>
            <a:off x="504100" y="375875"/>
            <a:ext cx="49731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Creating your food story</a:t>
            </a:r>
            <a:endParaRPr/>
          </a:p>
        </p:txBody>
      </p:sp>
      <p:pic>
        <p:nvPicPr>
          <p:cNvPr id="222" name="Google Shape;222;p34"/>
          <p:cNvPicPr preferRelativeResize="0"/>
          <p:nvPr/>
        </p:nvPicPr>
        <p:blipFill>
          <a:blip r:embed="rId3">
            <a:alphaModFix/>
          </a:blip>
          <a:stretch>
            <a:fillRect/>
          </a:stretch>
        </p:blipFill>
        <p:spPr>
          <a:xfrm>
            <a:off x="504100" y="1614750"/>
            <a:ext cx="4152600" cy="2162826"/>
          </a:xfrm>
          <a:prstGeom prst="rect">
            <a:avLst/>
          </a:prstGeom>
          <a:noFill/>
          <a:ln cap="flat" cmpd="sng" w="9525">
            <a:solidFill>
              <a:schemeClr val="dk2"/>
            </a:solidFill>
            <a:prstDash val="solid"/>
            <a:round/>
            <a:headEnd len="sm" w="sm" type="none"/>
            <a:tailEnd len="sm" w="sm" type="none"/>
          </a:ln>
        </p:spPr>
      </p:pic>
      <p:sp>
        <p:nvSpPr>
          <p:cNvPr id="223" name="Google Shape;223;p34"/>
          <p:cNvSpPr txBox="1"/>
          <p:nvPr>
            <p:ph idx="1" type="body"/>
          </p:nvPr>
        </p:nvSpPr>
        <p:spPr>
          <a:xfrm>
            <a:off x="4718575" y="1714499"/>
            <a:ext cx="4254000" cy="2063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Step 1.) Open canva by clicking on the link </a:t>
            </a:r>
            <a:r>
              <a:rPr lang="en" u="sng">
                <a:solidFill>
                  <a:schemeClr val="hlink"/>
                </a:solidFill>
                <a:hlinkClick r:id="rId4"/>
              </a:rPr>
              <a:t>https://www.canva.com/en_in/</a:t>
            </a:r>
            <a:r>
              <a:rPr lang="en">
                <a:solidFill>
                  <a:schemeClr val="dk1"/>
                </a:solidFill>
              </a:rPr>
              <a:t> </a:t>
            </a:r>
            <a:endParaRPr>
              <a:solidFill>
                <a:schemeClr val="dk1"/>
              </a:solidFill>
            </a:endParaRPr>
          </a:p>
          <a:p>
            <a:pPr indent="0" lvl="0" marL="0" rtl="0" algn="l">
              <a:spcBef>
                <a:spcPts val="0"/>
              </a:spcBef>
              <a:spcAft>
                <a:spcPts val="0"/>
              </a:spcAft>
              <a:buNone/>
            </a:pPr>
            <a:r>
              <a:rPr lang="en">
                <a:solidFill>
                  <a:schemeClr val="dk1"/>
                </a:solidFill>
              </a:rPr>
              <a:t>Step 2.) Click on “Sign up”</a:t>
            </a:r>
            <a:endParaRPr>
              <a:solidFill>
                <a:schemeClr val="dk1"/>
              </a:solidFill>
            </a:endParaRPr>
          </a:p>
        </p:txBody>
      </p:sp>
      <p:sp>
        <p:nvSpPr>
          <p:cNvPr id="224" name="Google Shape;224;p34"/>
          <p:cNvSpPr/>
          <p:nvPr/>
        </p:nvSpPr>
        <p:spPr>
          <a:xfrm>
            <a:off x="4276625" y="1614750"/>
            <a:ext cx="380100" cy="2184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5"/>
          <p:cNvSpPr txBox="1"/>
          <p:nvPr>
            <p:ph type="title"/>
          </p:nvPr>
        </p:nvSpPr>
        <p:spPr>
          <a:xfrm>
            <a:off x="504100" y="375875"/>
            <a:ext cx="49731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Setting up Canva </a:t>
            </a:r>
            <a:endParaRPr/>
          </a:p>
        </p:txBody>
      </p:sp>
      <p:sp>
        <p:nvSpPr>
          <p:cNvPr id="230" name="Google Shape;230;p35"/>
          <p:cNvSpPr txBox="1"/>
          <p:nvPr>
            <p:ph idx="1" type="body"/>
          </p:nvPr>
        </p:nvSpPr>
        <p:spPr>
          <a:xfrm>
            <a:off x="3317275" y="2540800"/>
            <a:ext cx="5012400" cy="108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Step 3.) Click on “Continue with Email”.</a:t>
            </a:r>
            <a:endParaRPr>
              <a:solidFill>
                <a:schemeClr val="dk1"/>
              </a:solidFill>
            </a:endParaRPr>
          </a:p>
        </p:txBody>
      </p:sp>
      <p:pic>
        <p:nvPicPr>
          <p:cNvPr id="231" name="Google Shape;231;p35"/>
          <p:cNvPicPr preferRelativeResize="0"/>
          <p:nvPr/>
        </p:nvPicPr>
        <p:blipFill rotWithShape="1">
          <a:blip r:embed="rId3">
            <a:alphaModFix/>
          </a:blip>
          <a:srcRect b="3595" l="3016" r="0" t="0"/>
          <a:stretch/>
        </p:blipFill>
        <p:spPr>
          <a:xfrm>
            <a:off x="589025" y="1216725"/>
            <a:ext cx="2728250" cy="3737450"/>
          </a:xfrm>
          <a:prstGeom prst="rect">
            <a:avLst/>
          </a:prstGeom>
          <a:noFill/>
          <a:ln>
            <a:noFill/>
          </a:ln>
        </p:spPr>
      </p:pic>
      <p:sp>
        <p:nvSpPr>
          <p:cNvPr id="232" name="Google Shape;232;p35"/>
          <p:cNvSpPr/>
          <p:nvPr/>
        </p:nvSpPr>
        <p:spPr>
          <a:xfrm>
            <a:off x="721400" y="3423925"/>
            <a:ext cx="2328900" cy="2574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6"/>
          <p:cNvSpPr txBox="1"/>
          <p:nvPr>
            <p:ph type="title"/>
          </p:nvPr>
        </p:nvSpPr>
        <p:spPr>
          <a:xfrm>
            <a:off x="504100" y="375875"/>
            <a:ext cx="49731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t>Setting up Canva </a:t>
            </a:r>
            <a:endParaRPr/>
          </a:p>
        </p:txBody>
      </p:sp>
      <p:sp>
        <p:nvSpPr>
          <p:cNvPr id="238" name="Google Shape;238;p36"/>
          <p:cNvSpPr txBox="1"/>
          <p:nvPr>
            <p:ph idx="1" type="body"/>
          </p:nvPr>
        </p:nvSpPr>
        <p:spPr>
          <a:xfrm>
            <a:off x="3971200" y="2047538"/>
            <a:ext cx="4358400" cy="1610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Step 3.) Enter your email address.</a:t>
            </a:r>
            <a:endParaRPr>
              <a:solidFill>
                <a:schemeClr val="dk1"/>
              </a:solidFill>
            </a:endParaRPr>
          </a:p>
          <a:p>
            <a:pPr indent="0" lvl="0" marL="0" rtl="0" algn="l">
              <a:spcBef>
                <a:spcPts val="0"/>
              </a:spcBef>
              <a:spcAft>
                <a:spcPts val="0"/>
              </a:spcAft>
              <a:buNone/>
            </a:pPr>
            <a:r>
              <a:rPr lang="en">
                <a:solidFill>
                  <a:schemeClr val="dk1"/>
                </a:solidFill>
              </a:rPr>
              <a:t>Step 4.) Click “continue”.</a:t>
            </a:r>
            <a:endParaRPr>
              <a:solidFill>
                <a:schemeClr val="dk1"/>
              </a:solidFill>
            </a:endParaRPr>
          </a:p>
        </p:txBody>
      </p:sp>
      <p:pic>
        <p:nvPicPr>
          <p:cNvPr id="239" name="Google Shape;239;p36"/>
          <p:cNvPicPr preferRelativeResize="0"/>
          <p:nvPr/>
        </p:nvPicPr>
        <p:blipFill>
          <a:blip r:embed="rId3">
            <a:alphaModFix/>
          </a:blip>
          <a:stretch>
            <a:fillRect/>
          </a:stretch>
        </p:blipFill>
        <p:spPr>
          <a:xfrm>
            <a:off x="504100" y="1538138"/>
            <a:ext cx="3467100" cy="2628900"/>
          </a:xfrm>
          <a:prstGeom prst="rect">
            <a:avLst/>
          </a:prstGeom>
          <a:noFill/>
          <a:ln>
            <a:noFill/>
          </a:ln>
        </p:spPr>
      </p:pic>
      <p:sp>
        <p:nvSpPr>
          <p:cNvPr id="240" name="Google Shape;240;p36"/>
          <p:cNvSpPr/>
          <p:nvPr/>
        </p:nvSpPr>
        <p:spPr>
          <a:xfrm>
            <a:off x="721400" y="3529100"/>
            <a:ext cx="2981100" cy="4257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7"/>
          <p:cNvSpPr txBox="1"/>
          <p:nvPr>
            <p:ph type="title"/>
          </p:nvPr>
        </p:nvSpPr>
        <p:spPr>
          <a:xfrm>
            <a:off x="504100" y="375875"/>
            <a:ext cx="49731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Creating your food story </a:t>
            </a:r>
            <a:endParaRPr/>
          </a:p>
        </p:txBody>
      </p:sp>
      <p:pic>
        <p:nvPicPr>
          <p:cNvPr id="246" name="Google Shape;246;p37"/>
          <p:cNvPicPr preferRelativeResize="0"/>
          <p:nvPr/>
        </p:nvPicPr>
        <p:blipFill>
          <a:blip r:embed="rId3">
            <a:alphaModFix/>
          </a:blip>
          <a:stretch>
            <a:fillRect/>
          </a:stretch>
        </p:blipFill>
        <p:spPr>
          <a:xfrm>
            <a:off x="504100" y="1698925"/>
            <a:ext cx="4646926" cy="2619175"/>
          </a:xfrm>
          <a:prstGeom prst="rect">
            <a:avLst/>
          </a:prstGeom>
          <a:noFill/>
          <a:ln>
            <a:noFill/>
          </a:ln>
        </p:spPr>
      </p:pic>
      <p:sp>
        <p:nvSpPr>
          <p:cNvPr id="247" name="Google Shape;247;p37"/>
          <p:cNvSpPr txBox="1"/>
          <p:nvPr>
            <p:ph idx="1" type="body"/>
          </p:nvPr>
        </p:nvSpPr>
        <p:spPr>
          <a:xfrm>
            <a:off x="5229625" y="1606075"/>
            <a:ext cx="3838800" cy="1610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Step 5.) Open the Canva template on your device. </a:t>
            </a:r>
            <a:endParaRPr>
              <a:solidFill>
                <a:schemeClr val="dk1"/>
              </a:solidFill>
            </a:endParaRPr>
          </a:p>
        </p:txBody>
      </p:sp>
      <p:pic>
        <p:nvPicPr>
          <p:cNvPr id="248" name="Google Shape;248;p37"/>
          <p:cNvPicPr preferRelativeResize="0"/>
          <p:nvPr/>
        </p:nvPicPr>
        <p:blipFill>
          <a:blip r:embed="rId4">
            <a:alphaModFix/>
          </a:blip>
          <a:stretch>
            <a:fillRect/>
          </a:stretch>
        </p:blipFill>
        <p:spPr>
          <a:xfrm>
            <a:off x="5341451" y="2747075"/>
            <a:ext cx="1622525" cy="1622525"/>
          </a:xfrm>
          <a:prstGeom prst="rect">
            <a:avLst/>
          </a:prstGeom>
          <a:noFill/>
          <a:ln>
            <a:noFill/>
          </a:ln>
        </p:spPr>
      </p:pic>
      <p:sp>
        <p:nvSpPr>
          <p:cNvPr id="249" name="Google Shape;249;p37"/>
          <p:cNvSpPr txBox="1"/>
          <p:nvPr/>
        </p:nvSpPr>
        <p:spPr>
          <a:xfrm>
            <a:off x="7008000" y="2800350"/>
            <a:ext cx="19359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u="sng">
                <a:solidFill>
                  <a:schemeClr val="hlink"/>
                </a:solidFill>
                <a:hlinkClick r:id="rId5"/>
              </a:rPr>
              <a:t>https://www.canva.com/design/DAFbRY3cx8Y/Uk2qt_V5zwgIUVaGnPr4sQ/view?utm_content=DAFbRY3cx8Y&amp;utm_campaign=designshare&amp;utm_medium=link2&amp;utm_source=sharebutton</a:t>
            </a:r>
            <a:r>
              <a:rPr lang="en" sz="900"/>
              <a:t> </a:t>
            </a:r>
            <a:endParaRPr sz="9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8"/>
          <p:cNvSpPr txBox="1"/>
          <p:nvPr>
            <p:ph type="title"/>
          </p:nvPr>
        </p:nvSpPr>
        <p:spPr>
          <a:xfrm>
            <a:off x="504100" y="375875"/>
            <a:ext cx="49731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Duplicating the template</a:t>
            </a:r>
            <a:endParaRPr/>
          </a:p>
        </p:txBody>
      </p:sp>
      <p:sp>
        <p:nvSpPr>
          <p:cNvPr id="255" name="Google Shape;255;p38"/>
          <p:cNvSpPr txBox="1"/>
          <p:nvPr>
            <p:ph idx="1" type="body"/>
          </p:nvPr>
        </p:nvSpPr>
        <p:spPr>
          <a:xfrm>
            <a:off x="2580650" y="2504775"/>
            <a:ext cx="5748900" cy="108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Step 6.) Click on “File”. </a:t>
            </a:r>
            <a:endParaRPr>
              <a:solidFill>
                <a:schemeClr val="dk1"/>
              </a:solidFill>
            </a:endParaRPr>
          </a:p>
          <a:p>
            <a:pPr indent="0" lvl="0" marL="0" rtl="0" algn="l">
              <a:spcBef>
                <a:spcPts val="0"/>
              </a:spcBef>
              <a:spcAft>
                <a:spcPts val="0"/>
              </a:spcAft>
              <a:buNone/>
            </a:pPr>
            <a:r>
              <a:rPr lang="en">
                <a:solidFill>
                  <a:schemeClr val="dk1"/>
                </a:solidFill>
              </a:rPr>
              <a:t>Step 7.) Click on “Make a copy”.</a:t>
            </a:r>
            <a:endParaRPr>
              <a:solidFill>
                <a:schemeClr val="dk1"/>
              </a:solidFill>
            </a:endParaRPr>
          </a:p>
        </p:txBody>
      </p:sp>
      <p:pic>
        <p:nvPicPr>
          <p:cNvPr id="256" name="Google Shape;256;p38"/>
          <p:cNvPicPr preferRelativeResize="0"/>
          <p:nvPr/>
        </p:nvPicPr>
        <p:blipFill>
          <a:blip r:embed="rId3">
            <a:alphaModFix/>
          </a:blip>
          <a:stretch>
            <a:fillRect/>
          </a:stretch>
        </p:blipFill>
        <p:spPr>
          <a:xfrm>
            <a:off x="548603" y="1065000"/>
            <a:ext cx="1888275" cy="3968849"/>
          </a:xfrm>
          <a:prstGeom prst="rect">
            <a:avLst/>
          </a:prstGeom>
          <a:noFill/>
          <a:ln>
            <a:noFill/>
          </a:ln>
        </p:spPr>
      </p:pic>
      <p:sp>
        <p:nvSpPr>
          <p:cNvPr id="257" name="Google Shape;257;p38"/>
          <p:cNvSpPr/>
          <p:nvPr/>
        </p:nvSpPr>
        <p:spPr>
          <a:xfrm>
            <a:off x="533925" y="1058950"/>
            <a:ext cx="409200" cy="3648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8"/>
          <p:cNvSpPr/>
          <p:nvPr/>
        </p:nvSpPr>
        <p:spPr>
          <a:xfrm>
            <a:off x="588425" y="3088975"/>
            <a:ext cx="942300" cy="3648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9"/>
          <p:cNvSpPr txBox="1"/>
          <p:nvPr>
            <p:ph type="title"/>
          </p:nvPr>
        </p:nvSpPr>
        <p:spPr>
          <a:xfrm>
            <a:off x="504100" y="375875"/>
            <a:ext cx="49731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Gallery Walk</a:t>
            </a:r>
            <a:endParaRPr/>
          </a:p>
        </p:txBody>
      </p:sp>
      <p:sp>
        <p:nvSpPr>
          <p:cNvPr id="264" name="Google Shape;264;p39"/>
          <p:cNvSpPr txBox="1"/>
          <p:nvPr>
            <p:ph idx="1" type="body"/>
          </p:nvPr>
        </p:nvSpPr>
        <p:spPr>
          <a:xfrm>
            <a:off x="5588450" y="2188862"/>
            <a:ext cx="3296400" cy="125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It’s now time to share your creation with the rest of your class. </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sz="1800">
              <a:solidFill>
                <a:schemeClr val="dk1"/>
              </a:solidFill>
            </a:endParaRPr>
          </a:p>
        </p:txBody>
      </p:sp>
      <p:pic>
        <p:nvPicPr>
          <p:cNvPr id="265" name="Google Shape;265;p39"/>
          <p:cNvPicPr preferRelativeResize="0"/>
          <p:nvPr/>
        </p:nvPicPr>
        <p:blipFill>
          <a:blip r:embed="rId3">
            <a:alphaModFix/>
          </a:blip>
          <a:stretch>
            <a:fillRect/>
          </a:stretch>
        </p:blipFill>
        <p:spPr>
          <a:xfrm>
            <a:off x="552850" y="1158278"/>
            <a:ext cx="4973102" cy="331456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0"/>
          <p:cNvSpPr txBox="1"/>
          <p:nvPr>
            <p:ph type="title"/>
          </p:nvPr>
        </p:nvSpPr>
        <p:spPr>
          <a:xfrm>
            <a:off x="504100" y="375875"/>
            <a:ext cx="49731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Rules for the Gallery Walk</a:t>
            </a:r>
            <a:endParaRPr/>
          </a:p>
        </p:txBody>
      </p:sp>
      <p:sp>
        <p:nvSpPr>
          <p:cNvPr id="271" name="Google Shape;271;p40"/>
          <p:cNvSpPr txBox="1"/>
          <p:nvPr>
            <p:ph idx="1" type="body"/>
          </p:nvPr>
        </p:nvSpPr>
        <p:spPr>
          <a:xfrm>
            <a:off x="480400" y="1158275"/>
            <a:ext cx="5020500" cy="3433500"/>
          </a:xfrm>
          <a:prstGeom prst="rect">
            <a:avLst/>
          </a:prstGeom>
        </p:spPr>
        <p:txBody>
          <a:bodyPr anchorCtr="0" anchor="t" bIns="91425" lIns="91425" spcFirstLastPara="1" rIns="91425" wrap="square" tIns="91425">
            <a:noAutofit/>
          </a:bodyPr>
          <a:lstStyle/>
          <a:p>
            <a:pPr indent="-350916" lvl="0" marL="457200" rtl="0" algn="l">
              <a:spcBef>
                <a:spcPts val="0"/>
              </a:spcBef>
              <a:spcAft>
                <a:spcPts val="0"/>
              </a:spcAft>
              <a:buClr>
                <a:schemeClr val="dk1"/>
              </a:buClr>
              <a:buSzPts val="1926"/>
              <a:buChar char="●"/>
            </a:pPr>
            <a:r>
              <a:rPr lang="en" sz="1926">
                <a:solidFill>
                  <a:schemeClr val="dk1"/>
                </a:solidFill>
              </a:rPr>
              <a:t>M</a:t>
            </a:r>
            <a:r>
              <a:rPr lang="en" sz="1926">
                <a:solidFill>
                  <a:schemeClr val="dk1"/>
                </a:solidFill>
              </a:rPr>
              <a:t>ove </a:t>
            </a:r>
            <a:r>
              <a:rPr lang="en" sz="1900">
                <a:solidFill>
                  <a:schemeClr val="dk1"/>
                </a:solidFill>
                <a:highlight>
                  <a:srgbClr val="FFFFFF"/>
                </a:highlight>
              </a:rPr>
              <a:t>from one station to the next observing each other's food</a:t>
            </a:r>
            <a:r>
              <a:rPr lang="en" sz="1900">
                <a:solidFill>
                  <a:schemeClr val="dk1"/>
                </a:solidFill>
                <a:highlight>
                  <a:srgbClr val="FFFFFF"/>
                </a:highlight>
              </a:rPr>
              <a:t> </a:t>
            </a:r>
            <a:r>
              <a:rPr lang="en" sz="1900">
                <a:solidFill>
                  <a:schemeClr val="dk1"/>
                </a:solidFill>
                <a:highlight>
                  <a:srgbClr val="FFFFFF"/>
                </a:highlight>
              </a:rPr>
              <a:t>art.</a:t>
            </a:r>
            <a:endParaRPr sz="1900">
              <a:solidFill>
                <a:schemeClr val="dk1"/>
              </a:solidFill>
            </a:endParaRPr>
          </a:p>
          <a:p>
            <a:pPr indent="-350916" lvl="0" marL="457200" rtl="0" algn="l">
              <a:spcBef>
                <a:spcPts val="0"/>
              </a:spcBef>
              <a:spcAft>
                <a:spcPts val="0"/>
              </a:spcAft>
              <a:buClr>
                <a:schemeClr val="dk1"/>
              </a:buClr>
              <a:buSzPts val="1926"/>
              <a:buChar char="●"/>
            </a:pPr>
            <a:r>
              <a:rPr lang="en" sz="1926">
                <a:solidFill>
                  <a:schemeClr val="dk1"/>
                </a:solidFill>
              </a:rPr>
              <a:t>Only </a:t>
            </a:r>
            <a:r>
              <a:rPr lang="en" sz="1926">
                <a:solidFill>
                  <a:schemeClr val="dk1"/>
                </a:solidFill>
              </a:rPr>
              <a:t>one team at each station. </a:t>
            </a:r>
            <a:endParaRPr sz="1926">
              <a:solidFill>
                <a:schemeClr val="dk1"/>
              </a:solidFill>
            </a:endParaRPr>
          </a:p>
          <a:p>
            <a:pPr indent="-350916" lvl="0" marL="457200" rtl="0" algn="l">
              <a:spcBef>
                <a:spcPts val="0"/>
              </a:spcBef>
              <a:spcAft>
                <a:spcPts val="0"/>
              </a:spcAft>
              <a:buClr>
                <a:schemeClr val="dk1"/>
              </a:buClr>
              <a:buSzPts val="1926"/>
              <a:buChar char="●"/>
            </a:pPr>
            <a:r>
              <a:rPr lang="en" sz="1926">
                <a:solidFill>
                  <a:schemeClr val="dk1"/>
                </a:solidFill>
              </a:rPr>
              <a:t>M</a:t>
            </a:r>
            <a:r>
              <a:rPr lang="en" sz="1926">
                <a:solidFill>
                  <a:schemeClr val="dk1"/>
                </a:solidFill>
              </a:rPr>
              <a:t>ove to the next station when instructed by the teacher.</a:t>
            </a:r>
            <a:endParaRPr sz="1926">
              <a:solidFill>
                <a:schemeClr val="dk1"/>
              </a:solidFill>
            </a:endParaRPr>
          </a:p>
          <a:p>
            <a:pPr indent="-350916" lvl="0" marL="457200" rtl="0" algn="l">
              <a:spcBef>
                <a:spcPts val="0"/>
              </a:spcBef>
              <a:spcAft>
                <a:spcPts val="0"/>
              </a:spcAft>
              <a:buClr>
                <a:schemeClr val="dk1"/>
              </a:buClr>
              <a:buSzPts val="1926"/>
              <a:buChar char="●"/>
            </a:pPr>
            <a:r>
              <a:rPr lang="en" sz="1926">
                <a:solidFill>
                  <a:schemeClr val="dk1"/>
                </a:solidFill>
              </a:rPr>
              <a:t>Do not touch or make changes to the art work. </a:t>
            </a:r>
            <a:endParaRPr sz="1926">
              <a:solidFill>
                <a:schemeClr val="dk1"/>
              </a:solidFill>
            </a:endParaRPr>
          </a:p>
          <a:p>
            <a:pPr indent="0" lvl="0" marL="0" rtl="0" algn="l">
              <a:spcBef>
                <a:spcPts val="0"/>
              </a:spcBef>
              <a:spcAft>
                <a:spcPts val="0"/>
              </a:spcAft>
              <a:buSzPts val="1018"/>
              <a:buNone/>
            </a:pPr>
            <a:r>
              <a:t/>
            </a:r>
            <a:endParaRPr sz="1926">
              <a:solidFill>
                <a:schemeClr val="dk1"/>
              </a:solidFill>
            </a:endParaRPr>
          </a:p>
          <a:p>
            <a:pPr indent="0" lvl="0" marL="0" rtl="0" algn="l">
              <a:spcBef>
                <a:spcPts val="0"/>
              </a:spcBef>
              <a:spcAft>
                <a:spcPts val="0"/>
              </a:spcAft>
              <a:buSzPts val="1018"/>
              <a:buNone/>
            </a:pPr>
            <a:r>
              <a:t/>
            </a:r>
            <a:endParaRPr sz="1926">
              <a:solidFill>
                <a:schemeClr val="dk1"/>
              </a:solidFill>
            </a:endParaRPr>
          </a:p>
          <a:p>
            <a:pPr indent="0" lvl="0" marL="0" rtl="0" algn="l">
              <a:spcBef>
                <a:spcPts val="0"/>
              </a:spcBef>
              <a:spcAft>
                <a:spcPts val="0"/>
              </a:spcAft>
              <a:buSzPts val="1018"/>
              <a:buNone/>
            </a:pPr>
            <a:r>
              <a:t/>
            </a:r>
            <a:endParaRPr sz="1926">
              <a:solidFill>
                <a:schemeClr val="dk1"/>
              </a:solidFill>
            </a:endParaRPr>
          </a:p>
          <a:p>
            <a:pPr indent="0" lvl="0" marL="0" rtl="0" algn="l">
              <a:spcBef>
                <a:spcPts val="0"/>
              </a:spcBef>
              <a:spcAft>
                <a:spcPts val="0"/>
              </a:spcAft>
              <a:buSzPts val="1018"/>
              <a:buNone/>
            </a:pPr>
            <a:r>
              <a:t/>
            </a:r>
            <a:endParaRPr sz="1926">
              <a:solidFill>
                <a:schemeClr val="dk1"/>
              </a:solidFill>
            </a:endParaRPr>
          </a:p>
        </p:txBody>
      </p:sp>
      <p:pic>
        <p:nvPicPr>
          <p:cNvPr id="272" name="Google Shape;272;p40"/>
          <p:cNvPicPr preferRelativeResize="0"/>
          <p:nvPr/>
        </p:nvPicPr>
        <p:blipFill rotWithShape="1">
          <a:blip r:embed="rId3">
            <a:alphaModFix/>
          </a:blip>
          <a:srcRect b="0" l="0" r="-1224" t="0"/>
          <a:stretch/>
        </p:blipFill>
        <p:spPr>
          <a:xfrm>
            <a:off x="5438050" y="1247050"/>
            <a:ext cx="3705948" cy="28477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1"/>
          <p:cNvSpPr txBox="1"/>
          <p:nvPr>
            <p:ph type="title"/>
          </p:nvPr>
        </p:nvSpPr>
        <p:spPr>
          <a:xfrm>
            <a:off x="504100" y="375875"/>
            <a:ext cx="49731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Let’s Summarize!</a:t>
            </a:r>
            <a:endParaRPr/>
          </a:p>
        </p:txBody>
      </p:sp>
      <p:sp>
        <p:nvSpPr>
          <p:cNvPr id="278" name="Google Shape;278;p41"/>
          <p:cNvSpPr txBox="1"/>
          <p:nvPr>
            <p:ph idx="1" type="body"/>
          </p:nvPr>
        </p:nvSpPr>
        <p:spPr>
          <a:xfrm>
            <a:off x="5312575" y="1999251"/>
            <a:ext cx="3621900" cy="165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Describe how you’re feeling after creating the food art story, in one word.</a:t>
            </a:r>
            <a:endParaRPr>
              <a:solidFill>
                <a:schemeClr val="dk1"/>
              </a:solidFill>
            </a:endParaRPr>
          </a:p>
        </p:txBody>
      </p:sp>
      <p:pic>
        <p:nvPicPr>
          <p:cNvPr id="279" name="Google Shape;279;p41"/>
          <p:cNvPicPr preferRelativeResize="0"/>
          <p:nvPr/>
        </p:nvPicPr>
        <p:blipFill>
          <a:blip r:embed="rId3">
            <a:alphaModFix/>
          </a:blip>
          <a:stretch>
            <a:fillRect/>
          </a:stretch>
        </p:blipFill>
        <p:spPr>
          <a:xfrm>
            <a:off x="544100" y="1216302"/>
            <a:ext cx="4706176" cy="321709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4"/>
          <p:cNvSpPr txBox="1"/>
          <p:nvPr>
            <p:ph type="title"/>
          </p:nvPr>
        </p:nvSpPr>
        <p:spPr>
          <a:xfrm>
            <a:off x="504100" y="375875"/>
            <a:ext cx="49731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Overview</a:t>
            </a:r>
            <a:endParaRPr/>
          </a:p>
        </p:txBody>
      </p:sp>
      <p:sp>
        <p:nvSpPr>
          <p:cNvPr id="142" name="Google Shape;142;p24"/>
          <p:cNvSpPr txBox="1"/>
          <p:nvPr>
            <p:ph idx="1" type="body"/>
          </p:nvPr>
        </p:nvSpPr>
        <p:spPr>
          <a:xfrm>
            <a:off x="504100" y="1482381"/>
            <a:ext cx="7825500" cy="3134100"/>
          </a:xfrm>
          <a:prstGeom prst="rect">
            <a:avLst/>
          </a:prstGeom>
        </p:spPr>
        <p:txBody>
          <a:bodyPr anchorCtr="0" anchor="t" bIns="91425" lIns="91425" spcFirstLastPara="1" rIns="91425" wrap="square" tIns="91425">
            <a:normAutofit/>
          </a:bodyPr>
          <a:lstStyle/>
          <a:p>
            <a:pPr indent="-333375" lvl="0" marL="457200" rtl="0" algn="l">
              <a:spcBef>
                <a:spcPts val="0"/>
              </a:spcBef>
              <a:spcAft>
                <a:spcPts val="0"/>
              </a:spcAft>
              <a:buClr>
                <a:schemeClr val="dk1"/>
              </a:buClr>
              <a:buSzPts val="1650"/>
              <a:buChar char="●"/>
            </a:pPr>
            <a:r>
              <a:rPr lang="en" sz="1650">
                <a:solidFill>
                  <a:schemeClr val="dk1"/>
                </a:solidFill>
              </a:rPr>
              <a:t>Identify the main idea of an illustration. </a:t>
            </a:r>
            <a:endParaRPr sz="1650">
              <a:solidFill>
                <a:schemeClr val="dk1"/>
              </a:solidFill>
            </a:endParaRPr>
          </a:p>
          <a:p>
            <a:pPr indent="-333375" lvl="0" marL="457200" rtl="0" algn="l">
              <a:spcBef>
                <a:spcPts val="0"/>
              </a:spcBef>
              <a:spcAft>
                <a:spcPts val="0"/>
              </a:spcAft>
              <a:buClr>
                <a:schemeClr val="dk1"/>
              </a:buClr>
              <a:buSzPts val="1650"/>
              <a:buChar char="●"/>
            </a:pPr>
            <a:r>
              <a:rPr lang="en" sz="1650">
                <a:solidFill>
                  <a:schemeClr val="dk1"/>
                </a:solidFill>
              </a:rPr>
              <a:t>Create Arcimboldo-inspired food art that shares a story. </a:t>
            </a:r>
            <a:endParaRPr sz="1650">
              <a:solidFill>
                <a:schemeClr val="dk1"/>
              </a:solidFill>
            </a:endParaRPr>
          </a:p>
          <a:p>
            <a:pPr indent="-333375" lvl="0" marL="457200" rtl="0" algn="l">
              <a:spcBef>
                <a:spcPts val="0"/>
              </a:spcBef>
              <a:spcAft>
                <a:spcPts val="0"/>
              </a:spcAft>
              <a:buClr>
                <a:schemeClr val="dk1"/>
              </a:buClr>
              <a:buSzPts val="1650"/>
              <a:buChar char="●"/>
            </a:pPr>
            <a:r>
              <a:rPr lang="en" sz="1650">
                <a:solidFill>
                  <a:schemeClr val="dk1"/>
                </a:solidFill>
              </a:rPr>
              <a:t>Narrate and present the food art to my peers. </a:t>
            </a:r>
            <a:endParaRPr sz="165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descr="preencoded.png" id="285" name="Google Shape;285;p42"/>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descr="preencoded.png" id="286" name="Google Shape;286;p42"/>
          <p:cNvPicPr preferRelativeResize="0"/>
          <p:nvPr/>
        </p:nvPicPr>
        <p:blipFill rotWithShape="1">
          <a:blip r:embed="rId4">
            <a:alphaModFix/>
          </a:blip>
          <a:srcRect b="0" l="0" r="0" t="0"/>
          <a:stretch/>
        </p:blipFill>
        <p:spPr>
          <a:xfrm>
            <a:off x="0" y="2571750"/>
            <a:ext cx="4724400" cy="2571750"/>
          </a:xfrm>
          <a:prstGeom prst="rect">
            <a:avLst/>
          </a:prstGeom>
          <a:noFill/>
          <a:ln>
            <a:noFill/>
          </a:ln>
        </p:spPr>
      </p:pic>
      <p:pic>
        <p:nvPicPr>
          <p:cNvPr descr="preencoded.png" id="287" name="Google Shape;287;p42"/>
          <p:cNvPicPr preferRelativeResize="0"/>
          <p:nvPr/>
        </p:nvPicPr>
        <p:blipFill rotWithShape="1">
          <a:blip r:embed="rId5">
            <a:alphaModFix/>
          </a:blip>
          <a:srcRect b="0" l="0" r="0" t="0"/>
          <a:stretch/>
        </p:blipFill>
        <p:spPr>
          <a:xfrm>
            <a:off x="6653213" y="0"/>
            <a:ext cx="2490505" cy="2228850"/>
          </a:xfrm>
          <a:prstGeom prst="rect">
            <a:avLst/>
          </a:prstGeom>
          <a:noFill/>
          <a:ln>
            <a:noFill/>
          </a:ln>
        </p:spPr>
      </p:pic>
      <p:pic>
        <p:nvPicPr>
          <p:cNvPr descr="preencoded.png" id="288" name="Google Shape;288;p42"/>
          <p:cNvPicPr preferRelativeResize="0"/>
          <p:nvPr/>
        </p:nvPicPr>
        <p:blipFill rotWithShape="1">
          <a:blip r:embed="rId6">
            <a:alphaModFix/>
          </a:blip>
          <a:srcRect b="0" l="0" r="0" t="0"/>
          <a:stretch/>
        </p:blipFill>
        <p:spPr>
          <a:xfrm>
            <a:off x="7620000" y="4691063"/>
            <a:ext cx="1219200" cy="290513"/>
          </a:xfrm>
          <a:prstGeom prst="rect">
            <a:avLst/>
          </a:prstGeom>
          <a:noFill/>
          <a:ln>
            <a:noFill/>
          </a:ln>
        </p:spPr>
      </p:pic>
      <p:sp>
        <p:nvSpPr>
          <p:cNvPr id="289" name="Google Shape;289;p42"/>
          <p:cNvSpPr/>
          <p:nvPr/>
        </p:nvSpPr>
        <p:spPr>
          <a:xfrm>
            <a:off x="928688" y="599859"/>
            <a:ext cx="4138500" cy="652500"/>
          </a:xfrm>
          <a:prstGeom prst="rect">
            <a:avLst/>
          </a:prstGeom>
          <a:noFill/>
          <a:ln>
            <a:noFill/>
          </a:ln>
        </p:spPr>
        <p:txBody>
          <a:bodyPr anchorCtr="0" anchor="t" bIns="0" lIns="0" spcFirstLastPara="1" rIns="0" wrap="square" tIns="0">
            <a:noAutofit/>
          </a:bodyPr>
          <a:lstStyle/>
          <a:p>
            <a:pPr indent="0" lvl="0" marL="0" marR="0" rtl="0" algn="l">
              <a:lnSpc>
                <a:spcPct val="118750"/>
              </a:lnSpc>
              <a:spcBef>
                <a:spcPts val="0"/>
              </a:spcBef>
              <a:spcAft>
                <a:spcPts val="0"/>
              </a:spcAft>
              <a:buNone/>
            </a:pPr>
            <a:r>
              <a:rPr b="1" i="0" lang="en" sz="5000" u="none" cap="none" strike="noStrike">
                <a:solidFill>
                  <a:srgbClr val="FFFFFF"/>
                </a:solidFill>
                <a:latin typeface="Helvetica Neue"/>
                <a:ea typeface="Helvetica Neue"/>
                <a:cs typeface="Helvetica Neue"/>
                <a:sym typeface="Helvetica Neue"/>
              </a:rPr>
              <a:t>Thank You</a:t>
            </a:r>
            <a:endParaRPr b="0" i="0" sz="5000" u="none" cap="none" strike="noStrike">
              <a:solidFill>
                <a:schemeClr val="dk1"/>
              </a:solidFill>
              <a:latin typeface="Calibri"/>
              <a:ea typeface="Calibri"/>
              <a:cs typeface="Calibri"/>
              <a:sym typeface="Calibri"/>
            </a:endParaRPr>
          </a:p>
        </p:txBody>
      </p:sp>
      <p:sp>
        <p:nvSpPr>
          <p:cNvPr id="290" name="Google Shape;290;p42"/>
          <p:cNvSpPr/>
          <p:nvPr/>
        </p:nvSpPr>
        <p:spPr>
          <a:xfrm>
            <a:off x="976326" y="2562022"/>
            <a:ext cx="3459000" cy="6000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None/>
            </a:pPr>
            <a:r>
              <a:rPr b="0" i="0" lang="en" sz="1200" u="none" cap="none" strike="noStrike">
                <a:solidFill>
                  <a:srgbClr val="FFFFFF"/>
                </a:solidFill>
                <a:latin typeface="Assistant"/>
                <a:ea typeface="Assistant"/>
                <a:cs typeface="Assistant"/>
                <a:sym typeface="Assistant"/>
              </a:rPr>
              <a:t>edm8ker is a fully owned brand of </a:t>
            </a:r>
            <a:r>
              <a:rPr b="1" i="0" lang="en" sz="1200" u="none" cap="none" strike="noStrike">
                <a:solidFill>
                  <a:srgbClr val="FFFFFF"/>
                </a:solidFill>
                <a:latin typeface="Assistant"/>
                <a:ea typeface="Assistant"/>
                <a:cs typeface="Assistant"/>
                <a:sym typeface="Assistant"/>
              </a:rPr>
              <a:t>Makedemy Pte Ltd</a:t>
            </a:r>
            <a:br>
              <a:rPr b="1" i="0" lang="en" sz="1200" u="none" cap="none" strike="noStrike">
                <a:solidFill>
                  <a:srgbClr val="FFFFFF"/>
                </a:solidFill>
                <a:latin typeface="Assistant"/>
                <a:ea typeface="Assistant"/>
                <a:cs typeface="Assistant"/>
                <a:sym typeface="Assistant"/>
              </a:rPr>
            </a:br>
            <a:r>
              <a:rPr b="0" i="0" lang="en" sz="1200" u="none" cap="none" strike="noStrike">
                <a:solidFill>
                  <a:srgbClr val="FFFFFF"/>
                </a:solidFill>
                <a:latin typeface="Assistant"/>
                <a:ea typeface="Assistant"/>
                <a:cs typeface="Assistant"/>
                <a:sym typeface="Assistant"/>
              </a:rPr>
              <a:t>A member of the SL2 group of social enterprises.</a:t>
            </a:r>
            <a:endParaRPr b="0" i="0" sz="1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5"/>
          <p:cNvSpPr txBox="1"/>
          <p:nvPr>
            <p:ph type="title"/>
          </p:nvPr>
        </p:nvSpPr>
        <p:spPr>
          <a:xfrm>
            <a:off x="504100" y="375875"/>
            <a:ext cx="4973100" cy="782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your </a:t>
            </a:r>
            <a:r>
              <a:rPr lang="en"/>
              <a:t>favorite</a:t>
            </a:r>
            <a:r>
              <a:rPr lang="en"/>
              <a:t> food?</a:t>
            </a:r>
            <a:endParaRPr/>
          </a:p>
        </p:txBody>
      </p:sp>
      <p:pic>
        <p:nvPicPr>
          <p:cNvPr id="148" name="Google Shape;148;p25"/>
          <p:cNvPicPr preferRelativeResize="0"/>
          <p:nvPr/>
        </p:nvPicPr>
        <p:blipFill>
          <a:blip r:embed="rId3">
            <a:alphaModFix/>
          </a:blip>
          <a:stretch>
            <a:fillRect/>
          </a:stretch>
        </p:blipFill>
        <p:spPr>
          <a:xfrm>
            <a:off x="579550" y="1079300"/>
            <a:ext cx="5530086" cy="36804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6"/>
          <p:cNvSpPr txBox="1"/>
          <p:nvPr>
            <p:ph type="title"/>
          </p:nvPr>
        </p:nvSpPr>
        <p:spPr>
          <a:xfrm>
            <a:off x="504100" y="375875"/>
            <a:ext cx="49731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Every Picture tells a story</a:t>
            </a:r>
            <a:endParaRPr/>
          </a:p>
        </p:txBody>
      </p:sp>
      <p:pic>
        <p:nvPicPr>
          <p:cNvPr id="154" name="Google Shape;154;p26"/>
          <p:cNvPicPr preferRelativeResize="0"/>
          <p:nvPr/>
        </p:nvPicPr>
        <p:blipFill>
          <a:blip r:embed="rId3">
            <a:alphaModFix/>
          </a:blip>
          <a:stretch>
            <a:fillRect/>
          </a:stretch>
        </p:blipFill>
        <p:spPr>
          <a:xfrm>
            <a:off x="504100" y="980275"/>
            <a:ext cx="6668326" cy="40962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7"/>
          <p:cNvSpPr txBox="1"/>
          <p:nvPr>
            <p:ph type="title"/>
          </p:nvPr>
        </p:nvSpPr>
        <p:spPr>
          <a:xfrm>
            <a:off x="504100" y="375875"/>
            <a:ext cx="49731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Every Picture tells a story</a:t>
            </a:r>
            <a:endParaRPr/>
          </a:p>
        </p:txBody>
      </p:sp>
      <p:pic>
        <p:nvPicPr>
          <p:cNvPr id="160" name="Google Shape;160;p27"/>
          <p:cNvPicPr preferRelativeResize="0"/>
          <p:nvPr/>
        </p:nvPicPr>
        <p:blipFill>
          <a:blip r:embed="rId3">
            <a:alphaModFix/>
          </a:blip>
          <a:stretch>
            <a:fillRect/>
          </a:stretch>
        </p:blipFill>
        <p:spPr>
          <a:xfrm>
            <a:off x="504100" y="1248375"/>
            <a:ext cx="7629401" cy="3814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8"/>
          <p:cNvSpPr txBox="1"/>
          <p:nvPr>
            <p:ph idx="1" type="body"/>
          </p:nvPr>
        </p:nvSpPr>
        <p:spPr>
          <a:xfrm>
            <a:off x="4404900" y="1482375"/>
            <a:ext cx="3924600" cy="313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solidFill>
                  <a:schemeClr val="dk1"/>
                </a:solidFill>
              </a:rPr>
              <a:t>What comes to your mind when you look at this picture?</a:t>
            </a:r>
            <a:endParaRPr b="1">
              <a:solidFill>
                <a:schemeClr val="dk1"/>
              </a:solidFill>
            </a:endParaRPr>
          </a:p>
        </p:txBody>
      </p:sp>
      <p:pic>
        <p:nvPicPr>
          <p:cNvPr id="166" name="Google Shape;166;p28"/>
          <p:cNvPicPr preferRelativeResize="0"/>
          <p:nvPr/>
        </p:nvPicPr>
        <p:blipFill>
          <a:blip r:embed="rId3">
            <a:alphaModFix/>
          </a:blip>
          <a:stretch>
            <a:fillRect/>
          </a:stretch>
        </p:blipFill>
        <p:spPr>
          <a:xfrm>
            <a:off x="8" y="0"/>
            <a:ext cx="4147984"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9"/>
          <p:cNvSpPr txBox="1"/>
          <p:nvPr>
            <p:ph type="title"/>
          </p:nvPr>
        </p:nvSpPr>
        <p:spPr>
          <a:xfrm>
            <a:off x="504100" y="375875"/>
            <a:ext cx="49731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is Arcimboldo Art?</a:t>
            </a:r>
            <a:endParaRPr/>
          </a:p>
        </p:txBody>
      </p:sp>
      <p:sp>
        <p:nvSpPr>
          <p:cNvPr id="172" name="Google Shape;172;p29"/>
          <p:cNvSpPr txBox="1"/>
          <p:nvPr>
            <p:ph idx="1" type="body"/>
          </p:nvPr>
        </p:nvSpPr>
        <p:spPr>
          <a:xfrm>
            <a:off x="504100" y="1482377"/>
            <a:ext cx="7825500" cy="1942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800">
                <a:solidFill>
                  <a:srgbClr val="374151"/>
                </a:solidFill>
                <a:latin typeface="Assistant Medium"/>
                <a:ea typeface="Assistant Medium"/>
                <a:cs typeface="Assistant Medium"/>
                <a:sym typeface="Assistant Medium"/>
              </a:rPr>
              <a:t>Arcimboldo art is a style of art created by the Italian artist Giuseppe Arcimboldo in the 16th century. He was known for creating portraits made entirely out of fruits, vegetables, and other objects. These portraits often depict people with faces made up of food items, such as a face made of apples, grapes, and other fruits.</a:t>
            </a:r>
            <a:endParaRPr sz="1800">
              <a:latin typeface="Assistant Medium"/>
              <a:ea typeface="Assistant Medium"/>
              <a:cs typeface="Assistant Medium"/>
              <a:sym typeface="Assistant Medium"/>
            </a:endParaRPr>
          </a:p>
        </p:txBody>
      </p:sp>
      <p:pic>
        <p:nvPicPr>
          <p:cNvPr id="173" name="Google Shape;173;p29"/>
          <p:cNvPicPr preferRelativeResize="0"/>
          <p:nvPr/>
        </p:nvPicPr>
        <p:blipFill>
          <a:blip r:embed="rId3">
            <a:alphaModFix/>
          </a:blip>
          <a:stretch>
            <a:fillRect/>
          </a:stretch>
        </p:blipFill>
        <p:spPr>
          <a:xfrm>
            <a:off x="5637975" y="3733087"/>
            <a:ext cx="540425" cy="627342"/>
          </a:xfrm>
          <a:prstGeom prst="rect">
            <a:avLst/>
          </a:prstGeom>
          <a:noFill/>
          <a:ln>
            <a:noFill/>
          </a:ln>
        </p:spPr>
      </p:pic>
      <p:pic>
        <p:nvPicPr>
          <p:cNvPr id="174" name="Google Shape;174;p29"/>
          <p:cNvPicPr preferRelativeResize="0"/>
          <p:nvPr/>
        </p:nvPicPr>
        <p:blipFill>
          <a:blip r:embed="rId4">
            <a:alphaModFix/>
          </a:blip>
          <a:stretch>
            <a:fillRect/>
          </a:stretch>
        </p:blipFill>
        <p:spPr>
          <a:xfrm>
            <a:off x="1454900" y="4359294"/>
            <a:ext cx="636275" cy="738600"/>
          </a:xfrm>
          <a:prstGeom prst="rect">
            <a:avLst/>
          </a:prstGeom>
          <a:noFill/>
          <a:ln>
            <a:noFill/>
          </a:ln>
        </p:spPr>
      </p:pic>
      <p:pic>
        <p:nvPicPr>
          <p:cNvPr id="175" name="Google Shape;175;p29"/>
          <p:cNvPicPr preferRelativeResize="0"/>
          <p:nvPr/>
        </p:nvPicPr>
        <p:blipFill>
          <a:blip r:embed="rId5">
            <a:alphaModFix/>
          </a:blip>
          <a:stretch>
            <a:fillRect/>
          </a:stretch>
        </p:blipFill>
        <p:spPr>
          <a:xfrm>
            <a:off x="2450575" y="4414926"/>
            <a:ext cx="540425" cy="627336"/>
          </a:xfrm>
          <a:prstGeom prst="rect">
            <a:avLst/>
          </a:prstGeom>
          <a:noFill/>
          <a:ln>
            <a:noFill/>
          </a:ln>
        </p:spPr>
      </p:pic>
      <p:pic>
        <p:nvPicPr>
          <p:cNvPr id="176" name="Google Shape;176;p29"/>
          <p:cNvPicPr preferRelativeResize="0"/>
          <p:nvPr/>
        </p:nvPicPr>
        <p:blipFill>
          <a:blip r:embed="rId6">
            <a:alphaModFix/>
          </a:blip>
          <a:stretch>
            <a:fillRect/>
          </a:stretch>
        </p:blipFill>
        <p:spPr>
          <a:xfrm>
            <a:off x="3446075" y="4414926"/>
            <a:ext cx="540425" cy="627336"/>
          </a:xfrm>
          <a:prstGeom prst="rect">
            <a:avLst/>
          </a:prstGeom>
          <a:noFill/>
          <a:ln>
            <a:noFill/>
          </a:ln>
        </p:spPr>
      </p:pic>
      <p:pic>
        <p:nvPicPr>
          <p:cNvPr id="177" name="Google Shape;177;p29"/>
          <p:cNvPicPr preferRelativeResize="0"/>
          <p:nvPr/>
        </p:nvPicPr>
        <p:blipFill>
          <a:blip r:embed="rId7">
            <a:alphaModFix/>
          </a:blip>
          <a:stretch>
            <a:fillRect/>
          </a:stretch>
        </p:blipFill>
        <p:spPr>
          <a:xfrm>
            <a:off x="4441575" y="4445992"/>
            <a:ext cx="486900" cy="565203"/>
          </a:xfrm>
          <a:prstGeom prst="rect">
            <a:avLst/>
          </a:prstGeom>
          <a:noFill/>
          <a:ln>
            <a:noFill/>
          </a:ln>
        </p:spPr>
      </p:pic>
      <p:pic>
        <p:nvPicPr>
          <p:cNvPr id="178" name="Google Shape;178;p29"/>
          <p:cNvPicPr preferRelativeResize="0"/>
          <p:nvPr/>
        </p:nvPicPr>
        <p:blipFill>
          <a:blip r:embed="rId8">
            <a:alphaModFix/>
          </a:blip>
          <a:stretch>
            <a:fillRect/>
          </a:stretch>
        </p:blipFill>
        <p:spPr>
          <a:xfrm>
            <a:off x="6266800" y="4414926"/>
            <a:ext cx="540425" cy="627336"/>
          </a:xfrm>
          <a:prstGeom prst="rect">
            <a:avLst/>
          </a:prstGeom>
          <a:noFill/>
          <a:ln>
            <a:noFill/>
          </a:ln>
        </p:spPr>
      </p:pic>
      <p:pic>
        <p:nvPicPr>
          <p:cNvPr id="179" name="Google Shape;179;p29"/>
          <p:cNvPicPr preferRelativeResize="0"/>
          <p:nvPr/>
        </p:nvPicPr>
        <p:blipFill>
          <a:blip r:embed="rId9">
            <a:alphaModFix/>
          </a:blip>
          <a:stretch>
            <a:fillRect/>
          </a:stretch>
        </p:blipFill>
        <p:spPr>
          <a:xfrm>
            <a:off x="5226000" y="4414926"/>
            <a:ext cx="540425" cy="627336"/>
          </a:xfrm>
          <a:prstGeom prst="rect">
            <a:avLst/>
          </a:prstGeom>
          <a:noFill/>
          <a:ln>
            <a:noFill/>
          </a:ln>
        </p:spPr>
      </p:pic>
      <p:pic>
        <p:nvPicPr>
          <p:cNvPr id="180" name="Google Shape;180;p29"/>
          <p:cNvPicPr preferRelativeResize="0"/>
          <p:nvPr/>
        </p:nvPicPr>
        <p:blipFill>
          <a:blip r:embed="rId10">
            <a:alphaModFix/>
          </a:blip>
          <a:stretch>
            <a:fillRect/>
          </a:stretch>
        </p:blipFill>
        <p:spPr>
          <a:xfrm>
            <a:off x="678875" y="4445993"/>
            <a:ext cx="486900" cy="565201"/>
          </a:xfrm>
          <a:prstGeom prst="rect">
            <a:avLst/>
          </a:prstGeom>
          <a:noFill/>
          <a:ln>
            <a:noFill/>
          </a:ln>
        </p:spPr>
      </p:pic>
      <p:pic>
        <p:nvPicPr>
          <p:cNvPr id="181" name="Google Shape;181;p29"/>
          <p:cNvPicPr preferRelativeResize="0"/>
          <p:nvPr/>
        </p:nvPicPr>
        <p:blipFill>
          <a:blip r:embed="rId11">
            <a:alphaModFix/>
          </a:blip>
          <a:stretch>
            <a:fillRect/>
          </a:stretch>
        </p:blipFill>
        <p:spPr>
          <a:xfrm>
            <a:off x="7418175" y="3733090"/>
            <a:ext cx="540425" cy="627336"/>
          </a:xfrm>
          <a:prstGeom prst="rect">
            <a:avLst/>
          </a:prstGeom>
          <a:noFill/>
          <a:ln>
            <a:noFill/>
          </a:ln>
        </p:spPr>
      </p:pic>
      <p:pic>
        <p:nvPicPr>
          <p:cNvPr id="182" name="Google Shape;182;p29"/>
          <p:cNvPicPr preferRelativeResize="0"/>
          <p:nvPr/>
        </p:nvPicPr>
        <p:blipFill>
          <a:blip r:embed="rId12">
            <a:alphaModFix/>
          </a:blip>
          <a:stretch>
            <a:fillRect/>
          </a:stretch>
        </p:blipFill>
        <p:spPr>
          <a:xfrm>
            <a:off x="6534125" y="3733090"/>
            <a:ext cx="540425" cy="627336"/>
          </a:xfrm>
          <a:prstGeom prst="rect">
            <a:avLst/>
          </a:prstGeom>
          <a:noFill/>
          <a:ln>
            <a:noFill/>
          </a:ln>
        </p:spPr>
      </p:pic>
      <p:pic>
        <p:nvPicPr>
          <p:cNvPr id="183" name="Google Shape;183;p29"/>
          <p:cNvPicPr preferRelativeResize="0"/>
          <p:nvPr/>
        </p:nvPicPr>
        <p:blipFill>
          <a:blip r:embed="rId13">
            <a:alphaModFix/>
          </a:blip>
          <a:stretch>
            <a:fillRect/>
          </a:stretch>
        </p:blipFill>
        <p:spPr>
          <a:xfrm>
            <a:off x="4848850" y="3764162"/>
            <a:ext cx="486900" cy="565193"/>
          </a:xfrm>
          <a:prstGeom prst="rect">
            <a:avLst/>
          </a:prstGeom>
          <a:noFill/>
          <a:ln>
            <a:noFill/>
          </a:ln>
        </p:spPr>
      </p:pic>
      <p:pic>
        <p:nvPicPr>
          <p:cNvPr id="184" name="Google Shape;184;p29"/>
          <p:cNvPicPr preferRelativeResize="0"/>
          <p:nvPr/>
        </p:nvPicPr>
        <p:blipFill>
          <a:blip r:embed="rId14">
            <a:alphaModFix/>
          </a:blip>
          <a:stretch>
            <a:fillRect/>
          </a:stretch>
        </p:blipFill>
        <p:spPr>
          <a:xfrm>
            <a:off x="3986491" y="3715046"/>
            <a:ext cx="571534" cy="663425"/>
          </a:xfrm>
          <a:prstGeom prst="rect">
            <a:avLst/>
          </a:prstGeom>
          <a:noFill/>
          <a:ln>
            <a:noFill/>
          </a:ln>
        </p:spPr>
      </p:pic>
      <p:pic>
        <p:nvPicPr>
          <p:cNvPr id="185" name="Google Shape;185;p29"/>
          <p:cNvPicPr preferRelativeResize="0"/>
          <p:nvPr/>
        </p:nvPicPr>
        <p:blipFill>
          <a:blip r:embed="rId15">
            <a:alphaModFix/>
          </a:blip>
          <a:stretch>
            <a:fillRect/>
          </a:stretch>
        </p:blipFill>
        <p:spPr>
          <a:xfrm>
            <a:off x="3038925" y="3715051"/>
            <a:ext cx="571525" cy="663415"/>
          </a:xfrm>
          <a:prstGeom prst="rect">
            <a:avLst/>
          </a:prstGeom>
          <a:noFill/>
          <a:ln>
            <a:noFill/>
          </a:ln>
        </p:spPr>
      </p:pic>
      <p:pic>
        <p:nvPicPr>
          <p:cNvPr id="186" name="Google Shape;186;p29"/>
          <p:cNvPicPr preferRelativeResize="0"/>
          <p:nvPr/>
        </p:nvPicPr>
        <p:blipFill>
          <a:blip r:embed="rId16">
            <a:alphaModFix/>
          </a:blip>
          <a:stretch>
            <a:fillRect/>
          </a:stretch>
        </p:blipFill>
        <p:spPr>
          <a:xfrm>
            <a:off x="2011700" y="3745759"/>
            <a:ext cx="636275" cy="601998"/>
          </a:xfrm>
          <a:prstGeom prst="rect">
            <a:avLst/>
          </a:prstGeom>
          <a:noFill/>
          <a:ln>
            <a:noFill/>
          </a:ln>
        </p:spPr>
      </p:pic>
      <p:pic>
        <p:nvPicPr>
          <p:cNvPr id="187" name="Google Shape;187;p29"/>
          <p:cNvPicPr preferRelativeResize="0"/>
          <p:nvPr/>
        </p:nvPicPr>
        <p:blipFill>
          <a:blip r:embed="rId17">
            <a:alphaModFix/>
          </a:blip>
          <a:stretch>
            <a:fillRect/>
          </a:stretch>
        </p:blipFill>
        <p:spPr>
          <a:xfrm>
            <a:off x="1145250" y="3791108"/>
            <a:ext cx="540425" cy="511300"/>
          </a:xfrm>
          <a:prstGeom prst="rect">
            <a:avLst/>
          </a:prstGeom>
          <a:noFill/>
          <a:ln>
            <a:noFill/>
          </a:ln>
        </p:spPr>
      </p:pic>
      <p:pic>
        <p:nvPicPr>
          <p:cNvPr id="188" name="Google Shape;188;p29"/>
          <p:cNvPicPr preferRelativeResize="0"/>
          <p:nvPr/>
        </p:nvPicPr>
        <p:blipFill>
          <a:blip r:embed="rId18">
            <a:alphaModFix/>
          </a:blip>
          <a:stretch>
            <a:fillRect/>
          </a:stretch>
        </p:blipFill>
        <p:spPr>
          <a:xfrm>
            <a:off x="163175" y="3715046"/>
            <a:ext cx="701201" cy="6634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0"/>
          <p:cNvSpPr txBox="1"/>
          <p:nvPr>
            <p:ph type="title"/>
          </p:nvPr>
        </p:nvSpPr>
        <p:spPr>
          <a:xfrm>
            <a:off x="504100" y="375875"/>
            <a:ext cx="49731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Your Food Story</a:t>
            </a:r>
            <a:endParaRPr/>
          </a:p>
        </p:txBody>
      </p:sp>
      <p:sp>
        <p:nvSpPr>
          <p:cNvPr id="194" name="Google Shape;194;p30"/>
          <p:cNvSpPr txBox="1"/>
          <p:nvPr>
            <p:ph idx="1" type="body"/>
          </p:nvPr>
        </p:nvSpPr>
        <p:spPr>
          <a:xfrm>
            <a:off x="504100" y="1488675"/>
            <a:ext cx="4523700" cy="2559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solidFill>
                  <a:schemeClr val="dk1"/>
                </a:solidFill>
              </a:rPr>
              <a:t>Task:</a:t>
            </a:r>
            <a:r>
              <a:rPr lang="en">
                <a:solidFill>
                  <a:schemeClr val="dk1"/>
                </a:solidFill>
              </a:rPr>
              <a:t> Create Arcimboldo art and narrate a story supporting it.</a:t>
            </a:r>
            <a:endParaRPr>
              <a:solidFill>
                <a:schemeClr val="dk1"/>
              </a:solidFill>
            </a:endParaRPr>
          </a:p>
          <a:p>
            <a:pPr indent="0" lvl="0" marL="0" rtl="0" algn="l">
              <a:spcBef>
                <a:spcPts val="0"/>
              </a:spcBef>
              <a:spcAft>
                <a:spcPts val="0"/>
              </a:spcAft>
              <a:buNone/>
            </a:pPr>
            <a:r>
              <a:rPr b="1" lang="en">
                <a:solidFill>
                  <a:schemeClr val="dk1"/>
                </a:solidFill>
              </a:rPr>
              <a:t>Time limit:</a:t>
            </a:r>
            <a:r>
              <a:rPr lang="en">
                <a:solidFill>
                  <a:schemeClr val="dk1"/>
                </a:solidFill>
              </a:rPr>
              <a:t> 30 minutes</a:t>
            </a:r>
            <a:endParaRPr>
              <a:solidFill>
                <a:schemeClr val="dk1"/>
              </a:solidFill>
            </a:endParaRPr>
          </a:p>
        </p:txBody>
      </p:sp>
      <p:pic>
        <p:nvPicPr>
          <p:cNvPr id="195" name="Google Shape;195;p30"/>
          <p:cNvPicPr preferRelativeResize="0"/>
          <p:nvPr/>
        </p:nvPicPr>
        <p:blipFill>
          <a:blip r:embed="rId3">
            <a:alphaModFix/>
          </a:blip>
          <a:stretch>
            <a:fillRect/>
          </a:stretch>
        </p:blipFill>
        <p:spPr>
          <a:xfrm>
            <a:off x="4770850" y="1301588"/>
            <a:ext cx="3811400" cy="254031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1"/>
          <p:cNvSpPr txBox="1"/>
          <p:nvPr>
            <p:ph type="title"/>
          </p:nvPr>
        </p:nvSpPr>
        <p:spPr>
          <a:xfrm>
            <a:off x="504100" y="375875"/>
            <a:ext cx="4973100" cy="78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Remember</a:t>
            </a:r>
            <a:endParaRPr/>
          </a:p>
        </p:txBody>
      </p:sp>
      <p:sp>
        <p:nvSpPr>
          <p:cNvPr id="201" name="Google Shape;201;p31"/>
          <p:cNvSpPr txBox="1"/>
          <p:nvPr>
            <p:ph idx="1" type="body"/>
          </p:nvPr>
        </p:nvSpPr>
        <p:spPr>
          <a:xfrm>
            <a:off x="504100" y="1482375"/>
            <a:ext cx="3945300" cy="313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Everything in your story, be it character, setting, should be made completely out of flowers, fruits, vegetables or </a:t>
            </a:r>
            <a:r>
              <a:rPr lang="en">
                <a:solidFill>
                  <a:schemeClr val="dk1"/>
                </a:solidFill>
              </a:rPr>
              <a:t>food items</a:t>
            </a:r>
            <a:r>
              <a:rPr lang="en">
                <a:solidFill>
                  <a:schemeClr val="dk1"/>
                </a:solidFill>
              </a:rPr>
              <a:t>. </a:t>
            </a:r>
            <a:endParaRPr>
              <a:solidFill>
                <a:schemeClr val="dk1"/>
              </a:solidFill>
            </a:endParaRPr>
          </a:p>
        </p:txBody>
      </p:sp>
      <p:pic>
        <p:nvPicPr>
          <p:cNvPr id="202" name="Google Shape;202;p31"/>
          <p:cNvPicPr preferRelativeResize="0"/>
          <p:nvPr/>
        </p:nvPicPr>
        <p:blipFill>
          <a:blip r:embed="rId3">
            <a:alphaModFix/>
          </a:blip>
          <a:stretch>
            <a:fillRect/>
          </a:stretch>
        </p:blipFill>
        <p:spPr>
          <a:xfrm>
            <a:off x="4352625" y="972525"/>
            <a:ext cx="4389801" cy="351098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edm8ker_july2022">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