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Assistant"/>
      <p:regular r:id="rId23"/>
      <p:bold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Assistant-bold.fntdata"/><Relationship Id="rId23" Type="http://schemas.openxmlformats.org/officeDocument/2006/relationships/font" Target="fonts/Assistan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lakeshorelearning.com/products/games/fine-motor-games/multiplication-tower-of-math-game/p/TT853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adc07249c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adc07249c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03bfd02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f03bfd02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5ade5c5f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05ade5c5f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5ade5c5f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05ade5c5f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05ade5c5f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05ade5c5f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05ade5c5f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05ade5c5f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ae77fdc1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ae77fdc1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adc07249c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3adc07249c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cb0141f1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cb0141f1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717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Begin by sharing the overview. Apprise students of the tasks they’d accomplish in the class.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578b85d6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d578b85d6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d578b85d6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d578b85d6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d578b85d6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d578b85d6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e7ba925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3e7ba925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https://www.lakeshorelearning.com/products/games/fine-motor-games/multiplication-tower-of-math-game/p/TT853/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3e7ba925c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3e7ba925c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d578b85d6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d578b85d6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d578b85d6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d578b85d6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1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2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37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0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6" name="Google Shape;5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7" name="Google Shape;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5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5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 Full BG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4" name="Google Shape;6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5" name="Google Shape;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0" name="Google Shape;7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1" name="Google Shape;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2" name="Google Shape;7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8" name="Google Shape;7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0" name="Google Shape;8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1" name="Google Shape;8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2" name="Google Shape;8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3" name="Google Shape;8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4" name="Google Shape;8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6" name="Google Shape;86;p18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87" name="Google Shape;87;p18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8" name="Google Shape;88;p18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Design">
  <p:cSld name="CUSTOM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9" name="Google Shape;99;p19"/>
          <p:cNvSpPr/>
          <p:nvPr>
            <p:ph idx="2" type="pic"/>
          </p:nvPr>
        </p:nvSpPr>
        <p:spPr>
          <a:xfrm>
            <a:off x="8102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pic>
        <p:nvPicPr>
          <p:cNvPr descr="preencoded.png" id="100" name="Google Shape;10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9175"/>
            <a:ext cx="9144002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2" name="Google Shape;1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5" name="Google Shape;105;p19"/>
          <p:cNvSpPr/>
          <p:nvPr>
            <p:ph idx="3" type="pic"/>
          </p:nvPr>
        </p:nvSpPr>
        <p:spPr>
          <a:xfrm>
            <a:off x="3675588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06" name="Google Shape;106;p19"/>
          <p:cNvSpPr/>
          <p:nvPr>
            <p:ph idx="4" type="pic"/>
          </p:nvPr>
        </p:nvSpPr>
        <p:spPr>
          <a:xfrm>
            <a:off x="65410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07" name="Google Shape;107;p19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preencoded.png" id="114" name="Google Shape;11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5" name="Google Shape;1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6" name="Google Shape;11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7" name="Google Shape;11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0"/>
          <p:cNvSpPr txBox="1"/>
          <p:nvPr>
            <p:ph idx="1" type="subTitle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3" name="Google Shape;1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4" name="Google Shape;12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5" name="Google Shape;12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6" name="Google Shape;12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sz="24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13bex6RXc6c" TargetMode="External"/><Relationship Id="rId4" Type="http://schemas.openxmlformats.org/officeDocument/2006/relationships/image" Target="../media/image3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Mathematics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Towering Arithmetic</a:t>
            </a:r>
            <a:endParaRPr/>
          </a:p>
        </p:txBody>
      </p:sp>
      <p:sp>
        <p:nvSpPr>
          <p:cNvPr id="135" name="Google Shape;135;p23"/>
          <p:cNvSpPr txBox="1"/>
          <p:nvPr>
            <p:ph idx="1" type="subTitle"/>
          </p:nvPr>
        </p:nvSpPr>
        <p:spPr>
          <a:xfrm>
            <a:off x="4914900" y="2133600"/>
            <a:ext cx="3191400" cy="79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Second Grade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60 Minutes</a:t>
            </a:r>
            <a:endParaRPr sz="2000"/>
          </a:p>
        </p:txBody>
      </p:sp>
      <p:pic>
        <p:nvPicPr>
          <p:cNvPr id="136" name="Google Shape;136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7951" l="-17536" r="-17252" t="-17531"/>
          <a:stretch/>
        </p:blipFill>
        <p:spPr>
          <a:xfrm>
            <a:off x="666750" y="671525"/>
            <a:ext cx="3474600" cy="3491700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 block 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6326500" y="1608250"/>
            <a:ext cx="25059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Step 1: Add a lego block to the project by simply tapping on the block from the parts library.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402800"/>
            <a:ext cx="5967652" cy="3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/>
          <p:nvPr/>
        </p:nvSpPr>
        <p:spPr>
          <a:xfrm>
            <a:off x="1306450" y="4371975"/>
            <a:ext cx="401100" cy="424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color</a:t>
            </a:r>
            <a:r>
              <a:rPr lang="en"/>
              <a:t> 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6326500" y="1608250"/>
            <a:ext cx="25059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Step 1: Select the block you want to change color of.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Step 2: Select color from the color palette.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7" y="1402800"/>
            <a:ext cx="5967652" cy="3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/>
          <p:nvPr/>
        </p:nvSpPr>
        <p:spPr>
          <a:xfrm>
            <a:off x="5675750" y="3989350"/>
            <a:ext cx="242100" cy="291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3"/>
          <p:cNvSpPr/>
          <p:nvPr/>
        </p:nvSpPr>
        <p:spPr>
          <a:xfrm>
            <a:off x="2695775" y="2954350"/>
            <a:ext cx="242100" cy="291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a block</a:t>
            </a:r>
            <a:r>
              <a:rPr lang="en"/>
              <a:t> </a:t>
            </a:r>
            <a:endParaRPr/>
          </a:p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6326500" y="1608250"/>
            <a:ext cx="25059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Step 1: Select the block you want to change position of.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Step 2: Press one of the arrows and drag to move the block along any axis.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14" name="Google Shape;21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7" y="1402800"/>
            <a:ext cx="5967652" cy="3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/>
          <p:nvPr/>
        </p:nvSpPr>
        <p:spPr>
          <a:xfrm>
            <a:off x="3868500" y="2785275"/>
            <a:ext cx="536400" cy="623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 brick to another brick</a:t>
            </a:r>
            <a:r>
              <a:rPr lang="en"/>
              <a:t> </a:t>
            </a:r>
            <a:endParaRPr/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6326500" y="1608250"/>
            <a:ext cx="25059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Step 1: Hover your mouse over the brick you want to attach another brick on.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Step 2: Click one one of the two orange dots. The dot you click on will decide where the new brick would be added.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22" name="Google Shape;222;p35"/>
          <p:cNvPicPr preferRelativeResize="0"/>
          <p:nvPr/>
        </p:nvPicPr>
        <p:blipFill rotWithShape="1">
          <a:blip r:embed="rId3">
            <a:alphaModFix/>
          </a:blip>
          <a:srcRect b="0" l="4178" r="4187" t="0"/>
          <a:stretch/>
        </p:blipFill>
        <p:spPr>
          <a:xfrm>
            <a:off x="311697" y="1402800"/>
            <a:ext cx="5967652" cy="3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5"/>
          <p:cNvSpPr/>
          <p:nvPr/>
        </p:nvSpPr>
        <p:spPr>
          <a:xfrm>
            <a:off x="2960825" y="2788300"/>
            <a:ext cx="536400" cy="623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 brick to another brick </a:t>
            </a:r>
            <a:endParaRPr/>
          </a:p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6326500" y="1608250"/>
            <a:ext cx="25059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Step 1: Now simply tap to select the brick that you want to add.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 new brick </a:t>
            </a:r>
            <a:r>
              <a:rPr lang="en" sz="1800">
                <a:solidFill>
                  <a:schemeClr val="dk1"/>
                </a:solidFill>
              </a:rPr>
              <a:t>will</a:t>
            </a:r>
            <a:r>
              <a:rPr lang="en" sz="1800">
                <a:solidFill>
                  <a:schemeClr val="dk1"/>
                </a:solidFill>
              </a:rPr>
              <a:t> be added to your choice of position.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30" name="Google Shape;230;p36"/>
          <p:cNvPicPr preferRelativeResize="0"/>
          <p:nvPr/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311697" y="1402800"/>
            <a:ext cx="5967652" cy="33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/>
          <p:nvPr/>
        </p:nvSpPr>
        <p:spPr>
          <a:xfrm>
            <a:off x="3628225" y="4355000"/>
            <a:ext cx="393900" cy="441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Timer</a:t>
            </a:r>
            <a:endParaRPr/>
          </a:p>
        </p:txBody>
      </p:sp>
      <p:pic>
        <p:nvPicPr>
          <p:cNvPr descr="Full HD 1080p Countdown timer with finishing alarm&#10;&#10;If you enjoy or find useful then please like and subscribe :).&#10;&#10;&quot;“It's funny, how one can look back on a sorrow one thought one might well die of at the time, and know that one had not yet reckoned the tenth part of true grief.”&#10;― Jacqueline Carey, Kushiel's Dart&quot;" id="237" name="Google Shape;237;p37" title="45 MINUTE - TIMER &amp; ALARM - Full HD - COUNTDOW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300" y="11044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6666" r="-16666" t="0"/>
          <a:stretch/>
        </p:blipFill>
        <p:spPr>
          <a:xfrm>
            <a:off x="810200" y="1724637"/>
            <a:ext cx="1792800" cy="1344600"/>
          </a:xfrm>
          <a:prstGeom prst="roundRect">
            <a:avLst>
              <a:gd fmla="val 16667" name="adj"/>
            </a:avLst>
          </a:prstGeom>
        </p:spPr>
      </p:pic>
      <p:pic>
        <p:nvPicPr>
          <p:cNvPr id="243" name="Google Shape;243;p3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-2460" l="-21249" r="-20132" t="-3584"/>
          <a:stretch/>
        </p:blipFill>
        <p:spPr>
          <a:xfrm>
            <a:off x="3675588" y="1724637"/>
            <a:ext cx="1792800" cy="1344600"/>
          </a:xfrm>
          <a:prstGeom prst="roundRect">
            <a:avLst>
              <a:gd fmla="val 16667" name="adj"/>
            </a:avLst>
          </a:prstGeom>
        </p:spPr>
      </p:pic>
      <p:pic>
        <p:nvPicPr>
          <p:cNvPr id="244" name="Google Shape;244;p38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-21040" r="-17291" t="-3755"/>
          <a:stretch/>
        </p:blipFill>
        <p:spPr>
          <a:xfrm>
            <a:off x="6541000" y="1724637"/>
            <a:ext cx="1792800" cy="1344600"/>
          </a:xfrm>
          <a:prstGeom prst="roundRect">
            <a:avLst>
              <a:gd fmla="val 16667" name="adj"/>
            </a:avLst>
          </a:prstGeom>
        </p:spPr>
      </p:pic>
      <p:sp>
        <p:nvSpPr>
          <p:cNvPr id="245" name="Google Shape;245;p38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highlight>
                  <a:srgbClr val="FFFFFF"/>
                </a:highlight>
              </a:rPr>
              <a:t>One accomplishment that makes you proud.</a:t>
            </a:r>
            <a:endParaRPr b="1" sz="1800"/>
          </a:p>
        </p:txBody>
      </p:sp>
      <p:sp>
        <p:nvSpPr>
          <p:cNvPr id="246" name="Google Shape;246;p38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Rose</a:t>
            </a:r>
            <a:endParaRPr/>
          </a:p>
        </p:txBody>
      </p:sp>
      <p:sp>
        <p:nvSpPr>
          <p:cNvPr id="247" name="Google Shape;247;p38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What is one thing that excites you?</a:t>
            </a:r>
            <a:endParaRPr sz="1800"/>
          </a:p>
        </p:txBody>
      </p:sp>
      <p:sp>
        <p:nvSpPr>
          <p:cNvPr id="248" name="Google Shape;248;p38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Thorn</a:t>
            </a:r>
            <a:endParaRPr/>
          </a:p>
        </p:txBody>
      </p:sp>
      <p:sp>
        <p:nvSpPr>
          <p:cNvPr id="249" name="Google Shape;249;p38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What is one area you need more help?</a:t>
            </a:r>
            <a:endParaRPr sz="1800"/>
          </a:p>
        </p:txBody>
      </p:sp>
      <p:sp>
        <p:nvSpPr>
          <p:cNvPr id="250" name="Google Shape;250;p38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</a:t>
            </a:r>
            <a:endParaRPr/>
          </a:p>
        </p:txBody>
      </p:sp>
      <p:sp>
        <p:nvSpPr>
          <p:cNvPr id="251" name="Google Shape;251;p38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time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Introduction to Number Operations. 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Solve Numerical problems while playing a game of Jenga. 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Solve Numerical problems to create a mystery lego monument. </a:t>
            </a:r>
            <a:endParaRPr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504100" y="1482375"/>
            <a:ext cx="39126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Addition is the process of calculating the sum of two or more numbers.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In math , the plus sign (+) is used to indicate addition.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700" y="629600"/>
            <a:ext cx="4094400" cy="40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Subtraction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504100" y="1482375"/>
            <a:ext cx="39786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Subtract in </a:t>
            </a:r>
            <a:r>
              <a:rPr lang="en">
                <a:solidFill>
                  <a:schemeClr val="dk1"/>
                </a:solidFill>
              </a:rPr>
              <a:t>math </a:t>
            </a:r>
            <a:r>
              <a:rPr lang="en">
                <a:solidFill>
                  <a:schemeClr val="dk1"/>
                </a:solidFill>
              </a:rPr>
              <a:t>refers to the operation of determining the difference between two numbers or quantities.The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“-” sign is used to indicate subtraction.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150" y="1416275"/>
            <a:ext cx="2769000" cy="27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504100" y="1482375"/>
            <a:ext cx="42870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Multiplying in math is the same as adding equal groups. The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“X” sign is used to indicate multiplication.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200" y="17744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Jenga Tower </a:t>
            </a:r>
            <a:r>
              <a:rPr lang="en"/>
              <a:t>Arithmetic</a:t>
            </a:r>
            <a:endParaRPr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873" y="1158275"/>
            <a:ext cx="4583550" cy="343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Jenga Math Rules</a:t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solidFill>
                  <a:srgbClr val="171717"/>
                </a:solidFill>
              </a:rPr>
              <a:t>Players can only use one hand at a time. </a:t>
            </a:r>
            <a:endParaRPr sz="2200">
              <a:solidFill>
                <a:srgbClr val="171717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200"/>
              <a:buChar char="●"/>
            </a:pPr>
            <a:r>
              <a:rPr lang="en" sz="2200">
                <a:solidFill>
                  <a:srgbClr val="171717"/>
                </a:solidFill>
              </a:rPr>
              <a:t>Solve the problem on the Jenga block you pulled out. </a:t>
            </a:r>
            <a:endParaRPr sz="2200">
              <a:solidFill>
                <a:srgbClr val="171717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200"/>
              <a:buChar char="●"/>
            </a:pPr>
            <a:r>
              <a:rPr lang="en" sz="2200">
                <a:solidFill>
                  <a:srgbClr val="171717"/>
                </a:solidFill>
              </a:rPr>
              <a:t>If you’ve answered it correctly, you can keep the jenga block with yourself. If you’ve answered it incorrectly, stack the block back. </a:t>
            </a:r>
            <a:endParaRPr sz="2200">
              <a:solidFill>
                <a:srgbClr val="171717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200"/>
              <a:buChar char="●"/>
            </a:pPr>
            <a:r>
              <a:rPr lang="en" sz="2200">
                <a:solidFill>
                  <a:srgbClr val="171717"/>
                </a:solidFill>
              </a:rPr>
              <a:t>When the time for this activity ends, the team with the highest number of Jenga blocks wins. </a:t>
            </a:r>
            <a:endParaRPr sz="2200">
              <a:solidFill>
                <a:srgbClr val="171717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7171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Mystery Monument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83025" y="1608250"/>
            <a:ext cx="56493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Your Task:</a:t>
            </a:r>
            <a:r>
              <a:rPr lang="en" sz="1400">
                <a:solidFill>
                  <a:schemeClr val="dk1"/>
                </a:solidFill>
              </a:rPr>
              <a:t> Solve the Lego worksheet to successfully create a Mystery monument.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Time duration:</a:t>
            </a:r>
            <a:r>
              <a:rPr lang="en" sz="1400">
                <a:solidFill>
                  <a:schemeClr val="dk1"/>
                </a:solidFill>
              </a:rPr>
              <a:t> 45 minutes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00" y="1668647"/>
            <a:ext cx="2735700" cy="27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Tool: </a:t>
            </a:r>
            <a:r>
              <a:rPr lang="en"/>
              <a:t>Mecabricks</a:t>
            </a: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75" y="1429225"/>
            <a:ext cx="3957549" cy="31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4449625" y="1608250"/>
            <a:ext cx="43827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Mecabricks is a tool for virtual Lego Model creation. 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138" y="1608250"/>
            <a:ext cx="3274225" cy="32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