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 id="214748366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5143500" cx="9144000"/>
  <p:notesSz cx="6858000" cy="9144000"/>
  <p:embeddedFontLst>
    <p:embeddedFont>
      <p:font typeface="Assistant"/>
      <p:regular r:id="rId43"/>
      <p:bold r:id="rId44"/>
    </p:embeddedFont>
    <p:embeddedFont>
      <p:font typeface="Helvetica Neue"/>
      <p:regular r:id="rId45"/>
      <p:bold r:id="rId46"/>
      <p:italic r:id="rId47"/>
      <p:boldItalic r:id="rId48"/>
    </p:embeddedFont>
    <p:embeddedFont>
      <p:font typeface="Helvetica Neue Light"/>
      <p:regular r:id="rId49"/>
      <p:bold r:id="rId50"/>
      <p:italic r:id="rId51"/>
      <p:boldItalic r:id="rId52"/>
    </p:embeddedFont>
    <p:embeddedFont>
      <p:font typeface="Oswald"/>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Assistant-bold.fntdata"/><Relationship Id="rId43" Type="http://schemas.openxmlformats.org/officeDocument/2006/relationships/font" Target="fonts/Assistant-regular.fntdata"/><Relationship Id="rId46" Type="http://schemas.openxmlformats.org/officeDocument/2006/relationships/font" Target="fonts/HelveticaNeue-bold.fntdata"/><Relationship Id="rId45" Type="http://schemas.openxmlformats.org/officeDocument/2006/relationships/font" Target="fonts/HelveticaNeu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HelveticaNeue-boldItalic.fntdata"/><Relationship Id="rId47" Type="http://schemas.openxmlformats.org/officeDocument/2006/relationships/font" Target="fonts/HelveticaNeue-italic.fntdata"/><Relationship Id="rId49" Type="http://schemas.openxmlformats.org/officeDocument/2006/relationships/font" Target="fonts/HelveticaNeueLight-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HelveticaNeueLight-italic.fntdata"/><Relationship Id="rId50" Type="http://schemas.openxmlformats.org/officeDocument/2006/relationships/font" Target="fonts/HelveticaNeueLight-bold.fntdata"/><Relationship Id="rId53" Type="http://schemas.openxmlformats.org/officeDocument/2006/relationships/font" Target="fonts/Oswald-regular.fntdata"/><Relationship Id="rId52" Type="http://schemas.openxmlformats.org/officeDocument/2006/relationships/font" Target="fonts/HelveticaNeueLight-boldItalic.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Oswald-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tsolutions.com/insights/top-10-most-popular-apps-2018/"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3adc07249c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3adc07249c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2ce889ab7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2ce889ab7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148fbba9c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148fbba9c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2d21266b8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2d21266b8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2d3531220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2d3531220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2"/>
              </a:rPr>
              <a:t>https://www.netsolutions.com/insights/top-10-most-popular-apps-2018/</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2d21266b8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2d21266b8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2d21266b8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2d21266b8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2d21266b8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2d21266b8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2d3531220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2d3531220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2d3531220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2d3531220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2d21266b8e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2d21266b8e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2cbbb28d0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2cbbb28d0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171717"/>
                </a:solidFill>
                <a:latin typeface="Helvetica Neue"/>
                <a:ea typeface="Helvetica Neue"/>
                <a:cs typeface="Helvetica Neue"/>
                <a:sym typeface="Helvetica Neue"/>
              </a:rPr>
              <a:t>Begin by sharing the overview. Apprise students of the tasks they’d accomplish in the class.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2ce889ab7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2ce889ab7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a113ab5da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a113ab5da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2ce889ab7a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2ce889ab7a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2ce889ab7a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2ce889ab7a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2d3531220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2d3531220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148fbba9c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148fbba9c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148fbba9c7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148fbba9c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2d21266b8e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2d21266b8e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148fbba9c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148fbba9c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148fbba9c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148fbba9c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3adc07249c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3adc07249c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2ce889ab7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2ce889ab7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2d21266b8e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2d21266b8e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a113ab5da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a113ab5da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2d21266b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2d21266b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2d21266b8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2d21266b8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1853d847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1853d847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3adc07249c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3adc07249c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148fbba9c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148fbba9c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148fbba9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148fbba9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2ce889ab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2ce889ab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2d21266b8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2d21266b8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2d3531220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2d3531220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2cbbb28d0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2cbbb28d0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4.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5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pic>
        <p:nvPicPr>
          <p:cNvPr descr="preencoded.png" id="55" name="Google Shape;55;p14"/>
          <p:cNvPicPr preferRelativeResize="0"/>
          <p:nvPr/>
        </p:nvPicPr>
        <p:blipFill rotWithShape="1">
          <a:blip r:embed="rId2">
            <a:alphaModFix/>
          </a:blip>
          <a:srcRect b="0" l="0" r="0" t="0"/>
          <a:stretch/>
        </p:blipFill>
        <p:spPr>
          <a:xfrm>
            <a:off x="0" y="0"/>
            <a:ext cx="9144002" cy="5143501"/>
          </a:xfrm>
          <a:prstGeom prst="rect">
            <a:avLst/>
          </a:prstGeom>
          <a:noFill/>
          <a:ln>
            <a:noFill/>
          </a:ln>
        </p:spPr>
      </p:pic>
      <p:pic>
        <p:nvPicPr>
          <p:cNvPr descr="preencoded.png" id="56" name="Google Shape;56;p14"/>
          <p:cNvPicPr preferRelativeResize="0"/>
          <p:nvPr/>
        </p:nvPicPr>
        <p:blipFill rotWithShape="1">
          <a:blip r:embed="rId3">
            <a:alphaModFix/>
          </a:blip>
          <a:srcRect b="0" l="0" r="0" t="0"/>
          <a:stretch/>
        </p:blipFill>
        <p:spPr>
          <a:xfrm>
            <a:off x="7296150" y="4257675"/>
            <a:ext cx="1466850" cy="347663"/>
          </a:xfrm>
          <a:prstGeom prst="rect">
            <a:avLst/>
          </a:prstGeom>
          <a:noFill/>
          <a:ln>
            <a:noFill/>
          </a:ln>
        </p:spPr>
      </p:pic>
      <p:sp>
        <p:nvSpPr>
          <p:cNvPr id="57" name="Google Shape;57;p14"/>
          <p:cNvSpPr/>
          <p:nvPr/>
        </p:nvSpPr>
        <p:spPr>
          <a:xfrm>
            <a:off x="7393517" y="4700600"/>
            <a:ext cx="1399200" cy="999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0" i="1" lang="en" sz="700" u="none" cap="none" strike="noStrike">
                <a:solidFill>
                  <a:srgbClr val="FFFFFF"/>
                </a:solidFill>
                <a:latin typeface="Helvetica Neue Light"/>
                <a:ea typeface="Helvetica Neue Light"/>
                <a:cs typeface="Helvetica Neue Light"/>
                <a:sym typeface="Helvetica Neue Light"/>
              </a:rPr>
              <a:t>Making the future of young minds</a:t>
            </a:r>
            <a:endParaRPr b="0" i="0" sz="700" u="none" cap="none" strike="noStrike">
              <a:solidFill>
                <a:schemeClr val="dk1"/>
              </a:solidFill>
              <a:latin typeface="Calibri"/>
              <a:ea typeface="Calibri"/>
              <a:cs typeface="Calibri"/>
              <a:sym typeface="Calibri"/>
            </a:endParaRPr>
          </a:p>
        </p:txBody>
      </p:sp>
      <p:sp>
        <p:nvSpPr>
          <p:cNvPr id="58" name="Google Shape;58;p14"/>
          <p:cNvSpPr txBox="1"/>
          <p:nvPr>
            <p:ph type="ctrTitle"/>
          </p:nvPr>
        </p:nvSpPr>
        <p:spPr>
          <a:xfrm>
            <a:off x="4914900" y="671525"/>
            <a:ext cx="3095700" cy="13782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Font typeface="Helvetica Neue"/>
              <a:buNone/>
              <a:defRPr b="1" sz="3000">
                <a:latin typeface="Helvetica Neue"/>
                <a:ea typeface="Helvetica Neue"/>
                <a:cs typeface="Helvetica Neue"/>
                <a:sym typeface="Helvetica Neu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59" name="Google Shape;59;p14"/>
          <p:cNvSpPr txBox="1"/>
          <p:nvPr>
            <p:ph idx="1" type="subTitle"/>
          </p:nvPr>
        </p:nvSpPr>
        <p:spPr>
          <a:xfrm>
            <a:off x="4914900" y="2133600"/>
            <a:ext cx="3095700" cy="3936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Clr>
                <a:schemeClr val="dk1"/>
              </a:buClr>
              <a:buSzPts val="2400"/>
              <a:buFont typeface="Assistant"/>
              <a:buNone/>
              <a:defRPr>
                <a:solidFill>
                  <a:schemeClr val="dk1"/>
                </a:solidFill>
                <a:latin typeface="Assistant"/>
                <a:ea typeface="Assistant"/>
                <a:cs typeface="Assistant"/>
                <a:sym typeface="Assistant"/>
              </a:defRPr>
            </a:lvl1pPr>
            <a:lvl2pPr lvl="1" rtl="0">
              <a:lnSpc>
                <a:spcPct val="100000"/>
              </a:lnSpc>
              <a:spcBef>
                <a:spcPts val="0"/>
              </a:spcBef>
              <a:spcAft>
                <a:spcPts val="0"/>
              </a:spcAft>
              <a:buSzPts val="2800"/>
              <a:buFont typeface="Assistant"/>
              <a:buNone/>
              <a:defRPr sz="2800">
                <a:latin typeface="Assistant"/>
                <a:ea typeface="Assistant"/>
                <a:cs typeface="Assistant"/>
                <a:sym typeface="Assistant"/>
              </a:defRPr>
            </a:lvl2pPr>
            <a:lvl3pPr lvl="2" rtl="0">
              <a:lnSpc>
                <a:spcPct val="100000"/>
              </a:lnSpc>
              <a:spcBef>
                <a:spcPts val="0"/>
              </a:spcBef>
              <a:spcAft>
                <a:spcPts val="0"/>
              </a:spcAft>
              <a:buSzPts val="2800"/>
              <a:buFont typeface="Assistant"/>
              <a:buNone/>
              <a:defRPr sz="2800">
                <a:latin typeface="Assistant"/>
                <a:ea typeface="Assistant"/>
                <a:cs typeface="Assistant"/>
                <a:sym typeface="Assistant"/>
              </a:defRPr>
            </a:lvl3pPr>
            <a:lvl4pPr lvl="3" rtl="0">
              <a:lnSpc>
                <a:spcPct val="100000"/>
              </a:lnSpc>
              <a:spcBef>
                <a:spcPts val="0"/>
              </a:spcBef>
              <a:spcAft>
                <a:spcPts val="0"/>
              </a:spcAft>
              <a:buSzPts val="2800"/>
              <a:buFont typeface="Assistant"/>
              <a:buNone/>
              <a:defRPr sz="2800">
                <a:latin typeface="Assistant"/>
                <a:ea typeface="Assistant"/>
                <a:cs typeface="Assistant"/>
                <a:sym typeface="Assistant"/>
              </a:defRPr>
            </a:lvl4pPr>
            <a:lvl5pPr lvl="4" rtl="0">
              <a:lnSpc>
                <a:spcPct val="100000"/>
              </a:lnSpc>
              <a:spcBef>
                <a:spcPts val="0"/>
              </a:spcBef>
              <a:spcAft>
                <a:spcPts val="0"/>
              </a:spcAft>
              <a:buSzPts val="2800"/>
              <a:buFont typeface="Assistant"/>
              <a:buNone/>
              <a:defRPr sz="2800">
                <a:latin typeface="Assistant"/>
                <a:ea typeface="Assistant"/>
                <a:cs typeface="Assistant"/>
                <a:sym typeface="Assistant"/>
              </a:defRPr>
            </a:lvl5pPr>
            <a:lvl6pPr lvl="5" rtl="0">
              <a:lnSpc>
                <a:spcPct val="100000"/>
              </a:lnSpc>
              <a:spcBef>
                <a:spcPts val="0"/>
              </a:spcBef>
              <a:spcAft>
                <a:spcPts val="0"/>
              </a:spcAft>
              <a:buSzPts val="2800"/>
              <a:buFont typeface="Assistant"/>
              <a:buNone/>
              <a:defRPr sz="2800">
                <a:latin typeface="Assistant"/>
                <a:ea typeface="Assistant"/>
                <a:cs typeface="Assistant"/>
                <a:sym typeface="Assistant"/>
              </a:defRPr>
            </a:lvl6pPr>
            <a:lvl7pPr lvl="6" rtl="0">
              <a:lnSpc>
                <a:spcPct val="100000"/>
              </a:lnSpc>
              <a:spcBef>
                <a:spcPts val="0"/>
              </a:spcBef>
              <a:spcAft>
                <a:spcPts val="0"/>
              </a:spcAft>
              <a:buSzPts val="2800"/>
              <a:buFont typeface="Assistant"/>
              <a:buNone/>
              <a:defRPr sz="2800">
                <a:latin typeface="Assistant"/>
                <a:ea typeface="Assistant"/>
                <a:cs typeface="Assistant"/>
                <a:sym typeface="Assistant"/>
              </a:defRPr>
            </a:lvl7pPr>
            <a:lvl8pPr lvl="7" rtl="0">
              <a:lnSpc>
                <a:spcPct val="100000"/>
              </a:lnSpc>
              <a:spcBef>
                <a:spcPts val="0"/>
              </a:spcBef>
              <a:spcAft>
                <a:spcPts val="0"/>
              </a:spcAft>
              <a:buSzPts val="2800"/>
              <a:buFont typeface="Assistant"/>
              <a:buNone/>
              <a:defRPr sz="2800">
                <a:latin typeface="Assistant"/>
                <a:ea typeface="Assistant"/>
                <a:cs typeface="Assistant"/>
                <a:sym typeface="Assistant"/>
              </a:defRPr>
            </a:lvl8pPr>
            <a:lvl9pPr lvl="8" rtl="0">
              <a:lnSpc>
                <a:spcPct val="100000"/>
              </a:lnSpc>
              <a:spcBef>
                <a:spcPts val="0"/>
              </a:spcBef>
              <a:spcAft>
                <a:spcPts val="0"/>
              </a:spcAft>
              <a:buSzPts val="2800"/>
              <a:buFont typeface="Assistant"/>
              <a:buNone/>
              <a:defRPr sz="2800">
                <a:latin typeface="Assistant"/>
                <a:ea typeface="Assistant"/>
                <a:cs typeface="Assistant"/>
                <a:sym typeface="Assistant"/>
              </a:defRPr>
            </a:lvl9pPr>
          </a:lstStyle>
          <a:p/>
        </p:txBody>
      </p:sp>
      <p:sp>
        <p:nvSpPr>
          <p:cNvPr id="60" name="Google Shape;60;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14"/>
          <p:cNvSpPr/>
          <p:nvPr>
            <p:ph idx="2" type="pic"/>
          </p:nvPr>
        </p:nvSpPr>
        <p:spPr>
          <a:xfrm>
            <a:off x="666750" y="671525"/>
            <a:ext cx="3490800" cy="3490800"/>
          </a:xfrm>
          <a:prstGeom prst="ellipse">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 Full BG" type="secHead">
  <p:cSld name="SECTION_HEADER">
    <p:spTree>
      <p:nvGrpSpPr>
        <p:cNvPr id="62" name="Shape 62"/>
        <p:cNvGrpSpPr/>
        <p:nvPr/>
      </p:nvGrpSpPr>
      <p:grpSpPr>
        <a:xfrm>
          <a:off x="0" y="0"/>
          <a:ext cx="0" cy="0"/>
          <a:chOff x="0" y="0"/>
          <a:chExt cx="0" cy="0"/>
        </a:xfrm>
      </p:grpSpPr>
      <p:pic>
        <p:nvPicPr>
          <p:cNvPr descr="preencoded.png" id="63" name="Google Shape;63;p1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64" name="Google Shape;64;p15"/>
          <p:cNvPicPr preferRelativeResize="0"/>
          <p:nvPr/>
        </p:nvPicPr>
        <p:blipFill rotWithShape="1">
          <a:blip r:embed="rId3">
            <a:alphaModFix/>
          </a:blip>
          <a:srcRect b="0" l="0" r="0" t="0"/>
          <a:stretch/>
        </p:blipFill>
        <p:spPr>
          <a:xfrm>
            <a:off x="7296150" y="4257675"/>
            <a:ext cx="1466850" cy="347663"/>
          </a:xfrm>
          <a:prstGeom prst="rect">
            <a:avLst/>
          </a:prstGeom>
          <a:noFill/>
          <a:ln>
            <a:noFill/>
          </a:ln>
        </p:spPr>
      </p:pic>
      <p:sp>
        <p:nvSpPr>
          <p:cNvPr id="65" name="Google Shape;65;p15"/>
          <p:cNvSpPr/>
          <p:nvPr/>
        </p:nvSpPr>
        <p:spPr>
          <a:xfrm>
            <a:off x="7367972" y="4689350"/>
            <a:ext cx="1363800" cy="104700"/>
          </a:xfrm>
          <a:prstGeom prst="rect">
            <a:avLst/>
          </a:prstGeom>
          <a:noFill/>
          <a:ln>
            <a:noFill/>
          </a:ln>
        </p:spPr>
        <p:txBody>
          <a:bodyPr anchorCtr="0" anchor="t" bIns="0" lIns="0" spcFirstLastPara="1" rIns="0" wrap="square" tIns="0">
            <a:noAutofit/>
          </a:bodyPr>
          <a:lstStyle/>
          <a:p>
            <a:pPr indent="0" lvl="0" marL="0" marR="0" rtl="0" algn="ctr">
              <a:lnSpc>
                <a:spcPct val="116666"/>
              </a:lnSpc>
              <a:spcBef>
                <a:spcPts val="0"/>
              </a:spcBef>
              <a:spcAft>
                <a:spcPts val="0"/>
              </a:spcAft>
              <a:buNone/>
            </a:pPr>
            <a:r>
              <a:rPr b="0" i="0" lang="en" sz="700" u="none" cap="none" strike="noStrike">
                <a:solidFill>
                  <a:srgbClr val="FFFFFF"/>
                </a:solidFill>
                <a:latin typeface="Helvetica Neue Light"/>
                <a:ea typeface="Helvetica Neue Light"/>
                <a:cs typeface="Helvetica Neue Light"/>
                <a:sym typeface="Helvetica Neue Light"/>
              </a:rPr>
              <a:t>Edumakers for innovation</a:t>
            </a:r>
            <a:endParaRPr b="0" i="0" sz="700" u="none" cap="none" strike="noStrike">
              <a:solidFill>
                <a:schemeClr val="dk1"/>
              </a:solidFill>
              <a:latin typeface="Calibri"/>
              <a:ea typeface="Calibri"/>
              <a:cs typeface="Calibri"/>
              <a:sym typeface="Calibri"/>
            </a:endParaRPr>
          </a:p>
        </p:txBody>
      </p:sp>
      <p:sp>
        <p:nvSpPr>
          <p:cNvPr id="66" name="Google Shape;66;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1pPr>
            <a:lvl2pPr lvl="1"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2pPr>
            <a:lvl3pPr lvl="2"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3pPr>
            <a:lvl4pPr lvl="3"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4pPr>
            <a:lvl5pPr lvl="4"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5pPr>
            <a:lvl6pPr lvl="5"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6pPr>
            <a:lvl7pPr lvl="6"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7pPr>
            <a:lvl8pPr lvl="7"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8pPr>
            <a:lvl9pPr lvl="8"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9pPr>
          </a:lstStyle>
          <a:p/>
        </p:txBody>
      </p:sp>
      <p:sp>
        <p:nvSpPr>
          <p:cNvPr id="67" name="Google Shape;6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pic>
        <p:nvPicPr>
          <p:cNvPr descr="preencoded.png" id="69" name="Google Shape;69;p16"/>
          <p:cNvPicPr preferRelativeResize="0"/>
          <p:nvPr/>
        </p:nvPicPr>
        <p:blipFill rotWithShape="1">
          <a:blip r:embed="rId2">
            <a:alphaModFix/>
          </a:blip>
          <a:srcRect b="0" l="0" r="0" t="0"/>
          <a:stretch/>
        </p:blipFill>
        <p:spPr>
          <a:xfrm>
            <a:off x="5157788" y="4686300"/>
            <a:ext cx="3986213" cy="457200"/>
          </a:xfrm>
          <a:prstGeom prst="rect">
            <a:avLst/>
          </a:prstGeom>
          <a:noFill/>
          <a:ln>
            <a:noFill/>
          </a:ln>
        </p:spPr>
      </p:pic>
      <p:pic>
        <p:nvPicPr>
          <p:cNvPr descr="preencoded.png" id="70" name="Google Shape;70;p16"/>
          <p:cNvPicPr preferRelativeResize="0"/>
          <p:nvPr/>
        </p:nvPicPr>
        <p:blipFill rotWithShape="1">
          <a:blip r:embed="rId3">
            <a:alphaModFix/>
          </a:blip>
          <a:srcRect b="0" l="0" r="0" t="0"/>
          <a:stretch/>
        </p:blipFill>
        <p:spPr>
          <a:xfrm>
            <a:off x="-18113" y="-50700"/>
            <a:ext cx="9180228" cy="1438275"/>
          </a:xfrm>
          <a:prstGeom prst="rect">
            <a:avLst/>
          </a:prstGeom>
          <a:noFill/>
          <a:ln>
            <a:noFill/>
          </a:ln>
        </p:spPr>
      </p:pic>
      <p:pic>
        <p:nvPicPr>
          <p:cNvPr descr="preencoded.png" id="71" name="Google Shape;71;p16"/>
          <p:cNvPicPr preferRelativeResize="0"/>
          <p:nvPr/>
        </p:nvPicPr>
        <p:blipFill rotWithShape="1">
          <a:blip r:embed="rId4">
            <a:alphaModFix/>
          </a:blip>
          <a:srcRect b="0" l="0" r="0" t="0"/>
          <a:stretch/>
        </p:blipFill>
        <p:spPr>
          <a:xfrm>
            <a:off x="752475" y="324200"/>
            <a:ext cx="1466850" cy="347663"/>
          </a:xfrm>
          <a:prstGeom prst="rect">
            <a:avLst/>
          </a:prstGeom>
          <a:noFill/>
          <a:ln>
            <a:noFill/>
          </a:ln>
        </p:spPr>
      </p:pic>
      <p:sp>
        <p:nvSpPr>
          <p:cNvPr id="72" name="Google Shape;72;p16"/>
          <p:cNvSpPr/>
          <p:nvPr/>
        </p:nvSpPr>
        <p:spPr>
          <a:xfrm>
            <a:off x="809625" y="748075"/>
            <a:ext cx="1333500" cy="1047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0" i="0" lang="en" sz="700" u="none" cap="none" strike="noStrike">
                <a:solidFill>
                  <a:srgbClr val="FFFFFF"/>
                </a:solidFill>
                <a:latin typeface="Helvetica Neue Light"/>
                <a:ea typeface="Helvetica Neue Light"/>
                <a:cs typeface="Helvetica Neue Light"/>
                <a:sym typeface="Helvetica Neue Light"/>
              </a:rPr>
              <a:t>Making the future of young minds</a:t>
            </a:r>
            <a:endParaRPr b="0" i="0" sz="700" u="none" cap="none" strike="noStrike">
              <a:solidFill>
                <a:schemeClr val="dk1"/>
              </a:solidFill>
              <a:latin typeface="Calibri"/>
              <a:ea typeface="Calibri"/>
              <a:cs typeface="Calibri"/>
              <a:sym typeface="Calibri"/>
            </a:endParaRPr>
          </a:p>
        </p:txBody>
      </p:sp>
      <p:sp>
        <p:nvSpPr>
          <p:cNvPr id="73" name="Google Shape;73;p16"/>
          <p:cNvSpPr txBox="1"/>
          <p:nvPr>
            <p:ph type="title"/>
          </p:nvPr>
        </p:nvSpPr>
        <p:spPr>
          <a:xfrm>
            <a:off x="3868500" y="619225"/>
            <a:ext cx="5275500" cy="8100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Font typeface="Helvetica Neue"/>
              <a:buNone/>
              <a:defRPr b="1" sz="3000">
                <a:latin typeface="Helvetica Neue"/>
                <a:ea typeface="Helvetica Neue"/>
                <a:cs typeface="Helvetica Neue"/>
                <a:sym typeface="Helvetica Neue"/>
              </a:defRPr>
            </a:lvl1pPr>
            <a:lvl2pPr lvl="1" rtl="0">
              <a:spcBef>
                <a:spcPts val="0"/>
              </a:spcBef>
              <a:spcAft>
                <a:spcPts val="0"/>
              </a:spcAft>
              <a:buSzPts val="3000"/>
              <a:buFont typeface="Helvetica Neue"/>
              <a:buNone/>
              <a:defRPr b="1" sz="3000">
                <a:latin typeface="Helvetica Neue"/>
                <a:ea typeface="Helvetica Neue"/>
                <a:cs typeface="Helvetica Neue"/>
                <a:sym typeface="Helvetica Neue"/>
              </a:defRPr>
            </a:lvl2pPr>
            <a:lvl3pPr lvl="2" rtl="0">
              <a:spcBef>
                <a:spcPts val="0"/>
              </a:spcBef>
              <a:spcAft>
                <a:spcPts val="0"/>
              </a:spcAft>
              <a:buSzPts val="3000"/>
              <a:buFont typeface="Helvetica Neue"/>
              <a:buNone/>
              <a:defRPr b="1" sz="3000">
                <a:latin typeface="Helvetica Neue"/>
                <a:ea typeface="Helvetica Neue"/>
                <a:cs typeface="Helvetica Neue"/>
                <a:sym typeface="Helvetica Neue"/>
              </a:defRPr>
            </a:lvl3pPr>
            <a:lvl4pPr lvl="3" rtl="0">
              <a:spcBef>
                <a:spcPts val="0"/>
              </a:spcBef>
              <a:spcAft>
                <a:spcPts val="0"/>
              </a:spcAft>
              <a:buSzPts val="3000"/>
              <a:buFont typeface="Helvetica Neue"/>
              <a:buNone/>
              <a:defRPr b="1" sz="3000">
                <a:latin typeface="Helvetica Neue"/>
                <a:ea typeface="Helvetica Neue"/>
                <a:cs typeface="Helvetica Neue"/>
                <a:sym typeface="Helvetica Neue"/>
              </a:defRPr>
            </a:lvl4pPr>
            <a:lvl5pPr lvl="4" rtl="0">
              <a:spcBef>
                <a:spcPts val="0"/>
              </a:spcBef>
              <a:spcAft>
                <a:spcPts val="0"/>
              </a:spcAft>
              <a:buSzPts val="3000"/>
              <a:buFont typeface="Helvetica Neue"/>
              <a:buNone/>
              <a:defRPr b="1" sz="3000">
                <a:latin typeface="Helvetica Neue"/>
                <a:ea typeface="Helvetica Neue"/>
                <a:cs typeface="Helvetica Neue"/>
                <a:sym typeface="Helvetica Neue"/>
              </a:defRPr>
            </a:lvl5pPr>
            <a:lvl6pPr lvl="5" rtl="0">
              <a:spcBef>
                <a:spcPts val="0"/>
              </a:spcBef>
              <a:spcAft>
                <a:spcPts val="0"/>
              </a:spcAft>
              <a:buSzPts val="3000"/>
              <a:buFont typeface="Helvetica Neue"/>
              <a:buNone/>
              <a:defRPr b="1" sz="3000">
                <a:latin typeface="Helvetica Neue"/>
                <a:ea typeface="Helvetica Neue"/>
                <a:cs typeface="Helvetica Neue"/>
                <a:sym typeface="Helvetica Neue"/>
              </a:defRPr>
            </a:lvl6pPr>
            <a:lvl7pPr lvl="6" rtl="0">
              <a:spcBef>
                <a:spcPts val="0"/>
              </a:spcBef>
              <a:spcAft>
                <a:spcPts val="0"/>
              </a:spcAft>
              <a:buSzPts val="3000"/>
              <a:buFont typeface="Helvetica Neue"/>
              <a:buNone/>
              <a:defRPr b="1" sz="3000">
                <a:latin typeface="Helvetica Neue"/>
                <a:ea typeface="Helvetica Neue"/>
                <a:cs typeface="Helvetica Neue"/>
                <a:sym typeface="Helvetica Neue"/>
              </a:defRPr>
            </a:lvl7pPr>
            <a:lvl8pPr lvl="7" rtl="0">
              <a:spcBef>
                <a:spcPts val="0"/>
              </a:spcBef>
              <a:spcAft>
                <a:spcPts val="0"/>
              </a:spcAft>
              <a:buSzPts val="3000"/>
              <a:buFont typeface="Helvetica Neue"/>
              <a:buNone/>
              <a:defRPr b="1" sz="3000">
                <a:latin typeface="Helvetica Neue"/>
                <a:ea typeface="Helvetica Neue"/>
                <a:cs typeface="Helvetica Neue"/>
                <a:sym typeface="Helvetica Neue"/>
              </a:defRPr>
            </a:lvl8pPr>
            <a:lvl9pPr lvl="8" rtl="0">
              <a:spcBef>
                <a:spcPts val="0"/>
              </a:spcBef>
              <a:spcAft>
                <a:spcPts val="0"/>
              </a:spcAft>
              <a:buSzPts val="3000"/>
              <a:buFont typeface="Helvetica Neue"/>
              <a:buNone/>
              <a:defRPr b="1" sz="3000">
                <a:latin typeface="Helvetica Neue"/>
                <a:ea typeface="Helvetica Neue"/>
                <a:cs typeface="Helvetica Neue"/>
                <a:sym typeface="Helvetica Neue"/>
              </a:defRPr>
            </a:lvl9pPr>
          </a:lstStyle>
          <a:p/>
        </p:txBody>
      </p:sp>
      <p:sp>
        <p:nvSpPr>
          <p:cNvPr id="74" name="Google Shape;74;p16"/>
          <p:cNvSpPr txBox="1"/>
          <p:nvPr>
            <p:ph idx="1" type="body"/>
          </p:nvPr>
        </p:nvSpPr>
        <p:spPr>
          <a:xfrm>
            <a:off x="311700" y="1608250"/>
            <a:ext cx="8520600" cy="2983200"/>
          </a:xfrm>
          <a:prstGeom prst="rect">
            <a:avLst/>
          </a:prstGeom>
        </p:spPr>
        <p:txBody>
          <a:bodyPr anchorCtr="0" anchor="t" bIns="91425" lIns="91425" spcFirstLastPara="1" rIns="91425" wrap="square" tIns="91425">
            <a:normAutofit/>
          </a:bodyPr>
          <a:lstStyle>
            <a:lvl1pPr indent="-381000" lvl="0" marL="457200" rtl="0">
              <a:lnSpc>
                <a:spcPct val="135000"/>
              </a:lnSpc>
              <a:spcBef>
                <a:spcPts val="0"/>
              </a:spcBef>
              <a:spcAft>
                <a:spcPts val="0"/>
              </a:spcAft>
              <a:buSzPts val="2400"/>
              <a:buFont typeface="Assistant"/>
              <a:buChar char="●"/>
              <a:defRPr>
                <a:latin typeface="Assistant"/>
                <a:ea typeface="Assistant"/>
                <a:cs typeface="Assistant"/>
                <a:sym typeface="Assistant"/>
              </a:defRPr>
            </a:lvl1pPr>
            <a:lvl2pPr indent="-355600" lvl="1" marL="914400" rtl="0">
              <a:lnSpc>
                <a:spcPct val="135000"/>
              </a:lnSpc>
              <a:spcBef>
                <a:spcPts val="0"/>
              </a:spcBef>
              <a:spcAft>
                <a:spcPts val="0"/>
              </a:spcAft>
              <a:buSzPts val="2000"/>
              <a:buFont typeface="Assistant"/>
              <a:buChar char="○"/>
              <a:defRPr>
                <a:latin typeface="Assistant"/>
                <a:ea typeface="Assistant"/>
                <a:cs typeface="Assistant"/>
                <a:sym typeface="Assistant"/>
              </a:defRPr>
            </a:lvl2pPr>
            <a:lvl3pPr indent="-355600" lvl="2" marL="1371600" rtl="0">
              <a:lnSpc>
                <a:spcPct val="135000"/>
              </a:lnSpc>
              <a:spcBef>
                <a:spcPts val="0"/>
              </a:spcBef>
              <a:spcAft>
                <a:spcPts val="0"/>
              </a:spcAft>
              <a:buSzPts val="2000"/>
              <a:buFont typeface="Assistant"/>
              <a:buChar char="■"/>
              <a:defRPr>
                <a:latin typeface="Assistant"/>
                <a:ea typeface="Assistant"/>
                <a:cs typeface="Assistant"/>
                <a:sym typeface="Assistant"/>
              </a:defRPr>
            </a:lvl3pPr>
            <a:lvl4pPr indent="-355600" lvl="3" marL="1828800" rtl="0">
              <a:lnSpc>
                <a:spcPct val="135000"/>
              </a:lnSpc>
              <a:spcBef>
                <a:spcPts val="0"/>
              </a:spcBef>
              <a:spcAft>
                <a:spcPts val="0"/>
              </a:spcAft>
              <a:buSzPts val="2000"/>
              <a:buFont typeface="Assistant"/>
              <a:buChar char="●"/>
              <a:defRPr>
                <a:latin typeface="Assistant"/>
                <a:ea typeface="Assistant"/>
                <a:cs typeface="Assistant"/>
                <a:sym typeface="Assistant"/>
              </a:defRPr>
            </a:lvl4pPr>
            <a:lvl5pPr indent="-355600" lvl="4" marL="2286000" rtl="0">
              <a:lnSpc>
                <a:spcPct val="135000"/>
              </a:lnSpc>
              <a:spcBef>
                <a:spcPts val="0"/>
              </a:spcBef>
              <a:spcAft>
                <a:spcPts val="0"/>
              </a:spcAft>
              <a:buSzPts val="2000"/>
              <a:buFont typeface="Assistant"/>
              <a:buChar char="○"/>
              <a:defRPr>
                <a:latin typeface="Assistant"/>
                <a:ea typeface="Assistant"/>
                <a:cs typeface="Assistant"/>
                <a:sym typeface="Assistant"/>
              </a:defRPr>
            </a:lvl5pPr>
            <a:lvl6pPr indent="-355600" lvl="5" marL="2743200" rtl="0">
              <a:lnSpc>
                <a:spcPct val="135000"/>
              </a:lnSpc>
              <a:spcBef>
                <a:spcPts val="0"/>
              </a:spcBef>
              <a:spcAft>
                <a:spcPts val="0"/>
              </a:spcAft>
              <a:buSzPts val="2000"/>
              <a:buFont typeface="Assistant"/>
              <a:buChar char="■"/>
              <a:defRPr>
                <a:latin typeface="Assistant"/>
                <a:ea typeface="Assistant"/>
                <a:cs typeface="Assistant"/>
                <a:sym typeface="Assistant"/>
              </a:defRPr>
            </a:lvl6pPr>
            <a:lvl7pPr indent="-355600" lvl="6" marL="3200400" rtl="0">
              <a:lnSpc>
                <a:spcPct val="135000"/>
              </a:lnSpc>
              <a:spcBef>
                <a:spcPts val="0"/>
              </a:spcBef>
              <a:spcAft>
                <a:spcPts val="0"/>
              </a:spcAft>
              <a:buSzPts val="2000"/>
              <a:buFont typeface="Assistant"/>
              <a:buChar char="●"/>
              <a:defRPr>
                <a:latin typeface="Assistant"/>
                <a:ea typeface="Assistant"/>
                <a:cs typeface="Assistant"/>
                <a:sym typeface="Assistant"/>
              </a:defRPr>
            </a:lvl7pPr>
            <a:lvl8pPr indent="-355600" lvl="7" marL="3657600" rtl="0">
              <a:lnSpc>
                <a:spcPct val="135000"/>
              </a:lnSpc>
              <a:spcBef>
                <a:spcPts val="0"/>
              </a:spcBef>
              <a:spcAft>
                <a:spcPts val="0"/>
              </a:spcAft>
              <a:buSzPts val="2000"/>
              <a:buFont typeface="Assistant"/>
              <a:buChar char="○"/>
              <a:defRPr>
                <a:latin typeface="Assistant"/>
                <a:ea typeface="Assistant"/>
                <a:cs typeface="Assistant"/>
                <a:sym typeface="Assistant"/>
              </a:defRPr>
            </a:lvl8pPr>
            <a:lvl9pPr indent="-355600" lvl="8" marL="4114800" rtl="0">
              <a:lnSpc>
                <a:spcPct val="135000"/>
              </a:lnSpc>
              <a:spcBef>
                <a:spcPts val="0"/>
              </a:spcBef>
              <a:spcAft>
                <a:spcPts val="0"/>
              </a:spcAft>
              <a:buSzPts val="2000"/>
              <a:buFont typeface="Assistant"/>
              <a:buChar char="■"/>
              <a:defRPr>
                <a:latin typeface="Assistant"/>
                <a:ea typeface="Assistant"/>
                <a:cs typeface="Assistant"/>
                <a:sym typeface="Assistant"/>
              </a:defRPr>
            </a:lvl9pPr>
          </a:lstStyle>
          <a:p/>
        </p:txBody>
      </p:sp>
      <p:sp>
        <p:nvSpPr>
          <p:cNvPr id="75" name="Google Shape;7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Design">
  <p:cSld name="CUSTOM">
    <p:spTree>
      <p:nvGrpSpPr>
        <p:cNvPr id="76" name="Shape 76"/>
        <p:cNvGrpSpPr/>
        <p:nvPr/>
      </p:nvGrpSpPr>
      <p:grpSpPr>
        <a:xfrm>
          <a:off x="0" y="0"/>
          <a:ext cx="0" cy="0"/>
          <a:chOff x="0" y="0"/>
          <a:chExt cx="0" cy="0"/>
        </a:xfrm>
      </p:grpSpPr>
      <p:pic>
        <p:nvPicPr>
          <p:cNvPr descr="preencoded.png" id="77" name="Google Shape;77;p17"/>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78" name="Google Shape;78;p17"/>
          <p:cNvPicPr preferRelativeResize="0"/>
          <p:nvPr/>
        </p:nvPicPr>
        <p:blipFill rotWithShape="1">
          <a:blip r:embed="rId3">
            <a:alphaModFix/>
          </a:blip>
          <a:srcRect b="0" l="0" r="0" t="0"/>
          <a:stretch/>
        </p:blipFill>
        <p:spPr>
          <a:xfrm>
            <a:off x="0" y="2200275"/>
            <a:ext cx="9143996" cy="2943226"/>
          </a:xfrm>
          <a:prstGeom prst="rect">
            <a:avLst/>
          </a:prstGeom>
          <a:noFill/>
          <a:ln>
            <a:noFill/>
          </a:ln>
        </p:spPr>
      </p:pic>
      <p:pic>
        <p:nvPicPr>
          <p:cNvPr descr="preencoded.png" id="79" name="Google Shape;79;p17"/>
          <p:cNvPicPr preferRelativeResize="0"/>
          <p:nvPr/>
        </p:nvPicPr>
        <p:blipFill rotWithShape="1">
          <a:blip r:embed="rId4">
            <a:alphaModFix/>
          </a:blip>
          <a:srcRect b="0" l="0" r="0" t="0"/>
          <a:stretch/>
        </p:blipFill>
        <p:spPr>
          <a:xfrm>
            <a:off x="300038" y="728663"/>
            <a:ext cx="2033588" cy="3662363"/>
          </a:xfrm>
          <a:prstGeom prst="rect">
            <a:avLst/>
          </a:prstGeom>
          <a:noFill/>
          <a:ln>
            <a:noFill/>
          </a:ln>
        </p:spPr>
      </p:pic>
      <p:pic>
        <p:nvPicPr>
          <p:cNvPr descr="preencoded.png" id="80" name="Google Shape;80;p17"/>
          <p:cNvPicPr preferRelativeResize="0"/>
          <p:nvPr/>
        </p:nvPicPr>
        <p:blipFill rotWithShape="1">
          <a:blip r:embed="rId5">
            <a:alphaModFix/>
          </a:blip>
          <a:srcRect b="0" l="0" r="0" t="0"/>
          <a:stretch/>
        </p:blipFill>
        <p:spPr>
          <a:xfrm>
            <a:off x="2462213" y="723900"/>
            <a:ext cx="2033588" cy="3662363"/>
          </a:xfrm>
          <a:prstGeom prst="rect">
            <a:avLst/>
          </a:prstGeom>
          <a:noFill/>
          <a:ln>
            <a:noFill/>
          </a:ln>
        </p:spPr>
      </p:pic>
      <p:pic>
        <p:nvPicPr>
          <p:cNvPr descr="preencoded.png" id="81" name="Google Shape;81;p17"/>
          <p:cNvPicPr preferRelativeResize="0"/>
          <p:nvPr/>
        </p:nvPicPr>
        <p:blipFill rotWithShape="1">
          <a:blip r:embed="rId5">
            <a:alphaModFix/>
          </a:blip>
          <a:srcRect b="0" l="0" r="0" t="0"/>
          <a:stretch/>
        </p:blipFill>
        <p:spPr>
          <a:xfrm>
            <a:off x="4633913" y="723900"/>
            <a:ext cx="2033588" cy="3662363"/>
          </a:xfrm>
          <a:prstGeom prst="rect">
            <a:avLst/>
          </a:prstGeom>
          <a:noFill/>
          <a:ln>
            <a:noFill/>
          </a:ln>
        </p:spPr>
      </p:pic>
      <p:pic>
        <p:nvPicPr>
          <p:cNvPr descr="preencoded.png" id="82" name="Google Shape;82;p17"/>
          <p:cNvPicPr preferRelativeResize="0"/>
          <p:nvPr/>
        </p:nvPicPr>
        <p:blipFill rotWithShape="1">
          <a:blip r:embed="rId5">
            <a:alphaModFix/>
          </a:blip>
          <a:srcRect b="0" l="0" r="0" t="0"/>
          <a:stretch/>
        </p:blipFill>
        <p:spPr>
          <a:xfrm>
            <a:off x="6805613" y="757238"/>
            <a:ext cx="2033588" cy="3662363"/>
          </a:xfrm>
          <a:prstGeom prst="rect">
            <a:avLst/>
          </a:prstGeom>
          <a:noFill/>
          <a:ln>
            <a:noFill/>
          </a:ln>
        </p:spPr>
      </p:pic>
      <p:pic>
        <p:nvPicPr>
          <p:cNvPr descr="preencoded.png" id="83" name="Google Shape;83;p17"/>
          <p:cNvPicPr preferRelativeResize="0"/>
          <p:nvPr/>
        </p:nvPicPr>
        <p:blipFill rotWithShape="1">
          <a:blip r:embed="rId6">
            <a:alphaModFix/>
          </a:blip>
          <a:srcRect b="0" l="0" r="0" t="0"/>
          <a:stretch/>
        </p:blipFill>
        <p:spPr>
          <a:xfrm>
            <a:off x="7620000" y="4691063"/>
            <a:ext cx="1219200" cy="290513"/>
          </a:xfrm>
          <a:prstGeom prst="rect">
            <a:avLst/>
          </a:prstGeom>
          <a:noFill/>
          <a:ln>
            <a:noFill/>
          </a:ln>
        </p:spPr>
      </p:pic>
      <p:sp>
        <p:nvSpPr>
          <p:cNvPr id="84" name="Google Shape;84;p17"/>
          <p:cNvSpPr/>
          <p:nvPr>
            <p:ph idx="2" type="pic"/>
          </p:nvPr>
        </p:nvSpPr>
        <p:spPr>
          <a:xfrm>
            <a:off x="300050" y="723898"/>
            <a:ext cx="2033700" cy="1525200"/>
          </a:xfrm>
          <a:prstGeom prst="roundRect">
            <a:avLst>
              <a:gd fmla="val 7806" name="adj"/>
            </a:avLst>
          </a:prstGeom>
          <a:noFill/>
          <a:ln>
            <a:noFill/>
          </a:ln>
        </p:spPr>
      </p:sp>
      <p:sp>
        <p:nvSpPr>
          <p:cNvPr id="85" name="Google Shape;85;p17"/>
          <p:cNvSpPr/>
          <p:nvPr>
            <p:ph idx="3" type="pic"/>
          </p:nvPr>
        </p:nvSpPr>
        <p:spPr>
          <a:xfrm>
            <a:off x="2466925" y="723898"/>
            <a:ext cx="2033700" cy="1525200"/>
          </a:xfrm>
          <a:prstGeom prst="roundRect">
            <a:avLst>
              <a:gd fmla="val 8435" name="adj"/>
            </a:avLst>
          </a:prstGeom>
          <a:noFill/>
          <a:ln>
            <a:noFill/>
          </a:ln>
        </p:spPr>
      </p:sp>
      <p:sp>
        <p:nvSpPr>
          <p:cNvPr id="86" name="Google Shape;86;p17"/>
          <p:cNvSpPr/>
          <p:nvPr>
            <p:ph idx="4" type="pic"/>
          </p:nvPr>
        </p:nvSpPr>
        <p:spPr>
          <a:xfrm>
            <a:off x="4636275" y="723898"/>
            <a:ext cx="2033700" cy="1525200"/>
          </a:xfrm>
          <a:prstGeom prst="roundRect">
            <a:avLst>
              <a:gd fmla="val 7806" name="adj"/>
            </a:avLst>
          </a:prstGeom>
          <a:noFill/>
          <a:ln>
            <a:noFill/>
          </a:ln>
        </p:spPr>
      </p:sp>
      <p:sp>
        <p:nvSpPr>
          <p:cNvPr id="87" name="Google Shape;87;p17"/>
          <p:cNvSpPr/>
          <p:nvPr>
            <p:ph idx="5" type="pic"/>
          </p:nvPr>
        </p:nvSpPr>
        <p:spPr>
          <a:xfrm>
            <a:off x="6805625" y="757248"/>
            <a:ext cx="2033700" cy="1525200"/>
          </a:xfrm>
          <a:prstGeom prst="roundRect">
            <a:avLst>
              <a:gd fmla="val 7806" name="adj"/>
            </a:avLst>
          </a:prstGeom>
          <a:noFill/>
          <a:ln>
            <a:noFill/>
          </a:ln>
        </p:spPr>
      </p:sp>
      <p:sp>
        <p:nvSpPr>
          <p:cNvPr id="88" name="Google Shape;88;p17"/>
          <p:cNvSpPr txBox="1"/>
          <p:nvPr>
            <p:ph idx="1" type="subTitle"/>
          </p:nvPr>
        </p:nvSpPr>
        <p:spPr>
          <a:xfrm>
            <a:off x="300050" y="2998800"/>
            <a:ext cx="20241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89" name="Google Shape;89;p17"/>
          <p:cNvSpPr txBox="1"/>
          <p:nvPr>
            <p:ph type="title"/>
          </p:nvPr>
        </p:nvSpPr>
        <p:spPr>
          <a:xfrm>
            <a:off x="300050" y="2351500"/>
            <a:ext cx="20241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0" name="Google Shape;90;p17"/>
          <p:cNvSpPr txBox="1"/>
          <p:nvPr>
            <p:ph idx="6" type="subTitle"/>
          </p:nvPr>
        </p:nvSpPr>
        <p:spPr>
          <a:xfrm>
            <a:off x="2471725" y="2998800"/>
            <a:ext cx="20241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91" name="Google Shape;91;p17"/>
          <p:cNvSpPr txBox="1"/>
          <p:nvPr>
            <p:ph idx="7" type="title"/>
          </p:nvPr>
        </p:nvSpPr>
        <p:spPr>
          <a:xfrm>
            <a:off x="2471725" y="2351500"/>
            <a:ext cx="20241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2" name="Google Shape;92;p17"/>
          <p:cNvSpPr txBox="1"/>
          <p:nvPr>
            <p:ph idx="8" type="subTitle"/>
          </p:nvPr>
        </p:nvSpPr>
        <p:spPr>
          <a:xfrm>
            <a:off x="4638675" y="2998800"/>
            <a:ext cx="20241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93" name="Google Shape;93;p17"/>
          <p:cNvSpPr txBox="1"/>
          <p:nvPr>
            <p:ph idx="9" type="title"/>
          </p:nvPr>
        </p:nvSpPr>
        <p:spPr>
          <a:xfrm>
            <a:off x="4638675" y="2351500"/>
            <a:ext cx="20241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4" name="Google Shape;94;p17"/>
          <p:cNvSpPr txBox="1"/>
          <p:nvPr>
            <p:ph idx="13" type="subTitle"/>
          </p:nvPr>
        </p:nvSpPr>
        <p:spPr>
          <a:xfrm>
            <a:off x="6805600" y="2998800"/>
            <a:ext cx="20241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95" name="Google Shape;95;p17"/>
          <p:cNvSpPr txBox="1"/>
          <p:nvPr>
            <p:ph idx="14" type="title"/>
          </p:nvPr>
        </p:nvSpPr>
        <p:spPr>
          <a:xfrm>
            <a:off x="6805600" y="2351500"/>
            <a:ext cx="20241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Design">
  <p:cSld name="CUSTOM_1">
    <p:spTree>
      <p:nvGrpSpPr>
        <p:cNvPr id="96" name="Shape 96"/>
        <p:cNvGrpSpPr/>
        <p:nvPr/>
      </p:nvGrpSpPr>
      <p:grpSpPr>
        <a:xfrm>
          <a:off x="0" y="0"/>
          <a:ext cx="0" cy="0"/>
          <a:chOff x="0" y="0"/>
          <a:chExt cx="0" cy="0"/>
        </a:xfrm>
      </p:grpSpPr>
      <p:sp>
        <p:nvSpPr>
          <p:cNvPr id="97" name="Google Shape;97;p18"/>
          <p:cNvSpPr txBox="1"/>
          <p:nvPr>
            <p:ph idx="1" type="subTitle"/>
          </p:nvPr>
        </p:nvSpPr>
        <p:spPr>
          <a:xfrm>
            <a:off x="494600" y="3798900"/>
            <a:ext cx="24240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98" name="Google Shape;98;p18"/>
          <p:cNvSpPr/>
          <p:nvPr>
            <p:ph idx="2" type="pic"/>
          </p:nvPr>
        </p:nvSpPr>
        <p:spPr>
          <a:xfrm>
            <a:off x="810200" y="1724637"/>
            <a:ext cx="1792800" cy="1344600"/>
          </a:xfrm>
          <a:prstGeom prst="roundRect">
            <a:avLst>
              <a:gd fmla="val 10477" name="adj"/>
            </a:avLst>
          </a:prstGeom>
          <a:noFill/>
          <a:ln>
            <a:noFill/>
          </a:ln>
        </p:spPr>
      </p:sp>
      <p:pic>
        <p:nvPicPr>
          <p:cNvPr descr="preencoded.png" id="99" name="Google Shape;99;p18"/>
          <p:cNvPicPr preferRelativeResize="0"/>
          <p:nvPr/>
        </p:nvPicPr>
        <p:blipFill rotWithShape="1">
          <a:blip r:embed="rId2">
            <a:alphaModFix/>
          </a:blip>
          <a:srcRect b="0" l="0" r="0" t="0"/>
          <a:stretch/>
        </p:blipFill>
        <p:spPr>
          <a:xfrm>
            <a:off x="0" y="-9175"/>
            <a:ext cx="9144002" cy="1438275"/>
          </a:xfrm>
          <a:prstGeom prst="rect">
            <a:avLst/>
          </a:prstGeom>
          <a:noFill/>
          <a:ln>
            <a:noFill/>
          </a:ln>
        </p:spPr>
      </p:pic>
      <p:pic>
        <p:nvPicPr>
          <p:cNvPr descr="preencoded.png" id="100" name="Google Shape;100;p18"/>
          <p:cNvPicPr preferRelativeResize="0"/>
          <p:nvPr/>
        </p:nvPicPr>
        <p:blipFill rotWithShape="1">
          <a:blip r:embed="rId3">
            <a:alphaModFix/>
          </a:blip>
          <a:srcRect b="0" l="0" r="0" t="0"/>
          <a:stretch/>
        </p:blipFill>
        <p:spPr>
          <a:xfrm>
            <a:off x="752475" y="324200"/>
            <a:ext cx="1466850" cy="347663"/>
          </a:xfrm>
          <a:prstGeom prst="rect">
            <a:avLst/>
          </a:prstGeom>
          <a:noFill/>
          <a:ln>
            <a:noFill/>
          </a:ln>
        </p:spPr>
      </p:pic>
      <p:pic>
        <p:nvPicPr>
          <p:cNvPr descr="preencoded.png" id="101" name="Google Shape;101;p18"/>
          <p:cNvPicPr preferRelativeResize="0"/>
          <p:nvPr/>
        </p:nvPicPr>
        <p:blipFill rotWithShape="1">
          <a:blip r:embed="rId4">
            <a:alphaModFix/>
          </a:blip>
          <a:srcRect b="0" l="0" r="0" t="0"/>
          <a:stretch/>
        </p:blipFill>
        <p:spPr>
          <a:xfrm>
            <a:off x="4330403" y="4591400"/>
            <a:ext cx="4813600" cy="552100"/>
          </a:xfrm>
          <a:prstGeom prst="rect">
            <a:avLst/>
          </a:prstGeom>
          <a:noFill/>
          <a:ln>
            <a:noFill/>
          </a:ln>
        </p:spPr>
      </p:pic>
      <p:sp>
        <p:nvSpPr>
          <p:cNvPr id="102" name="Google Shape;102;p18"/>
          <p:cNvSpPr/>
          <p:nvPr/>
        </p:nvSpPr>
        <p:spPr>
          <a:xfrm>
            <a:off x="809625" y="748075"/>
            <a:ext cx="1333500" cy="1047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0" i="0" lang="en" sz="700" u="none" cap="none" strike="noStrike">
                <a:solidFill>
                  <a:srgbClr val="FFFFFF"/>
                </a:solidFill>
                <a:latin typeface="Helvetica Neue Light"/>
                <a:ea typeface="Helvetica Neue Light"/>
                <a:cs typeface="Helvetica Neue Light"/>
                <a:sym typeface="Helvetica Neue Light"/>
              </a:rPr>
              <a:t>Making the future of young minds</a:t>
            </a:r>
            <a:endParaRPr b="0" i="0" sz="700" u="none" cap="none" strike="noStrike">
              <a:solidFill>
                <a:schemeClr val="dk1"/>
              </a:solidFill>
              <a:latin typeface="Calibri"/>
              <a:ea typeface="Calibri"/>
              <a:cs typeface="Calibri"/>
              <a:sym typeface="Calibri"/>
            </a:endParaRPr>
          </a:p>
        </p:txBody>
      </p:sp>
      <p:sp>
        <p:nvSpPr>
          <p:cNvPr id="103" name="Google Shape;103;p18"/>
          <p:cNvSpPr txBox="1"/>
          <p:nvPr>
            <p:ph type="title"/>
          </p:nvPr>
        </p:nvSpPr>
        <p:spPr>
          <a:xfrm>
            <a:off x="3868500" y="619225"/>
            <a:ext cx="5275500" cy="8100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Font typeface="Helvetica Neue"/>
              <a:buNone/>
              <a:defRPr b="1" sz="3000">
                <a:latin typeface="Helvetica Neue"/>
                <a:ea typeface="Helvetica Neue"/>
                <a:cs typeface="Helvetica Neue"/>
                <a:sym typeface="Helvetica Neue"/>
              </a:defRPr>
            </a:lvl1pPr>
            <a:lvl2pPr lvl="1" rtl="0">
              <a:spcBef>
                <a:spcPts val="0"/>
              </a:spcBef>
              <a:spcAft>
                <a:spcPts val="0"/>
              </a:spcAft>
              <a:buSzPts val="3000"/>
              <a:buFont typeface="Helvetica Neue"/>
              <a:buNone/>
              <a:defRPr b="1" sz="3000">
                <a:latin typeface="Helvetica Neue"/>
                <a:ea typeface="Helvetica Neue"/>
                <a:cs typeface="Helvetica Neue"/>
                <a:sym typeface="Helvetica Neue"/>
              </a:defRPr>
            </a:lvl2pPr>
            <a:lvl3pPr lvl="2" rtl="0">
              <a:spcBef>
                <a:spcPts val="0"/>
              </a:spcBef>
              <a:spcAft>
                <a:spcPts val="0"/>
              </a:spcAft>
              <a:buSzPts val="3000"/>
              <a:buFont typeface="Helvetica Neue"/>
              <a:buNone/>
              <a:defRPr b="1" sz="3000">
                <a:latin typeface="Helvetica Neue"/>
                <a:ea typeface="Helvetica Neue"/>
                <a:cs typeface="Helvetica Neue"/>
                <a:sym typeface="Helvetica Neue"/>
              </a:defRPr>
            </a:lvl3pPr>
            <a:lvl4pPr lvl="3" rtl="0">
              <a:spcBef>
                <a:spcPts val="0"/>
              </a:spcBef>
              <a:spcAft>
                <a:spcPts val="0"/>
              </a:spcAft>
              <a:buSzPts val="3000"/>
              <a:buFont typeface="Helvetica Neue"/>
              <a:buNone/>
              <a:defRPr b="1" sz="3000">
                <a:latin typeface="Helvetica Neue"/>
                <a:ea typeface="Helvetica Neue"/>
                <a:cs typeface="Helvetica Neue"/>
                <a:sym typeface="Helvetica Neue"/>
              </a:defRPr>
            </a:lvl4pPr>
            <a:lvl5pPr lvl="4" rtl="0">
              <a:spcBef>
                <a:spcPts val="0"/>
              </a:spcBef>
              <a:spcAft>
                <a:spcPts val="0"/>
              </a:spcAft>
              <a:buSzPts val="3000"/>
              <a:buFont typeface="Helvetica Neue"/>
              <a:buNone/>
              <a:defRPr b="1" sz="3000">
                <a:latin typeface="Helvetica Neue"/>
                <a:ea typeface="Helvetica Neue"/>
                <a:cs typeface="Helvetica Neue"/>
                <a:sym typeface="Helvetica Neue"/>
              </a:defRPr>
            </a:lvl5pPr>
            <a:lvl6pPr lvl="5" rtl="0">
              <a:spcBef>
                <a:spcPts val="0"/>
              </a:spcBef>
              <a:spcAft>
                <a:spcPts val="0"/>
              </a:spcAft>
              <a:buSzPts val="3000"/>
              <a:buFont typeface="Helvetica Neue"/>
              <a:buNone/>
              <a:defRPr b="1" sz="3000">
                <a:latin typeface="Helvetica Neue"/>
                <a:ea typeface="Helvetica Neue"/>
                <a:cs typeface="Helvetica Neue"/>
                <a:sym typeface="Helvetica Neue"/>
              </a:defRPr>
            </a:lvl6pPr>
            <a:lvl7pPr lvl="6" rtl="0">
              <a:spcBef>
                <a:spcPts val="0"/>
              </a:spcBef>
              <a:spcAft>
                <a:spcPts val="0"/>
              </a:spcAft>
              <a:buSzPts val="3000"/>
              <a:buFont typeface="Helvetica Neue"/>
              <a:buNone/>
              <a:defRPr b="1" sz="3000">
                <a:latin typeface="Helvetica Neue"/>
                <a:ea typeface="Helvetica Neue"/>
                <a:cs typeface="Helvetica Neue"/>
                <a:sym typeface="Helvetica Neue"/>
              </a:defRPr>
            </a:lvl7pPr>
            <a:lvl8pPr lvl="7" rtl="0">
              <a:spcBef>
                <a:spcPts val="0"/>
              </a:spcBef>
              <a:spcAft>
                <a:spcPts val="0"/>
              </a:spcAft>
              <a:buSzPts val="3000"/>
              <a:buFont typeface="Helvetica Neue"/>
              <a:buNone/>
              <a:defRPr b="1" sz="3000">
                <a:latin typeface="Helvetica Neue"/>
                <a:ea typeface="Helvetica Neue"/>
                <a:cs typeface="Helvetica Neue"/>
                <a:sym typeface="Helvetica Neue"/>
              </a:defRPr>
            </a:lvl8pPr>
            <a:lvl9pPr lvl="8" rtl="0">
              <a:spcBef>
                <a:spcPts val="0"/>
              </a:spcBef>
              <a:spcAft>
                <a:spcPts val="0"/>
              </a:spcAft>
              <a:buSzPts val="3000"/>
              <a:buFont typeface="Helvetica Neue"/>
              <a:buNone/>
              <a:defRPr b="1" sz="3000">
                <a:latin typeface="Helvetica Neue"/>
                <a:ea typeface="Helvetica Neue"/>
                <a:cs typeface="Helvetica Neue"/>
                <a:sym typeface="Helvetica Neue"/>
              </a:defRPr>
            </a:lvl9pPr>
          </a:lstStyle>
          <a:p/>
        </p:txBody>
      </p:sp>
      <p:sp>
        <p:nvSpPr>
          <p:cNvPr id="104" name="Google Shape;104;p18"/>
          <p:cNvSpPr/>
          <p:nvPr>
            <p:ph idx="3" type="pic"/>
          </p:nvPr>
        </p:nvSpPr>
        <p:spPr>
          <a:xfrm>
            <a:off x="3675588" y="1724637"/>
            <a:ext cx="1792800" cy="1344600"/>
          </a:xfrm>
          <a:prstGeom prst="roundRect">
            <a:avLst>
              <a:gd fmla="val 10477" name="adj"/>
            </a:avLst>
          </a:prstGeom>
          <a:noFill/>
          <a:ln>
            <a:noFill/>
          </a:ln>
        </p:spPr>
      </p:sp>
      <p:sp>
        <p:nvSpPr>
          <p:cNvPr id="105" name="Google Shape;105;p18"/>
          <p:cNvSpPr/>
          <p:nvPr>
            <p:ph idx="4" type="pic"/>
          </p:nvPr>
        </p:nvSpPr>
        <p:spPr>
          <a:xfrm>
            <a:off x="6541000" y="1724637"/>
            <a:ext cx="1792800" cy="1344600"/>
          </a:xfrm>
          <a:prstGeom prst="roundRect">
            <a:avLst>
              <a:gd fmla="val 10477" name="adj"/>
            </a:avLst>
          </a:prstGeom>
          <a:noFill/>
          <a:ln>
            <a:noFill/>
          </a:ln>
        </p:spPr>
      </p:sp>
      <p:sp>
        <p:nvSpPr>
          <p:cNvPr id="106" name="Google Shape;106;p18"/>
          <p:cNvSpPr txBox="1"/>
          <p:nvPr>
            <p:ph idx="5" type="title"/>
          </p:nvPr>
        </p:nvSpPr>
        <p:spPr>
          <a:xfrm>
            <a:off x="494600" y="3151600"/>
            <a:ext cx="24240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7" name="Google Shape;107;p18"/>
          <p:cNvSpPr txBox="1"/>
          <p:nvPr>
            <p:ph idx="6" type="subTitle"/>
          </p:nvPr>
        </p:nvSpPr>
        <p:spPr>
          <a:xfrm>
            <a:off x="3360000" y="3798900"/>
            <a:ext cx="24240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08" name="Google Shape;108;p18"/>
          <p:cNvSpPr txBox="1"/>
          <p:nvPr>
            <p:ph idx="7" type="title"/>
          </p:nvPr>
        </p:nvSpPr>
        <p:spPr>
          <a:xfrm>
            <a:off x="3360000" y="3151600"/>
            <a:ext cx="24240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9" name="Google Shape;109;p18"/>
          <p:cNvSpPr txBox="1"/>
          <p:nvPr>
            <p:ph idx="8" type="subTitle"/>
          </p:nvPr>
        </p:nvSpPr>
        <p:spPr>
          <a:xfrm>
            <a:off x="6225400" y="3798900"/>
            <a:ext cx="24240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10" name="Google Shape;110;p18"/>
          <p:cNvSpPr txBox="1"/>
          <p:nvPr>
            <p:ph idx="9" type="title"/>
          </p:nvPr>
        </p:nvSpPr>
        <p:spPr>
          <a:xfrm>
            <a:off x="6225400" y="3151600"/>
            <a:ext cx="24240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CUSTOM_2">
    <p:spTree>
      <p:nvGrpSpPr>
        <p:cNvPr id="111" name="Shape 111"/>
        <p:cNvGrpSpPr/>
        <p:nvPr/>
      </p:nvGrpSpPr>
      <p:grpSpPr>
        <a:xfrm>
          <a:off x="0" y="0"/>
          <a:ext cx="0" cy="0"/>
          <a:chOff x="0" y="0"/>
          <a:chExt cx="0" cy="0"/>
        </a:xfrm>
      </p:grpSpPr>
      <p:sp>
        <p:nvSpPr>
          <p:cNvPr id="112" name="Google Shape;112;p19"/>
          <p:cNvSpPr txBox="1"/>
          <p:nvPr>
            <p:ph type="title"/>
          </p:nvPr>
        </p:nvSpPr>
        <p:spPr>
          <a:xfrm>
            <a:off x="676275" y="723900"/>
            <a:ext cx="3505200" cy="652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Helvetica Neue"/>
              <a:buNone/>
              <a:defRPr b="1" sz="3000">
                <a:latin typeface="Helvetica Neue"/>
                <a:ea typeface="Helvetica Neue"/>
                <a:cs typeface="Helvetica Neue"/>
                <a:sym typeface="Helvetica Neue"/>
              </a:defRPr>
            </a:lvl1pPr>
            <a:lvl2pPr lvl="1" rtl="0">
              <a:spcBef>
                <a:spcPts val="0"/>
              </a:spcBef>
              <a:spcAft>
                <a:spcPts val="0"/>
              </a:spcAft>
              <a:buSzPts val="3000"/>
              <a:buFont typeface="Helvetica Neue"/>
              <a:buNone/>
              <a:defRPr b="1" sz="3000">
                <a:latin typeface="Helvetica Neue"/>
                <a:ea typeface="Helvetica Neue"/>
                <a:cs typeface="Helvetica Neue"/>
                <a:sym typeface="Helvetica Neue"/>
              </a:defRPr>
            </a:lvl2pPr>
            <a:lvl3pPr lvl="2" rtl="0">
              <a:spcBef>
                <a:spcPts val="0"/>
              </a:spcBef>
              <a:spcAft>
                <a:spcPts val="0"/>
              </a:spcAft>
              <a:buSzPts val="3000"/>
              <a:buFont typeface="Helvetica Neue"/>
              <a:buNone/>
              <a:defRPr b="1" sz="3000">
                <a:latin typeface="Helvetica Neue"/>
                <a:ea typeface="Helvetica Neue"/>
                <a:cs typeface="Helvetica Neue"/>
                <a:sym typeface="Helvetica Neue"/>
              </a:defRPr>
            </a:lvl3pPr>
            <a:lvl4pPr lvl="3" rtl="0">
              <a:spcBef>
                <a:spcPts val="0"/>
              </a:spcBef>
              <a:spcAft>
                <a:spcPts val="0"/>
              </a:spcAft>
              <a:buSzPts val="3000"/>
              <a:buFont typeface="Helvetica Neue"/>
              <a:buNone/>
              <a:defRPr b="1" sz="3000">
                <a:latin typeface="Helvetica Neue"/>
                <a:ea typeface="Helvetica Neue"/>
                <a:cs typeface="Helvetica Neue"/>
                <a:sym typeface="Helvetica Neue"/>
              </a:defRPr>
            </a:lvl4pPr>
            <a:lvl5pPr lvl="4" rtl="0">
              <a:spcBef>
                <a:spcPts val="0"/>
              </a:spcBef>
              <a:spcAft>
                <a:spcPts val="0"/>
              </a:spcAft>
              <a:buSzPts val="3000"/>
              <a:buFont typeface="Helvetica Neue"/>
              <a:buNone/>
              <a:defRPr b="1" sz="3000">
                <a:latin typeface="Helvetica Neue"/>
                <a:ea typeface="Helvetica Neue"/>
                <a:cs typeface="Helvetica Neue"/>
                <a:sym typeface="Helvetica Neue"/>
              </a:defRPr>
            </a:lvl5pPr>
            <a:lvl6pPr lvl="5" rtl="0">
              <a:spcBef>
                <a:spcPts val="0"/>
              </a:spcBef>
              <a:spcAft>
                <a:spcPts val="0"/>
              </a:spcAft>
              <a:buSzPts val="3000"/>
              <a:buFont typeface="Helvetica Neue"/>
              <a:buNone/>
              <a:defRPr b="1" sz="3000">
                <a:latin typeface="Helvetica Neue"/>
                <a:ea typeface="Helvetica Neue"/>
                <a:cs typeface="Helvetica Neue"/>
                <a:sym typeface="Helvetica Neue"/>
              </a:defRPr>
            </a:lvl6pPr>
            <a:lvl7pPr lvl="6" rtl="0">
              <a:spcBef>
                <a:spcPts val="0"/>
              </a:spcBef>
              <a:spcAft>
                <a:spcPts val="0"/>
              </a:spcAft>
              <a:buSzPts val="3000"/>
              <a:buFont typeface="Helvetica Neue"/>
              <a:buNone/>
              <a:defRPr b="1" sz="3000">
                <a:latin typeface="Helvetica Neue"/>
                <a:ea typeface="Helvetica Neue"/>
                <a:cs typeface="Helvetica Neue"/>
                <a:sym typeface="Helvetica Neue"/>
              </a:defRPr>
            </a:lvl7pPr>
            <a:lvl8pPr lvl="7" rtl="0">
              <a:spcBef>
                <a:spcPts val="0"/>
              </a:spcBef>
              <a:spcAft>
                <a:spcPts val="0"/>
              </a:spcAft>
              <a:buSzPts val="3000"/>
              <a:buFont typeface="Helvetica Neue"/>
              <a:buNone/>
              <a:defRPr b="1" sz="3000">
                <a:latin typeface="Helvetica Neue"/>
                <a:ea typeface="Helvetica Neue"/>
                <a:cs typeface="Helvetica Neue"/>
                <a:sym typeface="Helvetica Neue"/>
              </a:defRPr>
            </a:lvl8pPr>
            <a:lvl9pPr lvl="8" rtl="0">
              <a:spcBef>
                <a:spcPts val="0"/>
              </a:spcBef>
              <a:spcAft>
                <a:spcPts val="0"/>
              </a:spcAft>
              <a:buSzPts val="3000"/>
              <a:buFont typeface="Helvetica Neue"/>
              <a:buNone/>
              <a:defRPr b="1" sz="3000">
                <a:latin typeface="Helvetica Neue"/>
                <a:ea typeface="Helvetica Neue"/>
                <a:cs typeface="Helvetica Neue"/>
                <a:sym typeface="Helvetica Neue"/>
              </a:defRPr>
            </a:lvl9pPr>
          </a:lstStyle>
          <a:p/>
        </p:txBody>
      </p:sp>
      <p:pic>
        <p:nvPicPr>
          <p:cNvPr descr="preencoded.png" id="113" name="Google Shape;113;p19"/>
          <p:cNvPicPr preferRelativeResize="0"/>
          <p:nvPr/>
        </p:nvPicPr>
        <p:blipFill rotWithShape="1">
          <a:blip r:embed="rId2">
            <a:alphaModFix/>
          </a:blip>
          <a:srcRect b="0" l="0" r="0" t="0"/>
          <a:stretch/>
        </p:blipFill>
        <p:spPr>
          <a:xfrm>
            <a:off x="0" y="2386013"/>
            <a:ext cx="9143996" cy="2757487"/>
          </a:xfrm>
          <a:prstGeom prst="rect">
            <a:avLst/>
          </a:prstGeom>
          <a:noFill/>
          <a:ln>
            <a:noFill/>
          </a:ln>
        </p:spPr>
      </p:pic>
      <p:pic>
        <p:nvPicPr>
          <p:cNvPr descr="preencoded.png" id="114" name="Google Shape;114;p19"/>
          <p:cNvPicPr preferRelativeResize="0"/>
          <p:nvPr/>
        </p:nvPicPr>
        <p:blipFill rotWithShape="1">
          <a:blip r:embed="rId3">
            <a:alphaModFix/>
          </a:blip>
          <a:srcRect b="0" l="0" r="0" t="0"/>
          <a:stretch/>
        </p:blipFill>
        <p:spPr>
          <a:xfrm>
            <a:off x="7296150" y="4257675"/>
            <a:ext cx="1466850" cy="347663"/>
          </a:xfrm>
          <a:prstGeom prst="rect">
            <a:avLst/>
          </a:prstGeom>
          <a:noFill/>
          <a:ln>
            <a:noFill/>
          </a:ln>
        </p:spPr>
      </p:pic>
      <p:pic>
        <p:nvPicPr>
          <p:cNvPr descr="preencoded.png" id="115" name="Google Shape;115;p19"/>
          <p:cNvPicPr preferRelativeResize="0"/>
          <p:nvPr/>
        </p:nvPicPr>
        <p:blipFill rotWithShape="1">
          <a:blip r:embed="rId4">
            <a:alphaModFix/>
          </a:blip>
          <a:srcRect b="0" l="0" r="0" t="0"/>
          <a:stretch/>
        </p:blipFill>
        <p:spPr>
          <a:xfrm>
            <a:off x="6300788" y="1690688"/>
            <a:ext cx="609600" cy="609600"/>
          </a:xfrm>
          <a:prstGeom prst="rect">
            <a:avLst/>
          </a:prstGeom>
          <a:noFill/>
          <a:ln>
            <a:noFill/>
          </a:ln>
        </p:spPr>
      </p:pic>
      <p:pic>
        <p:nvPicPr>
          <p:cNvPr descr="preencoded.png" id="116" name="Google Shape;116;p19"/>
          <p:cNvPicPr preferRelativeResize="0"/>
          <p:nvPr/>
        </p:nvPicPr>
        <p:blipFill rotWithShape="1">
          <a:blip r:embed="rId5">
            <a:alphaModFix/>
          </a:blip>
          <a:srcRect b="0" l="0" r="0" t="0"/>
          <a:stretch/>
        </p:blipFill>
        <p:spPr>
          <a:xfrm>
            <a:off x="7115175" y="638175"/>
            <a:ext cx="1228725" cy="1228725"/>
          </a:xfrm>
          <a:prstGeom prst="rect">
            <a:avLst/>
          </a:prstGeom>
          <a:noFill/>
          <a:ln>
            <a:noFill/>
          </a:ln>
        </p:spPr>
      </p:pic>
      <p:sp>
        <p:nvSpPr>
          <p:cNvPr id="117" name="Google Shape;117;p19"/>
          <p:cNvSpPr/>
          <p:nvPr/>
        </p:nvSpPr>
        <p:spPr>
          <a:xfrm>
            <a:off x="7393517" y="4700600"/>
            <a:ext cx="1399200" cy="999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0" i="1" lang="en" sz="700" u="none" cap="none" strike="noStrike">
                <a:solidFill>
                  <a:srgbClr val="FFFFFF"/>
                </a:solidFill>
                <a:latin typeface="Helvetica Neue Light"/>
                <a:ea typeface="Helvetica Neue Light"/>
                <a:cs typeface="Helvetica Neue Light"/>
                <a:sym typeface="Helvetica Neue Light"/>
              </a:rPr>
              <a:t>Making the future of young minds</a:t>
            </a:r>
            <a:endParaRPr b="0" i="0" sz="700" u="none" cap="none" strike="noStrike">
              <a:solidFill>
                <a:srgbClr val="000000"/>
              </a:solidFill>
              <a:latin typeface="Calibri"/>
              <a:ea typeface="Calibri"/>
              <a:cs typeface="Calibri"/>
              <a:sym typeface="Calibri"/>
            </a:endParaRPr>
          </a:p>
        </p:txBody>
      </p:sp>
      <p:sp>
        <p:nvSpPr>
          <p:cNvPr id="118" name="Google Shape;118;p19"/>
          <p:cNvSpPr txBox="1"/>
          <p:nvPr>
            <p:ph idx="1" type="subTitle"/>
          </p:nvPr>
        </p:nvSpPr>
        <p:spPr>
          <a:xfrm>
            <a:off x="676275" y="1552575"/>
            <a:ext cx="3505200" cy="14955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2400"/>
              <a:buFont typeface="Assistant"/>
              <a:buNone/>
              <a:defRPr>
                <a:solidFill>
                  <a:schemeClr val="dk1"/>
                </a:solidFill>
                <a:latin typeface="Assistant"/>
                <a:ea typeface="Assistant"/>
                <a:cs typeface="Assistant"/>
                <a:sym typeface="Assistant"/>
              </a:defRPr>
            </a:lvl1pPr>
            <a:lvl2pPr lvl="1" rtl="0">
              <a:lnSpc>
                <a:spcPct val="135000"/>
              </a:lnSpc>
              <a:spcBef>
                <a:spcPts val="0"/>
              </a:spcBef>
              <a:spcAft>
                <a:spcPts val="0"/>
              </a:spcAft>
              <a:buSzPts val="2000"/>
              <a:buNone/>
              <a:defRPr/>
            </a:lvl2pPr>
            <a:lvl3pPr lvl="2" rtl="0">
              <a:lnSpc>
                <a:spcPct val="135000"/>
              </a:lnSpc>
              <a:spcBef>
                <a:spcPts val="0"/>
              </a:spcBef>
              <a:spcAft>
                <a:spcPts val="0"/>
              </a:spcAft>
              <a:buSzPts val="2000"/>
              <a:buNone/>
              <a:defRPr/>
            </a:lvl3pPr>
            <a:lvl4pPr lvl="3" rtl="0">
              <a:lnSpc>
                <a:spcPct val="135000"/>
              </a:lnSpc>
              <a:spcBef>
                <a:spcPts val="0"/>
              </a:spcBef>
              <a:spcAft>
                <a:spcPts val="0"/>
              </a:spcAft>
              <a:buSzPts val="2000"/>
              <a:buNone/>
              <a:defRPr/>
            </a:lvl4pPr>
            <a:lvl5pPr lvl="4" rtl="0">
              <a:lnSpc>
                <a:spcPct val="135000"/>
              </a:lnSpc>
              <a:spcBef>
                <a:spcPts val="0"/>
              </a:spcBef>
              <a:spcAft>
                <a:spcPts val="0"/>
              </a:spcAft>
              <a:buSzPts val="2000"/>
              <a:buNone/>
              <a:defRPr/>
            </a:lvl5pPr>
            <a:lvl6pPr lvl="5" rtl="0">
              <a:lnSpc>
                <a:spcPct val="135000"/>
              </a:lnSpc>
              <a:spcBef>
                <a:spcPts val="0"/>
              </a:spcBef>
              <a:spcAft>
                <a:spcPts val="0"/>
              </a:spcAft>
              <a:buSzPts val="2000"/>
              <a:buNone/>
              <a:defRPr/>
            </a:lvl6pPr>
            <a:lvl7pPr lvl="6" rtl="0">
              <a:lnSpc>
                <a:spcPct val="135000"/>
              </a:lnSpc>
              <a:spcBef>
                <a:spcPts val="0"/>
              </a:spcBef>
              <a:spcAft>
                <a:spcPts val="0"/>
              </a:spcAft>
              <a:buSzPts val="2000"/>
              <a:buNone/>
              <a:defRPr/>
            </a:lvl7pPr>
            <a:lvl8pPr lvl="7" rtl="0">
              <a:lnSpc>
                <a:spcPct val="135000"/>
              </a:lnSpc>
              <a:spcBef>
                <a:spcPts val="0"/>
              </a:spcBef>
              <a:spcAft>
                <a:spcPts val="0"/>
              </a:spcAft>
              <a:buSzPts val="2000"/>
              <a:buNone/>
              <a:defRPr/>
            </a:lvl8pPr>
            <a:lvl9pPr lvl="8" rtl="0">
              <a:lnSpc>
                <a:spcPct val="135000"/>
              </a:lnSpc>
              <a:spcBef>
                <a:spcPts val="0"/>
              </a:spcBef>
              <a:spcAft>
                <a:spcPts val="0"/>
              </a:spcAft>
              <a:buSzPts val="20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3_1">
    <p:spTree>
      <p:nvGrpSpPr>
        <p:cNvPr id="119" name="Shape 119"/>
        <p:cNvGrpSpPr/>
        <p:nvPr/>
      </p:nvGrpSpPr>
      <p:grpSpPr>
        <a:xfrm>
          <a:off x="0" y="0"/>
          <a:ext cx="0" cy="0"/>
          <a:chOff x="0" y="0"/>
          <a:chExt cx="0" cy="0"/>
        </a:xfrm>
      </p:grpSpPr>
      <p:sp>
        <p:nvSpPr>
          <p:cNvPr id="120" name="Google Shape;120;p20"/>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Font typeface="Helvetica Neue"/>
              <a:buNone/>
              <a:defRPr b="1" sz="3000">
                <a:latin typeface="Helvetica Neue"/>
                <a:ea typeface="Helvetica Neue"/>
                <a:cs typeface="Helvetica Neue"/>
                <a:sym typeface="Helvetica Neu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pic>
        <p:nvPicPr>
          <p:cNvPr descr="preencoded.png" id="121" name="Google Shape;121;p20"/>
          <p:cNvPicPr preferRelativeResize="0"/>
          <p:nvPr/>
        </p:nvPicPr>
        <p:blipFill rotWithShape="1">
          <a:blip r:embed="rId2">
            <a:alphaModFix/>
          </a:blip>
          <a:srcRect b="0" l="0" r="0" t="0"/>
          <a:stretch/>
        </p:blipFill>
        <p:spPr>
          <a:xfrm>
            <a:off x="4588511" y="-18047"/>
            <a:ext cx="4567237" cy="1647593"/>
          </a:xfrm>
          <a:prstGeom prst="rect">
            <a:avLst/>
          </a:prstGeom>
          <a:noFill/>
          <a:ln>
            <a:noFill/>
          </a:ln>
        </p:spPr>
      </p:pic>
      <p:pic>
        <p:nvPicPr>
          <p:cNvPr descr="preencoded.png" id="122" name="Google Shape;122;p20"/>
          <p:cNvPicPr preferRelativeResize="0"/>
          <p:nvPr/>
        </p:nvPicPr>
        <p:blipFill rotWithShape="1">
          <a:blip r:embed="rId3">
            <a:alphaModFix/>
          </a:blip>
          <a:srcRect b="0" l="0" r="0" t="0"/>
          <a:stretch/>
        </p:blipFill>
        <p:spPr>
          <a:xfrm>
            <a:off x="7377113" y="219075"/>
            <a:ext cx="1466850" cy="347663"/>
          </a:xfrm>
          <a:prstGeom prst="rect">
            <a:avLst/>
          </a:prstGeom>
          <a:noFill/>
          <a:ln>
            <a:noFill/>
          </a:ln>
        </p:spPr>
      </p:pic>
      <p:pic>
        <p:nvPicPr>
          <p:cNvPr descr="preencoded.png" id="123" name="Google Shape;123;p20"/>
          <p:cNvPicPr preferRelativeResize="0"/>
          <p:nvPr/>
        </p:nvPicPr>
        <p:blipFill rotWithShape="1">
          <a:blip r:embed="rId4">
            <a:alphaModFix/>
          </a:blip>
          <a:srcRect b="0" l="0" r="0" t="0"/>
          <a:stretch/>
        </p:blipFill>
        <p:spPr>
          <a:xfrm>
            <a:off x="8424875" y="3414725"/>
            <a:ext cx="733425" cy="1763153"/>
          </a:xfrm>
          <a:prstGeom prst="rect">
            <a:avLst/>
          </a:prstGeom>
          <a:noFill/>
          <a:ln>
            <a:noFill/>
          </a:ln>
        </p:spPr>
      </p:pic>
      <p:pic>
        <p:nvPicPr>
          <p:cNvPr descr="preencoded.png" id="124" name="Google Shape;124;p20"/>
          <p:cNvPicPr preferRelativeResize="0"/>
          <p:nvPr/>
        </p:nvPicPr>
        <p:blipFill rotWithShape="1">
          <a:blip r:embed="rId5">
            <a:alphaModFix/>
          </a:blip>
          <a:srcRect b="0" l="0" r="0" t="0"/>
          <a:stretch/>
        </p:blipFill>
        <p:spPr>
          <a:xfrm>
            <a:off x="7596188" y="4167188"/>
            <a:ext cx="733425" cy="733425"/>
          </a:xfrm>
          <a:prstGeom prst="rect">
            <a:avLst/>
          </a:prstGeom>
          <a:noFill/>
          <a:ln>
            <a:noFill/>
          </a:ln>
        </p:spPr>
      </p:pic>
      <p:pic>
        <p:nvPicPr>
          <p:cNvPr descr="preencoded.png" id="125" name="Google Shape;125;p20"/>
          <p:cNvPicPr preferRelativeResize="0"/>
          <p:nvPr/>
        </p:nvPicPr>
        <p:blipFill rotWithShape="1">
          <a:blip r:embed="rId6">
            <a:alphaModFix/>
          </a:blip>
          <a:srcRect b="0" l="0" r="0" t="0"/>
          <a:stretch/>
        </p:blipFill>
        <p:spPr>
          <a:xfrm>
            <a:off x="8329613" y="3624263"/>
            <a:ext cx="419100" cy="419100"/>
          </a:xfrm>
          <a:prstGeom prst="rect">
            <a:avLst/>
          </a:prstGeom>
          <a:noFill/>
          <a:ln>
            <a:noFill/>
          </a:ln>
        </p:spPr>
      </p:pic>
      <p:sp>
        <p:nvSpPr>
          <p:cNvPr id="126" name="Google Shape;126;p20"/>
          <p:cNvSpPr/>
          <p:nvPr/>
        </p:nvSpPr>
        <p:spPr>
          <a:xfrm>
            <a:off x="7469451" y="635124"/>
            <a:ext cx="1282200" cy="1047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0" i="0" lang="en" sz="700" u="none" cap="none" strike="noStrike">
                <a:solidFill>
                  <a:srgbClr val="FFFFFF"/>
                </a:solidFill>
                <a:latin typeface="Helvetica Neue Light"/>
                <a:ea typeface="Helvetica Neue Light"/>
                <a:cs typeface="Helvetica Neue Light"/>
                <a:sym typeface="Helvetica Neue Light"/>
              </a:rPr>
              <a:t>Making the future of young minds</a:t>
            </a:r>
            <a:endParaRPr b="0" i="0" sz="700" u="none" cap="none" strike="noStrike">
              <a:solidFill>
                <a:srgbClr val="000000"/>
              </a:solidFill>
              <a:latin typeface="Calibri"/>
              <a:ea typeface="Calibri"/>
              <a:cs typeface="Calibri"/>
              <a:sym typeface="Calibri"/>
            </a:endParaRPr>
          </a:p>
        </p:txBody>
      </p:sp>
      <p:sp>
        <p:nvSpPr>
          <p:cNvPr id="127" name="Google Shape;127;p20"/>
          <p:cNvSpPr txBox="1"/>
          <p:nvPr>
            <p:ph idx="1" type="body"/>
          </p:nvPr>
        </p:nvSpPr>
        <p:spPr>
          <a:xfrm>
            <a:off x="504100" y="1482381"/>
            <a:ext cx="7825500" cy="3134100"/>
          </a:xfrm>
          <a:prstGeom prst="rect">
            <a:avLst/>
          </a:prstGeom>
        </p:spPr>
        <p:txBody>
          <a:bodyPr anchorCtr="0" anchor="t" bIns="91425" lIns="91425" spcFirstLastPara="1" rIns="91425" wrap="square" tIns="91425">
            <a:normAutofit/>
          </a:bodyPr>
          <a:lstStyle>
            <a:lvl1pPr indent="-381000" lvl="0" marL="457200" rtl="0">
              <a:lnSpc>
                <a:spcPct val="135000"/>
              </a:lnSpc>
              <a:spcBef>
                <a:spcPts val="0"/>
              </a:spcBef>
              <a:spcAft>
                <a:spcPts val="0"/>
              </a:spcAft>
              <a:buSzPts val="2400"/>
              <a:buFont typeface="Assistant"/>
              <a:buChar char="●"/>
              <a:defRPr sz="2400">
                <a:latin typeface="Assistant"/>
                <a:ea typeface="Assistant"/>
                <a:cs typeface="Assistant"/>
                <a:sym typeface="Assistant"/>
              </a:defRPr>
            </a:lvl1pPr>
            <a:lvl2pPr indent="-355600" lvl="1" marL="914400" rtl="0">
              <a:lnSpc>
                <a:spcPct val="135000"/>
              </a:lnSpc>
              <a:spcBef>
                <a:spcPts val="0"/>
              </a:spcBef>
              <a:spcAft>
                <a:spcPts val="0"/>
              </a:spcAft>
              <a:buSzPts val="2000"/>
              <a:buFont typeface="Assistant"/>
              <a:buChar char="○"/>
              <a:defRPr sz="2000">
                <a:latin typeface="Assistant"/>
                <a:ea typeface="Assistant"/>
                <a:cs typeface="Assistant"/>
                <a:sym typeface="Assistant"/>
              </a:defRPr>
            </a:lvl2pPr>
            <a:lvl3pPr indent="-355600" lvl="2" marL="1371600" rtl="0">
              <a:lnSpc>
                <a:spcPct val="135000"/>
              </a:lnSpc>
              <a:spcBef>
                <a:spcPts val="0"/>
              </a:spcBef>
              <a:spcAft>
                <a:spcPts val="0"/>
              </a:spcAft>
              <a:buSzPts val="2000"/>
              <a:buFont typeface="Assistant"/>
              <a:buChar char="■"/>
              <a:defRPr sz="2000">
                <a:latin typeface="Assistant"/>
                <a:ea typeface="Assistant"/>
                <a:cs typeface="Assistant"/>
                <a:sym typeface="Assistant"/>
              </a:defRPr>
            </a:lvl3pPr>
            <a:lvl4pPr indent="-355600" lvl="3" marL="1828800" rtl="0">
              <a:lnSpc>
                <a:spcPct val="135000"/>
              </a:lnSpc>
              <a:spcBef>
                <a:spcPts val="0"/>
              </a:spcBef>
              <a:spcAft>
                <a:spcPts val="0"/>
              </a:spcAft>
              <a:buSzPts val="2000"/>
              <a:buFont typeface="Assistant"/>
              <a:buChar char="●"/>
              <a:defRPr sz="2000">
                <a:latin typeface="Assistant"/>
                <a:ea typeface="Assistant"/>
                <a:cs typeface="Assistant"/>
                <a:sym typeface="Assistant"/>
              </a:defRPr>
            </a:lvl4pPr>
            <a:lvl5pPr indent="-355600" lvl="4" marL="2286000" rtl="0">
              <a:lnSpc>
                <a:spcPct val="135000"/>
              </a:lnSpc>
              <a:spcBef>
                <a:spcPts val="0"/>
              </a:spcBef>
              <a:spcAft>
                <a:spcPts val="0"/>
              </a:spcAft>
              <a:buSzPts val="2000"/>
              <a:buFont typeface="Assistant"/>
              <a:buChar char="○"/>
              <a:defRPr sz="2000">
                <a:latin typeface="Assistant"/>
                <a:ea typeface="Assistant"/>
                <a:cs typeface="Assistant"/>
                <a:sym typeface="Assistant"/>
              </a:defRPr>
            </a:lvl5pPr>
            <a:lvl6pPr indent="-355600" lvl="5" marL="2743200" rtl="0">
              <a:lnSpc>
                <a:spcPct val="135000"/>
              </a:lnSpc>
              <a:spcBef>
                <a:spcPts val="0"/>
              </a:spcBef>
              <a:spcAft>
                <a:spcPts val="0"/>
              </a:spcAft>
              <a:buSzPts val="2000"/>
              <a:buFont typeface="Assistant"/>
              <a:buChar char="■"/>
              <a:defRPr sz="2000">
                <a:latin typeface="Assistant"/>
                <a:ea typeface="Assistant"/>
                <a:cs typeface="Assistant"/>
                <a:sym typeface="Assistant"/>
              </a:defRPr>
            </a:lvl6pPr>
            <a:lvl7pPr indent="-355600" lvl="6" marL="3200400" rtl="0">
              <a:lnSpc>
                <a:spcPct val="135000"/>
              </a:lnSpc>
              <a:spcBef>
                <a:spcPts val="0"/>
              </a:spcBef>
              <a:spcAft>
                <a:spcPts val="0"/>
              </a:spcAft>
              <a:buSzPts val="2000"/>
              <a:buFont typeface="Assistant"/>
              <a:buChar char="●"/>
              <a:defRPr sz="2000">
                <a:latin typeface="Assistant"/>
                <a:ea typeface="Assistant"/>
                <a:cs typeface="Assistant"/>
                <a:sym typeface="Assistant"/>
              </a:defRPr>
            </a:lvl7pPr>
            <a:lvl8pPr indent="-355600" lvl="7" marL="3657600" rtl="0">
              <a:lnSpc>
                <a:spcPct val="135000"/>
              </a:lnSpc>
              <a:spcBef>
                <a:spcPts val="0"/>
              </a:spcBef>
              <a:spcAft>
                <a:spcPts val="0"/>
              </a:spcAft>
              <a:buSzPts val="2000"/>
              <a:buFont typeface="Assistant"/>
              <a:buChar char="○"/>
              <a:defRPr sz="2000">
                <a:latin typeface="Assistant"/>
                <a:ea typeface="Assistant"/>
                <a:cs typeface="Assistant"/>
                <a:sym typeface="Assistant"/>
              </a:defRPr>
            </a:lvl8pPr>
            <a:lvl9pPr indent="-355600" lvl="8" marL="4114800" rtl="0">
              <a:lnSpc>
                <a:spcPct val="135000"/>
              </a:lnSpc>
              <a:spcBef>
                <a:spcPts val="0"/>
              </a:spcBef>
              <a:spcAft>
                <a:spcPts val="0"/>
              </a:spcAft>
              <a:buSzPts val="2000"/>
              <a:buFont typeface="Assistant"/>
              <a:buChar char="■"/>
              <a:defRPr sz="2000">
                <a:latin typeface="Assistant"/>
                <a:ea typeface="Assistant"/>
                <a:cs typeface="Assistant"/>
                <a:sym typeface="Assistan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3">
    <p:spTree>
      <p:nvGrpSpPr>
        <p:cNvPr id="128" name="Shape 12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81000" lvl="0" marL="457200" rtl="0">
              <a:lnSpc>
                <a:spcPct val="135000"/>
              </a:lnSpc>
              <a:spcBef>
                <a:spcPts val="0"/>
              </a:spcBef>
              <a:spcAft>
                <a:spcPts val="0"/>
              </a:spcAft>
              <a:buClr>
                <a:schemeClr val="dk2"/>
              </a:buClr>
              <a:buSzPts val="2400"/>
              <a:buFont typeface="Assistant"/>
              <a:buChar char="●"/>
              <a:defRPr sz="2400">
                <a:solidFill>
                  <a:schemeClr val="dk2"/>
                </a:solidFill>
                <a:latin typeface="Assistant"/>
                <a:ea typeface="Assistant"/>
                <a:cs typeface="Assistant"/>
                <a:sym typeface="Assistant"/>
              </a:defRPr>
            </a:lvl1pPr>
            <a:lvl2pPr indent="-355600" lvl="1" marL="9144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2pPr>
            <a:lvl3pPr indent="-355600" lvl="2" marL="13716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3pPr>
            <a:lvl4pPr indent="-355600" lvl="3" marL="18288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4pPr>
            <a:lvl5pPr indent="-355600" lvl="4" marL="22860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5pPr>
            <a:lvl6pPr indent="-355600" lvl="5" marL="27432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6pPr>
            <a:lvl7pPr indent="-355600" lvl="6" marL="32004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7pPr>
            <a:lvl8pPr indent="-355600" lvl="7" marL="36576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8pPr>
            <a:lvl9pPr indent="-355600" lvl="8" marL="41148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57.png"/><Relationship Id="rId5"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hyperlink" Target="http://www.youtube.com/watch?v=tkARxhKmSvc" TargetMode="Externa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hyperlink" Target="https://x.thunkable.com/signup" TargetMode="External"/><Relationship Id="rId4" Type="http://schemas.openxmlformats.org/officeDocument/2006/relationships/image" Target="../media/image39.png"/><Relationship Id="rId5"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50.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hyperlink" Target="http://www.youtube.com/watch?v=sY63cB_P65M" TargetMode="Externa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hyperlink" Target="http://www.youtube.com/watch?v=8u7LuW4gLpY" TargetMode="Externa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type="ctrTitle"/>
          </p:nvPr>
        </p:nvSpPr>
        <p:spPr>
          <a:xfrm>
            <a:off x="4914900" y="671525"/>
            <a:ext cx="3095700" cy="13782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Graphify: Create a Data-Driven Bar Graph App</a:t>
            </a:r>
            <a:endParaRPr/>
          </a:p>
        </p:txBody>
      </p:sp>
      <p:sp>
        <p:nvSpPr>
          <p:cNvPr id="134" name="Google Shape;134;p22"/>
          <p:cNvSpPr txBox="1"/>
          <p:nvPr>
            <p:ph idx="1" type="subTitle"/>
          </p:nvPr>
        </p:nvSpPr>
        <p:spPr>
          <a:xfrm>
            <a:off x="4914900" y="2133600"/>
            <a:ext cx="3095700" cy="393600"/>
          </a:xfrm>
          <a:prstGeom prst="rect">
            <a:avLst/>
          </a:prstGeom>
        </p:spPr>
        <p:txBody>
          <a:bodyPr anchorCtr="0" anchor="ctr" bIns="91425" lIns="91425" spcFirstLastPara="1" rIns="91425" wrap="square" tIns="91425">
            <a:normAutofit fontScale="70000" lnSpcReduction="20000"/>
          </a:bodyPr>
          <a:lstStyle/>
          <a:p>
            <a:pPr indent="0" lvl="0" marL="0" rtl="0" algn="l">
              <a:spcBef>
                <a:spcPts val="0"/>
              </a:spcBef>
              <a:spcAft>
                <a:spcPts val="0"/>
              </a:spcAft>
              <a:buNone/>
            </a:pPr>
            <a:r>
              <a:rPr lang="en"/>
              <a:t>120 Minutes</a:t>
            </a:r>
            <a:endParaRPr/>
          </a:p>
        </p:txBody>
      </p:sp>
      <p:pic>
        <p:nvPicPr>
          <p:cNvPr id="135" name="Google Shape;135;p22"/>
          <p:cNvPicPr preferRelativeResize="0"/>
          <p:nvPr>
            <p:ph idx="2" type="pic"/>
          </p:nvPr>
        </p:nvPicPr>
        <p:blipFill rotWithShape="1">
          <a:blip r:embed="rId3">
            <a:alphaModFix/>
          </a:blip>
          <a:srcRect b="0" l="12502" r="12495" t="0"/>
          <a:stretch/>
        </p:blipFill>
        <p:spPr>
          <a:xfrm>
            <a:off x="666750" y="671525"/>
            <a:ext cx="3490800" cy="3490800"/>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1"/>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compare Data</a:t>
            </a:r>
            <a:endParaRPr/>
          </a:p>
        </p:txBody>
      </p:sp>
      <p:pic>
        <p:nvPicPr>
          <p:cNvPr id="192" name="Google Shape;192;p31"/>
          <p:cNvPicPr preferRelativeResize="0"/>
          <p:nvPr/>
        </p:nvPicPr>
        <p:blipFill>
          <a:blip r:embed="rId3">
            <a:alphaModFix/>
          </a:blip>
          <a:stretch>
            <a:fillRect/>
          </a:stretch>
        </p:blipFill>
        <p:spPr>
          <a:xfrm>
            <a:off x="610475" y="1042750"/>
            <a:ext cx="6227735" cy="3680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2"/>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Thunkable</a:t>
            </a:r>
            <a:endParaRPr/>
          </a:p>
        </p:txBody>
      </p:sp>
      <p:pic>
        <p:nvPicPr>
          <p:cNvPr id="198" name="Google Shape;198;p32"/>
          <p:cNvPicPr preferRelativeResize="0"/>
          <p:nvPr/>
        </p:nvPicPr>
        <p:blipFill>
          <a:blip r:embed="rId3">
            <a:alphaModFix/>
          </a:blip>
          <a:stretch>
            <a:fillRect/>
          </a:stretch>
        </p:blipFill>
        <p:spPr>
          <a:xfrm>
            <a:off x="152400" y="1310675"/>
            <a:ext cx="3680425" cy="3680425"/>
          </a:xfrm>
          <a:prstGeom prst="rect">
            <a:avLst/>
          </a:prstGeom>
          <a:noFill/>
          <a:ln>
            <a:noFill/>
          </a:ln>
        </p:spPr>
      </p:pic>
      <p:sp>
        <p:nvSpPr>
          <p:cNvPr id="199" name="Google Shape;199;p32"/>
          <p:cNvSpPr txBox="1"/>
          <p:nvPr/>
        </p:nvSpPr>
        <p:spPr>
          <a:xfrm>
            <a:off x="3889225" y="2642987"/>
            <a:ext cx="3534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Assistant"/>
                <a:ea typeface="Assistant"/>
                <a:cs typeface="Assistant"/>
                <a:sym typeface="Assistant"/>
              </a:rPr>
              <a:t>Today we will create a Custom App that will display data as a bar graph.</a:t>
            </a:r>
            <a:endParaRPr sz="1800">
              <a:latin typeface="Assistant"/>
              <a:ea typeface="Assistant"/>
              <a:cs typeface="Assistant"/>
              <a:sym typeface="Assistant"/>
            </a:endParaRPr>
          </a:p>
        </p:txBody>
      </p:sp>
      <p:pic>
        <p:nvPicPr>
          <p:cNvPr id="200" name="Google Shape;200;p32"/>
          <p:cNvPicPr preferRelativeResize="0"/>
          <p:nvPr/>
        </p:nvPicPr>
        <p:blipFill>
          <a:blip r:embed="rId4">
            <a:alphaModFix/>
          </a:blip>
          <a:stretch>
            <a:fillRect/>
          </a:stretch>
        </p:blipFill>
        <p:spPr>
          <a:xfrm>
            <a:off x="2687250" y="95875"/>
            <a:ext cx="1636525" cy="1636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3"/>
          <p:cNvSpPr txBox="1"/>
          <p:nvPr>
            <p:ph type="title"/>
          </p:nvPr>
        </p:nvSpPr>
        <p:spPr>
          <a:xfrm>
            <a:off x="363550" y="1901375"/>
            <a:ext cx="8520600" cy="2232300"/>
          </a:xfrm>
          <a:prstGeom prst="rect">
            <a:avLst/>
          </a:prstGeom>
        </p:spPr>
        <p:txBody>
          <a:bodyPr anchorCtr="0" anchor="ctr" bIns="91425" lIns="91425" spcFirstLastPara="1" rIns="91425" wrap="square" tIns="91425">
            <a:noAutofit/>
          </a:bodyPr>
          <a:lstStyle/>
          <a:p>
            <a:pPr indent="-419100" lvl="0" marL="457200" rtl="0" algn="l">
              <a:lnSpc>
                <a:spcPct val="115000"/>
              </a:lnSpc>
              <a:spcBef>
                <a:spcPts val="0"/>
              </a:spcBef>
              <a:spcAft>
                <a:spcPts val="0"/>
              </a:spcAft>
              <a:buSzPts val="3000"/>
              <a:buFont typeface="Assistant"/>
              <a:buChar char="●"/>
            </a:pPr>
            <a:r>
              <a:rPr b="0" lang="en">
                <a:latin typeface="Assistant"/>
                <a:ea typeface="Assistant"/>
                <a:cs typeface="Assistant"/>
                <a:sym typeface="Assistant"/>
              </a:rPr>
              <a:t>What are some of your favourite mobile apps? </a:t>
            </a:r>
            <a:endParaRPr b="0">
              <a:latin typeface="Assistant"/>
              <a:ea typeface="Assistant"/>
              <a:cs typeface="Assistant"/>
              <a:sym typeface="Assistant"/>
            </a:endParaRPr>
          </a:p>
          <a:p>
            <a:pPr indent="-419100" lvl="0" marL="457200" rtl="0" algn="l">
              <a:lnSpc>
                <a:spcPct val="115000"/>
              </a:lnSpc>
              <a:spcBef>
                <a:spcPts val="0"/>
              </a:spcBef>
              <a:spcAft>
                <a:spcPts val="0"/>
              </a:spcAft>
              <a:buSzPts val="3000"/>
              <a:buFont typeface="Assistant"/>
              <a:buChar char="●"/>
            </a:pPr>
            <a:r>
              <a:rPr b="0" lang="en">
                <a:latin typeface="Assistant"/>
                <a:ea typeface="Assistant"/>
                <a:cs typeface="Assistant"/>
                <a:sym typeface="Assistant"/>
              </a:rPr>
              <a:t>Have you created mobile apps before? If yes, list the apps you have created</a:t>
            </a:r>
            <a:endParaRPr b="0">
              <a:latin typeface="Assistant"/>
              <a:ea typeface="Assistant"/>
              <a:cs typeface="Assistant"/>
              <a:sym typeface="Assistant"/>
            </a:endParaRPr>
          </a:p>
          <a:p>
            <a:pPr indent="0" lvl="0" marL="457200" rtl="0" algn="ctr">
              <a:spcBef>
                <a:spcPts val="0"/>
              </a:spcBef>
              <a:spcAft>
                <a:spcPts val="0"/>
              </a:spcAft>
              <a:buNone/>
            </a:pPr>
            <a:r>
              <a:t/>
            </a:r>
            <a:endParaRPr>
              <a:latin typeface="Assistant"/>
              <a:ea typeface="Assistant"/>
              <a:cs typeface="Assistant"/>
              <a:sym typeface="Assistant"/>
            </a:endParaRPr>
          </a:p>
        </p:txBody>
      </p:sp>
      <p:sp>
        <p:nvSpPr>
          <p:cNvPr id="206" name="Google Shape;206;p33"/>
          <p:cNvSpPr txBox="1"/>
          <p:nvPr/>
        </p:nvSpPr>
        <p:spPr>
          <a:xfrm>
            <a:off x="527225" y="397550"/>
            <a:ext cx="4183200" cy="96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700">
                <a:solidFill>
                  <a:schemeClr val="lt1"/>
                </a:solidFill>
                <a:latin typeface="Helvetica Neue"/>
                <a:ea typeface="Helvetica Neue"/>
                <a:cs typeface="Helvetica Neue"/>
                <a:sym typeface="Helvetica Neue"/>
              </a:rPr>
              <a:t>Think Pair Share!</a:t>
            </a:r>
            <a:endParaRPr b="1" sz="3700">
              <a:solidFill>
                <a:schemeClr val="lt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4"/>
          <p:cNvSpPr txBox="1"/>
          <p:nvPr>
            <p:ph type="title"/>
          </p:nvPr>
        </p:nvSpPr>
        <p:spPr>
          <a:xfrm>
            <a:off x="266675" y="3042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Some popular Applications</a:t>
            </a:r>
            <a:endParaRPr/>
          </a:p>
        </p:txBody>
      </p:sp>
      <p:pic>
        <p:nvPicPr>
          <p:cNvPr id="212" name="Google Shape;212;p34"/>
          <p:cNvPicPr preferRelativeResize="0"/>
          <p:nvPr/>
        </p:nvPicPr>
        <p:blipFill>
          <a:blip r:embed="rId3">
            <a:alphaModFix/>
          </a:blip>
          <a:stretch>
            <a:fillRect/>
          </a:stretch>
        </p:blipFill>
        <p:spPr>
          <a:xfrm>
            <a:off x="2263063" y="1082250"/>
            <a:ext cx="4617878" cy="3692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5"/>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What are the steps involved in creating an app??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ph type="title"/>
          </p:nvPr>
        </p:nvSpPr>
        <p:spPr>
          <a:xfrm>
            <a:off x="504100" y="375875"/>
            <a:ext cx="4973100" cy="78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Steps of App Development</a:t>
            </a:r>
            <a:endParaRPr/>
          </a:p>
        </p:txBody>
      </p:sp>
      <p:pic>
        <p:nvPicPr>
          <p:cNvPr id="223" name="Google Shape;223;p36"/>
          <p:cNvPicPr preferRelativeResize="0"/>
          <p:nvPr/>
        </p:nvPicPr>
        <p:blipFill>
          <a:blip r:embed="rId3">
            <a:alphaModFix/>
          </a:blip>
          <a:stretch>
            <a:fillRect/>
          </a:stretch>
        </p:blipFill>
        <p:spPr>
          <a:xfrm>
            <a:off x="926663" y="1062950"/>
            <a:ext cx="4084324" cy="3953176"/>
          </a:xfrm>
          <a:prstGeom prst="rect">
            <a:avLst/>
          </a:prstGeom>
          <a:noFill/>
          <a:ln>
            <a:noFill/>
          </a:ln>
        </p:spPr>
      </p:pic>
      <p:sp>
        <p:nvSpPr>
          <p:cNvPr id="224" name="Google Shape;224;p36"/>
          <p:cNvSpPr/>
          <p:nvPr/>
        </p:nvSpPr>
        <p:spPr>
          <a:xfrm>
            <a:off x="2533813" y="1540350"/>
            <a:ext cx="882900" cy="315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6"/>
          <p:cNvSpPr/>
          <p:nvPr/>
        </p:nvSpPr>
        <p:spPr>
          <a:xfrm>
            <a:off x="1136863" y="2728675"/>
            <a:ext cx="882900" cy="315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6"/>
          <p:cNvSpPr/>
          <p:nvPr/>
        </p:nvSpPr>
        <p:spPr>
          <a:xfrm>
            <a:off x="3982613" y="2583800"/>
            <a:ext cx="882900" cy="460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6"/>
          <p:cNvSpPr/>
          <p:nvPr/>
        </p:nvSpPr>
        <p:spPr>
          <a:xfrm>
            <a:off x="1650913" y="4409275"/>
            <a:ext cx="882900" cy="315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6"/>
          <p:cNvSpPr/>
          <p:nvPr/>
        </p:nvSpPr>
        <p:spPr>
          <a:xfrm>
            <a:off x="3476688" y="4409275"/>
            <a:ext cx="840600" cy="315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6"/>
          <p:cNvSpPr txBox="1"/>
          <p:nvPr/>
        </p:nvSpPr>
        <p:spPr>
          <a:xfrm>
            <a:off x="2641938" y="1590475"/>
            <a:ext cx="9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ssistant"/>
                <a:ea typeface="Assistant"/>
                <a:cs typeface="Assistant"/>
                <a:sym typeface="Assistant"/>
              </a:rPr>
              <a:t>Ideate</a:t>
            </a:r>
            <a:endParaRPr>
              <a:latin typeface="Assistant"/>
              <a:ea typeface="Assistant"/>
              <a:cs typeface="Assistant"/>
              <a:sym typeface="Assistant"/>
            </a:endParaRPr>
          </a:p>
        </p:txBody>
      </p:sp>
      <p:sp>
        <p:nvSpPr>
          <p:cNvPr id="230" name="Google Shape;230;p36"/>
          <p:cNvSpPr txBox="1"/>
          <p:nvPr/>
        </p:nvSpPr>
        <p:spPr>
          <a:xfrm>
            <a:off x="4126738" y="2613800"/>
            <a:ext cx="9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ssistant"/>
                <a:ea typeface="Assistant"/>
                <a:cs typeface="Assistant"/>
                <a:sym typeface="Assistant"/>
              </a:rPr>
              <a:t>Design</a:t>
            </a:r>
            <a:endParaRPr>
              <a:latin typeface="Assistant"/>
              <a:ea typeface="Assistant"/>
              <a:cs typeface="Assistant"/>
              <a:sym typeface="Assistant"/>
            </a:endParaRPr>
          </a:p>
        </p:txBody>
      </p:sp>
      <p:sp>
        <p:nvSpPr>
          <p:cNvPr id="231" name="Google Shape;231;p36"/>
          <p:cNvSpPr txBox="1"/>
          <p:nvPr/>
        </p:nvSpPr>
        <p:spPr>
          <a:xfrm>
            <a:off x="3632888" y="4366825"/>
            <a:ext cx="9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ssistant"/>
                <a:ea typeface="Assistant"/>
                <a:cs typeface="Assistant"/>
                <a:sym typeface="Assistant"/>
              </a:rPr>
              <a:t>Code</a:t>
            </a:r>
            <a:endParaRPr>
              <a:latin typeface="Assistant"/>
              <a:ea typeface="Assistant"/>
              <a:cs typeface="Assistant"/>
              <a:sym typeface="Assistant"/>
            </a:endParaRPr>
          </a:p>
        </p:txBody>
      </p:sp>
      <p:sp>
        <p:nvSpPr>
          <p:cNvPr id="232" name="Google Shape;232;p36"/>
          <p:cNvSpPr txBox="1"/>
          <p:nvPr/>
        </p:nvSpPr>
        <p:spPr>
          <a:xfrm>
            <a:off x="1822638" y="4366825"/>
            <a:ext cx="9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ssistant"/>
                <a:ea typeface="Assistant"/>
                <a:cs typeface="Assistant"/>
                <a:sym typeface="Assistant"/>
              </a:rPr>
              <a:t>Test</a:t>
            </a:r>
            <a:endParaRPr>
              <a:latin typeface="Assistant"/>
              <a:ea typeface="Assistant"/>
              <a:cs typeface="Assistant"/>
              <a:sym typeface="Assistant"/>
            </a:endParaRPr>
          </a:p>
        </p:txBody>
      </p:sp>
      <p:sp>
        <p:nvSpPr>
          <p:cNvPr id="233" name="Google Shape;233;p36"/>
          <p:cNvSpPr txBox="1"/>
          <p:nvPr/>
        </p:nvSpPr>
        <p:spPr>
          <a:xfrm>
            <a:off x="1091863" y="2637725"/>
            <a:ext cx="9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ssistant"/>
                <a:ea typeface="Assistant"/>
                <a:cs typeface="Assistant"/>
                <a:sym typeface="Assistant"/>
              </a:rPr>
              <a:t>Improve</a:t>
            </a:r>
            <a:endParaRPr>
              <a:latin typeface="Assistant"/>
              <a:ea typeface="Assistant"/>
              <a:cs typeface="Assistant"/>
              <a:sym typeface="Assistan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7"/>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Ideation Time</a:t>
            </a:r>
            <a:endParaRPr/>
          </a:p>
        </p:txBody>
      </p:sp>
      <p:sp>
        <p:nvSpPr>
          <p:cNvPr id="239" name="Google Shape;239;p37"/>
          <p:cNvSpPr txBox="1"/>
          <p:nvPr>
            <p:ph idx="1" type="body"/>
          </p:nvPr>
        </p:nvSpPr>
        <p:spPr>
          <a:xfrm>
            <a:off x="504100" y="1482381"/>
            <a:ext cx="7825500" cy="31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Step 1.) Think of a genre for your app. </a:t>
            </a:r>
            <a:endParaRPr>
              <a:solidFill>
                <a:schemeClr val="dk1"/>
              </a:solidFill>
            </a:endParaRPr>
          </a:p>
          <a:p>
            <a:pPr indent="0" lvl="0" marL="0" rtl="0" algn="l">
              <a:spcBef>
                <a:spcPts val="0"/>
              </a:spcBef>
              <a:spcAft>
                <a:spcPts val="0"/>
              </a:spcAft>
              <a:buNone/>
            </a:pPr>
            <a:r>
              <a:rPr lang="en">
                <a:solidFill>
                  <a:schemeClr val="dk1"/>
                </a:solidFill>
              </a:rPr>
              <a:t>Step 2.) Finalise the data you need. Then conduct interviews and store the data in an Excel Sheet. </a:t>
            </a:r>
            <a:endParaRPr>
              <a:solidFill>
                <a:schemeClr val="dk1"/>
              </a:solidFill>
            </a:endParaRPr>
          </a:p>
          <a:p>
            <a:pPr indent="0" lvl="0" marL="0" rtl="0" algn="l">
              <a:spcBef>
                <a:spcPts val="0"/>
              </a:spcBef>
              <a:spcAft>
                <a:spcPts val="0"/>
              </a:spcAft>
              <a:buNone/>
            </a:pPr>
            <a:r>
              <a:rPr lang="en">
                <a:solidFill>
                  <a:schemeClr val="dk1"/>
                </a:solidFill>
              </a:rPr>
              <a:t>Step 3.) Create a wireframe of the layout you envision on your app.  </a:t>
            </a:r>
            <a:endParaRPr>
              <a:solidFill>
                <a:schemeClr val="dk1"/>
              </a:solidFill>
            </a:endParaRPr>
          </a:p>
        </p:txBody>
      </p:sp>
      <p:pic>
        <p:nvPicPr>
          <p:cNvPr id="240" name="Google Shape;240;p37"/>
          <p:cNvPicPr preferRelativeResize="0"/>
          <p:nvPr/>
        </p:nvPicPr>
        <p:blipFill>
          <a:blip r:embed="rId3">
            <a:alphaModFix/>
          </a:blip>
          <a:stretch>
            <a:fillRect/>
          </a:stretch>
        </p:blipFill>
        <p:spPr>
          <a:xfrm>
            <a:off x="3205550" y="135888"/>
            <a:ext cx="1262374" cy="12623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8"/>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Can you guess and share what is a Wireframe?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9"/>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Wireframe</a:t>
            </a:r>
            <a:endParaRPr/>
          </a:p>
        </p:txBody>
      </p:sp>
      <p:sp>
        <p:nvSpPr>
          <p:cNvPr id="251" name="Google Shape;251;p39"/>
          <p:cNvSpPr txBox="1"/>
          <p:nvPr>
            <p:ph idx="1" type="body"/>
          </p:nvPr>
        </p:nvSpPr>
        <p:spPr>
          <a:xfrm>
            <a:off x="504100" y="1482381"/>
            <a:ext cx="7825500" cy="31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A wireframe is like a blueprint for a website, app or software. It is a simple drawing that shows where everything goes on the screen, like pictures, text, and buttons. It helps people who are designing a website or app to figure out how it should look and work before they make it.</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0"/>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Step 1</a:t>
            </a:r>
            <a:endParaRPr/>
          </a:p>
        </p:txBody>
      </p:sp>
      <p:sp>
        <p:nvSpPr>
          <p:cNvPr id="257" name="Google Shape;257;p40"/>
          <p:cNvSpPr txBox="1"/>
          <p:nvPr>
            <p:ph idx="1" type="body"/>
          </p:nvPr>
        </p:nvSpPr>
        <p:spPr>
          <a:xfrm>
            <a:off x="504100" y="1482375"/>
            <a:ext cx="5170800" cy="34041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a:solidFill>
                  <a:schemeClr val="dk1"/>
                </a:solidFill>
              </a:rPr>
              <a:t>What kind of data will your app collect and display as a bar graph?</a:t>
            </a:r>
            <a:endParaRPr>
              <a:solidFill>
                <a:schemeClr val="dk1"/>
              </a:solidFill>
            </a:endParaRPr>
          </a:p>
          <a:p>
            <a:pPr indent="0" lvl="0" marL="0" rtl="0" algn="l">
              <a:spcBef>
                <a:spcPts val="0"/>
              </a:spcBef>
              <a:spcAft>
                <a:spcPts val="0"/>
              </a:spcAft>
              <a:buNone/>
            </a:pPr>
            <a:r>
              <a:rPr lang="en">
                <a:solidFill>
                  <a:schemeClr val="dk1"/>
                </a:solidFill>
              </a:rPr>
              <a:t>Some categories are:</a:t>
            </a:r>
            <a:endParaRPr>
              <a:solidFill>
                <a:schemeClr val="dk1"/>
              </a:solidFill>
            </a:endParaRPr>
          </a:p>
          <a:p>
            <a:pPr indent="-335280" lvl="0" marL="457200" rtl="0" algn="l">
              <a:spcBef>
                <a:spcPts val="0"/>
              </a:spcBef>
              <a:spcAft>
                <a:spcPts val="0"/>
              </a:spcAft>
              <a:buClr>
                <a:schemeClr val="dk1"/>
              </a:buClr>
              <a:buSzPct val="100000"/>
              <a:buChar char="●"/>
            </a:pPr>
            <a:r>
              <a:rPr lang="en">
                <a:solidFill>
                  <a:schemeClr val="dk1"/>
                </a:solidFill>
              </a:rPr>
              <a:t>Sports</a:t>
            </a:r>
            <a:endParaRPr>
              <a:solidFill>
                <a:schemeClr val="dk1"/>
              </a:solidFill>
            </a:endParaRPr>
          </a:p>
          <a:p>
            <a:pPr indent="-335280" lvl="0" marL="457200" rtl="0" algn="l">
              <a:spcBef>
                <a:spcPts val="0"/>
              </a:spcBef>
              <a:spcAft>
                <a:spcPts val="0"/>
              </a:spcAft>
              <a:buClr>
                <a:schemeClr val="dk1"/>
              </a:buClr>
              <a:buSzPct val="100000"/>
              <a:buChar char="●"/>
            </a:pPr>
            <a:r>
              <a:rPr lang="en">
                <a:solidFill>
                  <a:schemeClr val="dk1"/>
                </a:solidFill>
              </a:rPr>
              <a:t>Education</a:t>
            </a:r>
            <a:endParaRPr>
              <a:solidFill>
                <a:schemeClr val="dk1"/>
              </a:solidFill>
            </a:endParaRPr>
          </a:p>
          <a:p>
            <a:pPr indent="-335280" lvl="0" marL="457200" rtl="0" algn="l">
              <a:spcBef>
                <a:spcPts val="0"/>
              </a:spcBef>
              <a:spcAft>
                <a:spcPts val="0"/>
              </a:spcAft>
              <a:buClr>
                <a:schemeClr val="dk1"/>
              </a:buClr>
              <a:buSzPct val="100000"/>
              <a:buChar char="●"/>
            </a:pPr>
            <a:r>
              <a:rPr lang="en">
                <a:solidFill>
                  <a:schemeClr val="dk1"/>
                </a:solidFill>
              </a:rPr>
              <a:t>Health and Fitness</a:t>
            </a:r>
            <a:endParaRPr>
              <a:solidFill>
                <a:schemeClr val="dk1"/>
              </a:solidFill>
            </a:endParaRPr>
          </a:p>
          <a:p>
            <a:pPr indent="-335280" lvl="0" marL="457200" rtl="0" algn="l">
              <a:spcBef>
                <a:spcPts val="0"/>
              </a:spcBef>
              <a:spcAft>
                <a:spcPts val="0"/>
              </a:spcAft>
              <a:buClr>
                <a:schemeClr val="dk1"/>
              </a:buClr>
              <a:buSzPct val="100000"/>
              <a:buChar char="●"/>
            </a:pPr>
            <a:r>
              <a:rPr lang="en">
                <a:solidFill>
                  <a:schemeClr val="dk1"/>
                </a:solidFill>
              </a:rPr>
              <a:t>Entertainment</a:t>
            </a:r>
            <a:endParaRPr>
              <a:solidFill>
                <a:schemeClr val="dk1"/>
              </a:solidFill>
            </a:endParaRPr>
          </a:p>
          <a:p>
            <a:pPr indent="-335280" lvl="0" marL="457200" rtl="0" algn="l">
              <a:spcBef>
                <a:spcPts val="0"/>
              </a:spcBef>
              <a:spcAft>
                <a:spcPts val="0"/>
              </a:spcAft>
              <a:buClr>
                <a:schemeClr val="dk1"/>
              </a:buClr>
              <a:buSzPct val="100000"/>
              <a:buChar char="●"/>
            </a:pPr>
            <a:r>
              <a:rPr lang="en">
                <a:solidFill>
                  <a:schemeClr val="dk1"/>
                </a:solidFill>
              </a:rPr>
              <a:t>Lifestyle</a:t>
            </a:r>
            <a:endParaRPr>
              <a:solidFill>
                <a:schemeClr val="dk1"/>
              </a:solidFill>
            </a:endParaRPr>
          </a:p>
          <a:p>
            <a:pPr indent="-335280" lvl="0" marL="457200" rtl="0" algn="l">
              <a:spcBef>
                <a:spcPts val="0"/>
              </a:spcBef>
              <a:spcAft>
                <a:spcPts val="0"/>
              </a:spcAft>
              <a:buClr>
                <a:schemeClr val="dk1"/>
              </a:buClr>
              <a:buSzPct val="100000"/>
              <a:buChar char="●"/>
            </a:pPr>
            <a:r>
              <a:rPr lang="en">
                <a:solidFill>
                  <a:schemeClr val="dk1"/>
                </a:solidFill>
              </a:rPr>
              <a:t>Travel</a:t>
            </a:r>
            <a:endParaRPr>
              <a:solidFill>
                <a:schemeClr val="dk1"/>
              </a:solidFill>
            </a:endParaRPr>
          </a:p>
          <a:p>
            <a:pPr indent="-335280" lvl="0" marL="457200" rtl="0" algn="l">
              <a:spcBef>
                <a:spcPts val="0"/>
              </a:spcBef>
              <a:spcAft>
                <a:spcPts val="0"/>
              </a:spcAft>
              <a:buClr>
                <a:schemeClr val="dk1"/>
              </a:buClr>
              <a:buSzPct val="100000"/>
              <a:buChar char="●"/>
            </a:pPr>
            <a:r>
              <a:rPr lang="en">
                <a:solidFill>
                  <a:schemeClr val="dk1"/>
                </a:solidFill>
              </a:rPr>
              <a:t>Weather</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258" name="Google Shape;258;p40"/>
          <p:cNvPicPr preferRelativeResize="0"/>
          <p:nvPr/>
        </p:nvPicPr>
        <p:blipFill>
          <a:blip r:embed="rId3">
            <a:alphaModFix/>
          </a:blip>
          <a:stretch>
            <a:fillRect/>
          </a:stretch>
        </p:blipFill>
        <p:spPr>
          <a:xfrm>
            <a:off x="5477200" y="1482375"/>
            <a:ext cx="3242426" cy="32424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Objectives</a:t>
            </a:r>
            <a:endParaRPr/>
          </a:p>
        </p:txBody>
      </p:sp>
      <p:sp>
        <p:nvSpPr>
          <p:cNvPr id="141" name="Google Shape;141;p23"/>
          <p:cNvSpPr txBox="1"/>
          <p:nvPr>
            <p:ph idx="1" type="body"/>
          </p:nvPr>
        </p:nvSpPr>
        <p:spPr>
          <a:xfrm>
            <a:off x="504100" y="1482381"/>
            <a:ext cx="7825500" cy="31341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chemeClr val="dk1"/>
              </a:buClr>
              <a:buSzPts val="1600"/>
              <a:buChar char="●"/>
            </a:pPr>
            <a:r>
              <a:rPr lang="en" sz="1600">
                <a:solidFill>
                  <a:schemeClr val="dk1"/>
                </a:solidFill>
              </a:rPr>
              <a:t>Learn about Bar Graphs and </a:t>
            </a:r>
            <a:r>
              <a:rPr lang="en" sz="1600">
                <a:solidFill>
                  <a:schemeClr val="dk1"/>
                </a:solidFill>
              </a:rPr>
              <a:t>its</a:t>
            </a:r>
            <a:r>
              <a:rPr lang="en" sz="1600">
                <a:solidFill>
                  <a:schemeClr val="dk1"/>
                </a:solidFill>
              </a:rPr>
              <a:t> impact.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Create Bar Graphs to visually represent data in Excel Sheets.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Create a Bar Graph App in Thunkable.</a:t>
            </a:r>
            <a:endParaRPr sz="16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1"/>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Do it yourself!</a:t>
            </a:r>
            <a:endParaRPr/>
          </a:p>
        </p:txBody>
      </p:sp>
      <p:sp>
        <p:nvSpPr>
          <p:cNvPr id="264" name="Google Shape;264;p41"/>
          <p:cNvSpPr txBox="1"/>
          <p:nvPr>
            <p:ph idx="1" type="body"/>
          </p:nvPr>
        </p:nvSpPr>
        <p:spPr>
          <a:xfrm>
            <a:off x="2825025" y="1500400"/>
            <a:ext cx="5345100" cy="31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Brainstorm and fill the Ideation Sheet.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Interview peers and collect information you need for the app. Store this information in an Excel sheet. </a:t>
            </a:r>
            <a:endParaRPr>
              <a:solidFill>
                <a:schemeClr val="dk1"/>
              </a:solidFill>
            </a:endParaRPr>
          </a:p>
        </p:txBody>
      </p:sp>
      <p:pic>
        <p:nvPicPr>
          <p:cNvPr id="265" name="Google Shape;265;p41"/>
          <p:cNvPicPr preferRelativeResize="0"/>
          <p:nvPr/>
        </p:nvPicPr>
        <p:blipFill>
          <a:blip r:embed="rId3">
            <a:alphaModFix/>
          </a:blip>
          <a:stretch>
            <a:fillRect/>
          </a:stretch>
        </p:blipFill>
        <p:spPr>
          <a:xfrm>
            <a:off x="3295625" y="115350"/>
            <a:ext cx="1136750" cy="1136750"/>
          </a:xfrm>
          <a:prstGeom prst="rect">
            <a:avLst/>
          </a:prstGeom>
          <a:noFill/>
          <a:ln>
            <a:noFill/>
          </a:ln>
        </p:spPr>
      </p:pic>
      <p:pic>
        <p:nvPicPr>
          <p:cNvPr id="266" name="Google Shape;266;p41"/>
          <p:cNvPicPr preferRelativeResize="0"/>
          <p:nvPr/>
        </p:nvPicPr>
        <p:blipFill rotWithShape="1">
          <a:blip r:embed="rId4">
            <a:alphaModFix/>
          </a:blip>
          <a:srcRect b="0" l="21996" r="22540" t="0"/>
          <a:stretch/>
        </p:blipFill>
        <p:spPr>
          <a:xfrm>
            <a:off x="846725" y="1158275"/>
            <a:ext cx="1785300" cy="1810800"/>
          </a:xfrm>
          <a:prstGeom prst="roundRect">
            <a:avLst>
              <a:gd fmla="val 16667" name="adj"/>
            </a:avLst>
          </a:prstGeom>
          <a:noFill/>
          <a:ln>
            <a:noFill/>
          </a:ln>
        </p:spPr>
      </p:pic>
      <p:pic>
        <p:nvPicPr>
          <p:cNvPr id="267" name="Google Shape;267;p41"/>
          <p:cNvPicPr preferRelativeResize="0"/>
          <p:nvPr/>
        </p:nvPicPr>
        <p:blipFill rotWithShape="1">
          <a:blip r:embed="rId5">
            <a:alphaModFix/>
          </a:blip>
          <a:srcRect b="0" l="25043" r="18500" t="0"/>
          <a:stretch/>
        </p:blipFill>
        <p:spPr>
          <a:xfrm>
            <a:off x="846725" y="3139475"/>
            <a:ext cx="1785300" cy="1778700"/>
          </a:xfrm>
          <a:prstGeom prst="roundRect">
            <a:avLst>
              <a:gd fmla="val 16667" name="adj"/>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2"/>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Creating Bar Graphs </a:t>
            </a:r>
            <a:endParaRPr/>
          </a:p>
        </p:txBody>
      </p:sp>
      <p:pic>
        <p:nvPicPr>
          <p:cNvPr descr="Looking for an engaging and innovative way to teach your learners about data collection and analysis? In this lesson, learners will work in teams to collect specific data from their peers in the classroom, using digital tools to create bar graphs that display their findings. The link to the complete lesson is here:&#10;https://eddy4teachers.com/lesson-plans/graphify-create-a-data-driven-bar-graph-app" id="273" name="Google Shape;273;p42" title="Graphify with Thunkable | Grade 5,6 Math-Part 1">
            <a:hlinkClick r:id="rId3"/>
          </p:cNvPr>
          <p:cNvPicPr preferRelativeResize="0"/>
          <p:nvPr/>
        </p:nvPicPr>
        <p:blipFill>
          <a:blip r:embed="rId4">
            <a:alphaModFix/>
          </a:blip>
          <a:stretch>
            <a:fillRect/>
          </a:stretch>
        </p:blipFill>
        <p:spPr>
          <a:xfrm>
            <a:off x="674075" y="1029350"/>
            <a:ext cx="6685325" cy="3760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3"/>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Output</a:t>
            </a:r>
            <a:endParaRPr/>
          </a:p>
        </p:txBody>
      </p:sp>
      <p:sp>
        <p:nvSpPr>
          <p:cNvPr id="279" name="Google Shape;279;p43"/>
          <p:cNvSpPr txBox="1"/>
          <p:nvPr>
            <p:ph idx="1" type="body"/>
          </p:nvPr>
        </p:nvSpPr>
        <p:spPr>
          <a:xfrm>
            <a:off x="6323525" y="1904962"/>
            <a:ext cx="2006100" cy="208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This is what the bar graph would look like.</a:t>
            </a:r>
            <a:endParaRPr>
              <a:solidFill>
                <a:schemeClr val="dk1"/>
              </a:solidFill>
            </a:endParaRPr>
          </a:p>
        </p:txBody>
      </p:sp>
      <p:pic>
        <p:nvPicPr>
          <p:cNvPr id="280" name="Google Shape;280;p43"/>
          <p:cNvPicPr preferRelativeResize="0"/>
          <p:nvPr/>
        </p:nvPicPr>
        <p:blipFill>
          <a:blip r:embed="rId3">
            <a:alphaModFix/>
          </a:blip>
          <a:stretch>
            <a:fillRect/>
          </a:stretch>
        </p:blipFill>
        <p:spPr>
          <a:xfrm>
            <a:off x="504102" y="1278150"/>
            <a:ext cx="5862424" cy="3338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4"/>
          <p:cNvSpPr txBox="1"/>
          <p:nvPr>
            <p:ph type="title"/>
          </p:nvPr>
        </p:nvSpPr>
        <p:spPr>
          <a:xfrm>
            <a:off x="504100" y="375875"/>
            <a:ext cx="5982300" cy="78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Step 2:Time to Create a Wireframe</a:t>
            </a:r>
            <a:endParaRPr/>
          </a:p>
        </p:txBody>
      </p:sp>
      <p:pic>
        <p:nvPicPr>
          <p:cNvPr id="286" name="Google Shape;286;p44"/>
          <p:cNvPicPr preferRelativeResize="0"/>
          <p:nvPr/>
        </p:nvPicPr>
        <p:blipFill>
          <a:blip r:embed="rId3">
            <a:alphaModFix/>
          </a:blip>
          <a:stretch>
            <a:fillRect/>
          </a:stretch>
        </p:blipFill>
        <p:spPr>
          <a:xfrm>
            <a:off x="596327" y="1051425"/>
            <a:ext cx="5348874" cy="3565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5"/>
          <p:cNvSpPr txBox="1"/>
          <p:nvPr>
            <p:ph type="title"/>
          </p:nvPr>
        </p:nvSpPr>
        <p:spPr>
          <a:xfrm>
            <a:off x="504100" y="375875"/>
            <a:ext cx="6233400" cy="78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start creating the app interface</a:t>
            </a:r>
            <a:endParaRPr/>
          </a:p>
        </p:txBody>
      </p:sp>
      <p:pic>
        <p:nvPicPr>
          <p:cNvPr id="292" name="Google Shape;292;p45"/>
          <p:cNvPicPr preferRelativeResize="0"/>
          <p:nvPr/>
        </p:nvPicPr>
        <p:blipFill>
          <a:blip r:embed="rId3">
            <a:alphaModFix/>
          </a:blip>
          <a:stretch>
            <a:fillRect/>
          </a:stretch>
        </p:blipFill>
        <p:spPr>
          <a:xfrm>
            <a:off x="557750" y="1085475"/>
            <a:ext cx="5521987" cy="36804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6"/>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Sign Up</a:t>
            </a:r>
            <a:endParaRPr/>
          </a:p>
        </p:txBody>
      </p:sp>
      <p:sp>
        <p:nvSpPr>
          <p:cNvPr id="298" name="Google Shape;298;p46"/>
          <p:cNvSpPr txBox="1"/>
          <p:nvPr>
            <p:ph idx="1" type="body"/>
          </p:nvPr>
        </p:nvSpPr>
        <p:spPr>
          <a:xfrm>
            <a:off x="5413950" y="1506223"/>
            <a:ext cx="2915700" cy="252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solidFill>
                  <a:schemeClr val="dk1"/>
                </a:solidFill>
              </a:rPr>
              <a:t>Step 1. Visit</a:t>
            </a:r>
            <a:r>
              <a:rPr lang="en" sz="1400"/>
              <a:t> </a:t>
            </a:r>
            <a:r>
              <a:rPr lang="en" sz="1400" u="sng">
                <a:solidFill>
                  <a:schemeClr val="hlink"/>
                </a:solidFill>
                <a:hlinkClick r:id="rId3"/>
              </a:rPr>
              <a:t>https://x.thunkable.com/signup</a:t>
            </a:r>
            <a:endParaRPr sz="1400"/>
          </a:p>
          <a:p>
            <a:pPr indent="0" lvl="0" marL="0" rtl="0" algn="l">
              <a:spcBef>
                <a:spcPts val="0"/>
              </a:spcBef>
              <a:spcAft>
                <a:spcPts val="0"/>
              </a:spcAft>
              <a:buNone/>
            </a:pPr>
            <a:r>
              <a:rPr lang="en" sz="1400">
                <a:solidFill>
                  <a:schemeClr val="dk1"/>
                </a:solidFill>
              </a:rPr>
              <a:t>Step 2. Click “Sign Up”</a:t>
            </a:r>
            <a:endParaRPr sz="1400">
              <a:solidFill>
                <a:schemeClr val="dk1"/>
              </a:solidFill>
            </a:endParaRPr>
          </a:p>
          <a:p>
            <a:pPr indent="0" lvl="0" marL="0" rtl="0" algn="l">
              <a:spcBef>
                <a:spcPts val="0"/>
              </a:spcBef>
              <a:spcAft>
                <a:spcPts val="0"/>
              </a:spcAft>
              <a:buNone/>
            </a:pPr>
            <a:r>
              <a:rPr lang="en" sz="1400">
                <a:solidFill>
                  <a:schemeClr val="dk1"/>
                </a:solidFill>
              </a:rPr>
              <a:t>Step 3. Choose a method to sign up from the options provided</a:t>
            </a:r>
            <a:endParaRPr sz="1400">
              <a:solidFill>
                <a:schemeClr val="dk1"/>
              </a:solidFill>
            </a:endParaRPr>
          </a:p>
        </p:txBody>
      </p:sp>
      <p:pic>
        <p:nvPicPr>
          <p:cNvPr id="299" name="Google Shape;299;p46"/>
          <p:cNvPicPr preferRelativeResize="0"/>
          <p:nvPr/>
        </p:nvPicPr>
        <p:blipFill rotWithShape="1">
          <a:blip r:embed="rId4">
            <a:alphaModFix/>
          </a:blip>
          <a:srcRect b="0" l="42971" r="0" t="0"/>
          <a:stretch/>
        </p:blipFill>
        <p:spPr>
          <a:xfrm>
            <a:off x="2549375" y="1506225"/>
            <a:ext cx="2864575" cy="2523475"/>
          </a:xfrm>
          <a:prstGeom prst="rect">
            <a:avLst/>
          </a:prstGeom>
          <a:noFill/>
          <a:ln>
            <a:noFill/>
          </a:ln>
        </p:spPr>
      </p:pic>
      <p:sp>
        <p:nvSpPr>
          <p:cNvPr id="300" name="Google Shape;300;p46"/>
          <p:cNvSpPr/>
          <p:nvPr/>
        </p:nvSpPr>
        <p:spPr>
          <a:xfrm>
            <a:off x="3233825" y="1864625"/>
            <a:ext cx="1468200" cy="1387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1" name="Google Shape;301;p46"/>
          <p:cNvPicPr preferRelativeResize="0"/>
          <p:nvPr/>
        </p:nvPicPr>
        <p:blipFill rotWithShape="1">
          <a:blip r:embed="rId5">
            <a:alphaModFix/>
          </a:blip>
          <a:srcRect b="40779" l="66566" r="0" t="0"/>
          <a:stretch/>
        </p:blipFill>
        <p:spPr>
          <a:xfrm>
            <a:off x="436075" y="1611000"/>
            <a:ext cx="2375101" cy="2179525"/>
          </a:xfrm>
          <a:prstGeom prst="rect">
            <a:avLst/>
          </a:prstGeom>
          <a:noFill/>
          <a:ln>
            <a:noFill/>
          </a:ln>
        </p:spPr>
      </p:pic>
      <p:sp>
        <p:nvSpPr>
          <p:cNvPr id="302" name="Google Shape;302;p46"/>
          <p:cNvSpPr/>
          <p:nvPr/>
        </p:nvSpPr>
        <p:spPr>
          <a:xfrm>
            <a:off x="2184225" y="1579450"/>
            <a:ext cx="558600" cy="342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6"/>
          <p:cNvSpPr/>
          <p:nvPr/>
        </p:nvSpPr>
        <p:spPr>
          <a:xfrm>
            <a:off x="2650025" y="1308250"/>
            <a:ext cx="246000" cy="271200"/>
          </a:xfrm>
          <a:prstGeom prst="ellipse">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6"/>
          <p:cNvSpPr txBox="1"/>
          <p:nvPr/>
        </p:nvSpPr>
        <p:spPr>
          <a:xfrm>
            <a:off x="2650025" y="1266850"/>
            <a:ext cx="246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Assistant"/>
                <a:ea typeface="Assistant"/>
                <a:cs typeface="Assistant"/>
                <a:sym typeface="Assistant"/>
              </a:rPr>
              <a:t>1</a:t>
            </a:r>
            <a:endParaRPr sz="1100">
              <a:latin typeface="Assistant"/>
              <a:ea typeface="Assistant"/>
              <a:cs typeface="Assistant"/>
              <a:sym typeface="Assistant"/>
            </a:endParaRPr>
          </a:p>
        </p:txBody>
      </p:sp>
      <p:sp>
        <p:nvSpPr>
          <p:cNvPr id="305" name="Google Shape;305;p46"/>
          <p:cNvSpPr/>
          <p:nvPr/>
        </p:nvSpPr>
        <p:spPr>
          <a:xfrm>
            <a:off x="4625025" y="1547625"/>
            <a:ext cx="246000" cy="271200"/>
          </a:xfrm>
          <a:prstGeom prst="ellipse">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6"/>
          <p:cNvSpPr txBox="1"/>
          <p:nvPr/>
        </p:nvSpPr>
        <p:spPr>
          <a:xfrm>
            <a:off x="4625025" y="1506225"/>
            <a:ext cx="246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Assistant"/>
                <a:ea typeface="Assistant"/>
                <a:cs typeface="Assistant"/>
                <a:sym typeface="Assistant"/>
              </a:rPr>
              <a:t>2</a:t>
            </a:r>
            <a:endParaRPr sz="1100">
              <a:latin typeface="Assistant"/>
              <a:ea typeface="Assistant"/>
              <a:cs typeface="Assistant"/>
              <a:sym typeface="Assistan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7"/>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Project</a:t>
            </a:r>
            <a:endParaRPr/>
          </a:p>
        </p:txBody>
      </p:sp>
      <p:pic>
        <p:nvPicPr>
          <p:cNvPr id="312" name="Google Shape;312;p47"/>
          <p:cNvPicPr preferRelativeResize="0"/>
          <p:nvPr/>
        </p:nvPicPr>
        <p:blipFill>
          <a:blip r:embed="rId3">
            <a:alphaModFix/>
          </a:blip>
          <a:stretch>
            <a:fillRect/>
          </a:stretch>
        </p:blipFill>
        <p:spPr>
          <a:xfrm>
            <a:off x="704738" y="2423350"/>
            <a:ext cx="3540825" cy="2498700"/>
          </a:xfrm>
          <a:prstGeom prst="rect">
            <a:avLst/>
          </a:prstGeom>
          <a:noFill/>
          <a:ln>
            <a:noFill/>
          </a:ln>
        </p:spPr>
      </p:pic>
      <p:pic>
        <p:nvPicPr>
          <p:cNvPr id="313" name="Google Shape;313;p47"/>
          <p:cNvPicPr preferRelativeResize="0"/>
          <p:nvPr/>
        </p:nvPicPr>
        <p:blipFill>
          <a:blip r:embed="rId4">
            <a:alphaModFix/>
          </a:blip>
          <a:stretch>
            <a:fillRect/>
          </a:stretch>
        </p:blipFill>
        <p:spPr>
          <a:xfrm>
            <a:off x="189150" y="1310675"/>
            <a:ext cx="4572000" cy="960275"/>
          </a:xfrm>
          <a:prstGeom prst="rect">
            <a:avLst/>
          </a:prstGeom>
          <a:noFill/>
          <a:ln>
            <a:noFill/>
          </a:ln>
        </p:spPr>
      </p:pic>
      <p:sp>
        <p:nvSpPr>
          <p:cNvPr id="314" name="Google Shape;314;p47"/>
          <p:cNvSpPr txBox="1"/>
          <p:nvPr>
            <p:ph idx="1" type="body"/>
          </p:nvPr>
        </p:nvSpPr>
        <p:spPr>
          <a:xfrm>
            <a:off x="4788775" y="1482375"/>
            <a:ext cx="3540900" cy="31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35"/>
              <a:buNone/>
            </a:pPr>
            <a:r>
              <a:rPr lang="en" sz="1840">
                <a:solidFill>
                  <a:schemeClr val="dk1"/>
                </a:solidFill>
              </a:rPr>
              <a:t>Step 1. Click on “Start Building”</a:t>
            </a:r>
            <a:endParaRPr sz="1840">
              <a:solidFill>
                <a:schemeClr val="dk1"/>
              </a:solidFill>
            </a:endParaRPr>
          </a:p>
          <a:p>
            <a:pPr indent="0" lvl="0" marL="0" rtl="0" algn="l">
              <a:spcBef>
                <a:spcPts val="0"/>
              </a:spcBef>
              <a:spcAft>
                <a:spcPts val="0"/>
              </a:spcAft>
              <a:buSzPts val="935"/>
              <a:buNone/>
            </a:pPr>
            <a:r>
              <a:rPr lang="en" sz="1840">
                <a:solidFill>
                  <a:schemeClr val="dk1"/>
                </a:solidFill>
              </a:rPr>
              <a:t>Step 2. Enter the Project name, select a category and click create. </a:t>
            </a:r>
            <a:endParaRPr sz="1840">
              <a:solidFill>
                <a:schemeClr val="dk1"/>
              </a:solidFill>
            </a:endParaRPr>
          </a:p>
          <a:p>
            <a:pPr indent="0" lvl="0" marL="0" rtl="0" algn="l">
              <a:spcBef>
                <a:spcPts val="0"/>
              </a:spcBef>
              <a:spcAft>
                <a:spcPts val="0"/>
              </a:spcAft>
              <a:buSzPts val="935"/>
              <a:buNone/>
            </a:pPr>
            <a:r>
              <a:rPr lang="en" sz="1840">
                <a:solidFill>
                  <a:schemeClr val="dk1"/>
                </a:solidFill>
              </a:rPr>
              <a:t>Note: Ensure that the “Use drag and drop builder” </a:t>
            </a:r>
            <a:r>
              <a:rPr lang="en" sz="1840">
                <a:solidFill>
                  <a:schemeClr val="dk1"/>
                </a:solidFill>
              </a:rPr>
              <a:t>checkbox</a:t>
            </a:r>
            <a:r>
              <a:rPr lang="en" sz="1840">
                <a:solidFill>
                  <a:schemeClr val="dk1"/>
                </a:solidFill>
              </a:rPr>
              <a:t> is checked.</a:t>
            </a:r>
            <a:endParaRPr sz="1840">
              <a:solidFill>
                <a:schemeClr val="dk1"/>
              </a:solidFill>
            </a:endParaRPr>
          </a:p>
        </p:txBody>
      </p:sp>
      <p:sp>
        <p:nvSpPr>
          <p:cNvPr id="315" name="Google Shape;315;p47"/>
          <p:cNvSpPr/>
          <p:nvPr/>
        </p:nvSpPr>
        <p:spPr>
          <a:xfrm>
            <a:off x="1529250" y="1471163"/>
            <a:ext cx="1891800" cy="639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7"/>
          <p:cNvSpPr/>
          <p:nvPr/>
        </p:nvSpPr>
        <p:spPr>
          <a:xfrm>
            <a:off x="764925" y="2953850"/>
            <a:ext cx="3480600" cy="342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7"/>
          <p:cNvSpPr/>
          <p:nvPr/>
        </p:nvSpPr>
        <p:spPr>
          <a:xfrm>
            <a:off x="764925" y="3457575"/>
            <a:ext cx="3480600" cy="342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7"/>
          <p:cNvSpPr/>
          <p:nvPr/>
        </p:nvSpPr>
        <p:spPr>
          <a:xfrm>
            <a:off x="3686975" y="4087375"/>
            <a:ext cx="558600" cy="342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7"/>
          <p:cNvSpPr/>
          <p:nvPr/>
        </p:nvSpPr>
        <p:spPr>
          <a:xfrm>
            <a:off x="3686975" y="4616475"/>
            <a:ext cx="558600" cy="342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7"/>
          <p:cNvSpPr/>
          <p:nvPr/>
        </p:nvSpPr>
        <p:spPr>
          <a:xfrm>
            <a:off x="3421050" y="1274725"/>
            <a:ext cx="246000" cy="271200"/>
          </a:xfrm>
          <a:prstGeom prst="ellipse">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7"/>
          <p:cNvSpPr txBox="1"/>
          <p:nvPr/>
        </p:nvSpPr>
        <p:spPr>
          <a:xfrm>
            <a:off x="3421050" y="1233325"/>
            <a:ext cx="246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Assistant"/>
                <a:ea typeface="Assistant"/>
                <a:cs typeface="Assistant"/>
                <a:sym typeface="Assistant"/>
              </a:rPr>
              <a:t>1</a:t>
            </a:r>
            <a:endParaRPr sz="1100">
              <a:latin typeface="Assistant"/>
              <a:ea typeface="Assistant"/>
              <a:cs typeface="Assistant"/>
              <a:sym typeface="Assistant"/>
            </a:endParaRPr>
          </a:p>
        </p:txBody>
      </p:sp>
      <p:sp>
        <p:nvSpPr>
          <p:cNvPr id="322" name="Google Shape;322;p47"/>
          <p:cNvSpPr/>
          <p:nvPr/>
        </p:nvSpPr>
        <p:spPr>
          <a:xfrm>
            <a:off x="4245575" y="2989400"/>
            <a:ext cx="246000" cy="271200"/>
          </a:xfrm>
          <a:prstGeom prst="ellipse">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7"/>
          <p:cNvSpPr txBox="1"/>
          <p:nvPr/>
        </p:nvSpPr>
        <p:spPr>
          <a:xfrm>
            <a:off x="4245575" y="2948000"/>
            <a:ext cx="246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Assistant"/>
                <a:ea typeface="Assistant"/>
                <a:cs typeface="Assistant"/>
                <a:sym typeface="Assistant"/>
              </a:rPr>
              <a:t>2</a:t>
            </a:r>
            <a:endParaRPr sz="1100">
              <a:latin typeface="Assistant"/>
              <a:ea typeface="Assistant"/>
              <a:cs typeface="Assistant"/>
              <a:sym typeface="Assistant"/>
            </a:endParaRPr>
          </a:p>
        </p:txBody>
      </p:sp>
      <p:sp>
        <p:nvSpPr>
          <p:cNvPr id="324" name="Google Shape;324;p47"/>
          <p:cNvSpPr/>
          <p:nvPr/>
        </p:nvSpPr>
        <p:spPr>
          <a:xfrm>
            <a:off x="4245575" y="3493125"/>
            <a:ext cx="246000" cy="271200"/>
          </a:xfrm>
          <a:prstGeom prst="ellipse">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7"/>
          <p:cNvSpPr txBox="1"/>
          <p:nvPr/>
        </p:nvSpPr>
        <p:spPr>
          <a:xfrm>
            <a:off x="4245575" y="3451725"/>
            <a:ext cx="246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Assistant"/>
                <a:ea typeface="Assistant"/>
                <a:cs typeface="Assistant"/>
                <a:sym typeface="Assistant"/>
              </a:rPr>
              <a:t>3</a:t>
            </a:r>
            <a:endParaRPr sz="1100">
              <a:latin typeface="Assistant"/>
              <a:ea typeface="Assistant"/>
              <a:cs typeface="Assistant"/>
              <a:sym typeface="Assistant"/>
            </a:endParaRPr>
          </a:p>
        </p:txBody>
      </p:sp>
      <p:sp>
        <p:nvSpPr>
          <p:cNvPr id="326" name="Google Shape;326;p47"/>
          <p:cNvSpPr/>
          <p:nvPr/>
        </p:nvSpPr>
        <p:spPr>
          <a:xfrm>
            <a:off x="4245575" y="4128775"/>
            <a:ext cx="246000" cy="271200"/>
          </a:xfrm>
          <a:prstGeom prst="ellipse">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7"/>
          <p:cNvSpPr txBox="1"/>
          <p:nvPr/>
        </p:nvSpPr>
        <p:spPr>
          <a:xfrm>
            <a:off x="4245575" y="4087375"/>
            <a:ext cx="246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Assistant"/>
                <a:ea typeface="Assistant"/>
                <a:cs typeface="Assistant"/>
                <a:sym typeface="Assistant"/>
              </a:rPr>
              <a:t>4</a:t>
            </a:r>
            <a:endParaRPr sz="1100">
              <a:latin typeface="Assistant"/>
              <a:ea typeface="Assistant"/>
              <a:cs typeface="Assistant"/>
              <a:sym typeface="Assistant"/>
            </a:endParaRPr>
          </a:p>
        </p:txBody>
      </p:sp>
      <p:sp>
        <p:nvSpPr>
          <p:cNvPr id="328" name="Google Shape;328;p47"/>
          <p:cNvSpPr/>
          <p:nvPr/>
        </p:nvSpPr>
        <p:spPr>
          <a:xfrm>
            <a:off x="4245575" y="4652025"/>
            <a:ext cx="246000" cy="271200"/>
          </a:xfrm>
          <a:prstGeom prst="ellipse">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7"/>
          <p:cNvSpPr txBox="1"/>
          <p:nvPr/>
        </p:nvSpPr>
        <p:spPr>
          <a:xfrm>
            <a:off x="4245575" y="4610625"/>
            <a:ext cx="246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Assistant"/>
                <a:ea typeface="Assistant"/>
                <a:cs typeface="Assistant"/>
                <a:sym typeface="Assistant"/>
              </a:rPr>
              <a:t>5</a:t>
            </a:r>
            <a:endParaRPr sz="1100">
              <a:latin typeface="Assistant"/>
              <a:ea typeface="Assistant"/>
              <a:cs typeface="Assistant"/>
              <a:sym typeface="Assistan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8"/>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Two Interface</a:t>
            </a:r>
            <a:endParaRPr/>
          </a:p>
        </p:txBody>
      </p:sp>
      <p:sp>
        <p:nvSpPr>
          <p:cNvPr id="335" name="Google Shape;335;p48"/>
          <p:cNvSpPr txBox="1"/>
          <p:nvPr/>
        </p:nvSpPr>
        <p:spPr>
          <a:xfrm>
            <a:off x="959700" y="3553625"/>
            <a:ext cx="7224600" cy="110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20000"/>
              </a:lnSpc>
              <a:spcBef>
                <a:spcPts val="0"/>
              </a:spcBef>
              <a:spcAft>
                <a:spcPts val="0"/>
              </a:spcAft>
              <a:buNone/>
            </a:pPr>
            <a:r>
              <a:rPr lang="en" sz="3000">
                <a:solidFill>
                  <a:srgbClr val="F1C232"/>
                </a:solidFill>
                <a:latin typeface="Oswald"/>
                <a:ea typeface="Oswald"/>
                <a:cs typeface="Oswald"/>
                <a:sym typeface="Oswald"/>
              </a:rPr>
              <a:t>Designer Window                           Block Window</a:t>
            </a:r>
            <a:endParaRPr sz="3000">
              <a:solidFill>
                <a:srgbClr val="F1C232"/>
              </a:solidFill>
              <a:latin typeface="Oswald"/>
              <a:ea typeface="Oswald"/>
              <a:cs typeface="Oswald"/>
              <a:sym typeface="Oswald"/>
            </a:endParaRPr>
          </a:p>
          <a:p>
            <a:pPr indent="0" lvl="0" marL="0" rtl="0" algn="l">
              <a:lnSpc>
                <a:spcPct val="115000"/>
              </a:lnSpc>
              <a:spcBef>
                <a:spcPts val="0"/>
              </a:spcBef>
              <a:spcAft>
                <a:spcPts val="0"/>
              </a:spcAft>
              <a:buNone/>
            </a:pPr>
            <a:r>
              <a:t/>
            </a:r>
            <a:endParaRPr sz="1100">
              <a:solidFill>
                <a:schemeClr val="dk1"/>
              </a:solidFill>
            </a:endParaRPr>
          </a:p>
        </p:txBody>
      </p:sp>
      <p:pic>
        <p:nvPicPr>
          <p:cNvPr id="336" name="Google Shape;336;p48"/>
          <p:cNvPicPr preferRelativeResize="0"/>
          <p:nvPr/>
        </p:nvPicPr>
        <p:blipFill>
          <a:blip r:embed="rId3">
            <a:alphaModFix/>
          </a:blip>
          <a:stretch>
            <a:fillRect/>
          </a:stretch>
        </p:blipFill>
        <p:spPr>
          <a:xfrm>
            <a:off x="431675" y="1261194"/>
            <a:ext cx="3671100" cy="2090400"/>
          </a:xfrm>
          <a:prstGeom prst="roundRect">
            <a:avLst>
              <a:gd fmla="val 16667" name="adj"/>
            </a:avLst>
          </a:prstGeom>
          <a:noFill/>
          <a:ln cap="flat" cmpd="sng" w="9525">
            <a:solidFill>
              <a:schemeClr val="dk1"/>
            </a:solidFill>
            <a:prstDash val="solid"/>
            <a:round/>
            <a:headEnd len="sm" w="sm" type="none"/>
            <a:tailEnd len="sm" w="sm" type="none"/>
          </a:ln>
        </p:spPr>
      </p:pic>
      <p:pic>
        <p:nvPicPr>
          <p:cNvPr id="337" name="Google Shape;337;p48"/>
          <p:cNvPicPr preferRelativeResize="0"/>
          <p:nvPr/>
        </p:nvPicPr>
        <p:blipFill>
          <a:blip r:embed="rId4">
            <a:alphaModFix/>
          </a:blip>
          <a:stretch>
            <a:fillRect/>
          </a:stretch>
        </p:blipFill>
        <p:spPr>
          <a:xfrm>
            <a:off x="4849715" y="1261194"/>
            <a:ext cx="3671100" cy="2090400"/>
          </a:xfrm>
          <a:prstGeom prst="roundRect">
            <a:avLst>
              <a:gd fmla="val 16667"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9"/>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Design Interface</a:t>
            </a:r>
            <a:endParaRPr/>
          </a:p>
        </p:txBody>
      </p:sp>
      <p:pic>
        <p:nvPicPr>
          <p:cNvPr id="343" name="Google Shape;343;p49"/>
          <p:cNvPicPr preferRelativeResize="0"/>
          <p:nvPr/>
        </p:nvPicPr>
        <p:blipFill>
          <a:blip r:embed="rId3">
            <a:alphaModFix/>
          </a:blip>
          <a:stretch>
            <a:fillRect/>
          </a:stretch>
        </p:blipFill>
        <p:spPr>
          <a:xfrm>
            <a:off x="543650" y="948050"/>
            <a:ext cx="6918725" cy="3935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0"/>
          <p:cNvSpPr txBox="1"/>
          <p:nvPr>
            <p:ph type="title"/>
          </p:nvPr>
        </p:nvSpPr>
        <p:spPr>
          <a:xfrm>
            <a:off x="504100" y="375875"/>
            <a:ext cx="58569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Create the app interface</a:t>
            </a:r>
            <a:endParaRPr/>
          </a:p>
        </p:txBody>
      </p:sp>
      <p:pic>
        <p:nvPicPr>
          <p:cNvPr descr="This video walks learners through the process of creating the user interface for their app. They add components like data viewer list, canvas, button etc to their app. For the full lesson, visit&#10;https://eddy4teachers.com/lesson-plans/graphify-create-a-data-driven-bar-graph-app" id="349" name="Google Shape;349;p50" title="Graphify with Thunkable | Grade 5,6 Math-Part 2">
            <a:hlinkClick r:id="rId3"/>
          </p:cNvPr>
          <p:cNvPicPr preferRelativeResize="0"/>
          <p:nvPr/>
        </p:nvPicPr>
        <p:blipFill>
          <a:blip r:embed="rId4">
            <a:alphaModFix/>
          </a:blip>
          <a:stretch>
            <a:fillRect/>
          </a:stretch>
        </p:blipFill>
        <p:spPr>
          <a:xfrm>
            <a:off x="577000" y="1158275"/>
            <a:ext cx="6247300" cy="3514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ph type="title"/>
          </p:nvPr>
        </p:nvSpPr>
        <p:spPr>
          <a:xfrm>
            <a:off x="266675" y="45025"/>
            <a:ext cx="8520600" cy="2369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SzPts val="990"/>
              <a:buNone/>
            </a:pPr>
            <a:r>
              <a:rPr lang="en" sz="2200"/>
              <a:t>You plan on opening an Organic food Market in U.S., for </a:t>
            </a:r>
            <a:r>
              <a:rPr lang="en" sz="2200"/>
              <a:t>which</a:t>
            </a:r>
            <a:r>
              <a:rPr lang="en" sz="2200"/>
              <a:t> you need data to know the area where </a:t>
            </a:r>
            <a:r>
              <a:rPr lang="en" sz="2200"/>
              <a:t>consumption</a:t>
            </a:r>
            <a:r>
              <a:rPr lang="en" sz="2200"/>
              <a:t> is high. </a:t>
            </a:r>
            <a:endParaRPr sz="2200"/>
          </a:p>
          <a:p>
            <a:pPr indent="0" lvl="0" marL="0" rtl="0" algn="ctr">
              <a:spcBef>
                <a:spcPts val="0"/>
              </a:spcBef>
              <a:spcAft>
                <a:spcPts val="0"/>
              </a:spcAft>
              <a:buSzPts val="990"/>
              <a:buNone/>
            </a:pPr>
            <a:r>
              <a:rPr lang="en" sz="2200"/>
              <a:t>Data in what form would be easier for you to analyse and share with fellow </a:t>
            </a:r>
            <a:r>
              <a:rPr lang="en" sz="2200"/>
              <a:t>company</a:t>
            </a:r>
            <a:r>
              <a:rPr lang="en" sz="2200"/>
              <a:t> </a:t>
            </a:r>
            <a:r>
              <a:rPr lang="en" sz="2200"/>
              <a:t>members</a:t>
            </a:r>
            <a:r>
              <a:rPr lang="en" sz="2200"/>
              <a:t>?</a:t>
            </a:r>
            <a:endParaRPr sz="2200"/>
          </a:p>
        </p:txBody>
      </p:sp>
      <p:pic>
        <p:nvPicPr>
          <p:cNvPr id="147" name="Google Shape;147;p24"/>
          <p:cNvPicPr preferRelativeResize="0"/>
          <p:nvPr/>
        </p:nvPicPr>
        <p:blipFill>
          <a:blip r:embed="rId3">
            <a:alphaModFix/>
          </a:blip>
          <a:stretch>
            <a:fillRect/>
          </a:stretch>
        </p:blipFill>
        <p:spPr>
          <a:xfrm>
            <a:off x="1479213" y="1079800"/>
            <a:ext cx="6095534" cy="4063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1"/>
          <p:cNvSpPr txBox="1"/>
          <p:nvPr>
            <p:ph type="title"/>
          </p:nvPr>
        </p:nvSpPr>
        <p:spPr>
          <a:xfrm>
            <a:off x="504100" y="375875"/>
            <a:ext cx="4973100" cy="78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Data Viewer List?</a:t>
            </a:r>
            <a:endParaRPr/>
          </a:p>
        </p:txBody>
      </p:sp>
      <p:sp>
        <p:nvSpPr>
          <p:cNvPr id="355" name="Google Shape;355;p51"/>
          <p:cNvSpPr txBox="1"/>
          <p:nvPr>
            <p:ph idx="1" type="body"/>
          </p:nvPr>
        </p:nvSpPr>
        <p:spPr>
          <a:xfrm>
            <a:off x="4188650" y="1885650"/>
            <a:ext cx="4140900" cy="180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The purpose of this component is to link the </a:t>
            </a:r>
            <a:r>
              <a:rPr lang="en" sz="1800">
                <a:solidFill>
                  <a:schemeClr val="dk1"/>
                </a:solidFill>
              </a:rPr>
              <a:t>excel</a:t>
            </a:r>
            <a:r>
              <a:rPr lang="en" sz="1800">
                <a:solidFill>
                  <a:schemeClr val="dk1"/>
                </a:solidFill>
              </a:rPr>
              <a:t> file that contains the data to your app. </a:t>
            </a:r>
            <a:endParaRPr sz="1800">
              <a:solidFill>
                <a:schemeClr val="dk1"/>
              </a:solidFill>
            </a:endParaRPr>
          </a:p>
        </p:txBody>
      </p:sp>
      <p:pic>
        <p:nvPicPr>
          <p:cNvPr id="356" name="Google Shape;356;p51"/>
          <p:cNvPicPr preferRelativeResize="0"/>
          <p:nvPr/>
        </p:nvPicPr>
        <p:blipFill rotWithShape="1">
          <a:blip r:embed="rId3">
            <a:alphaModFix/>
          </a:blip>
          <a:srcRect b="0" l="0" r="35629" t="0"/>
          <a:stretch/>
        </p:blipFill>
        <p:spPr>
          <a:xfrm>
            <a:off x="459075" y="1482375"/>
            <a:ext cx="3684550" cy="3251550"/>
          </a:xfrm>
          <a:prstGeom prst="rect">
            <a:avLst/>
          </a:prstGeom>
          <a:noFill/>
          <a:ln>
            <a:noFill/>
          </a:ln>
        </p:spPr>
      </p:pic>
      <p:sp>
        <p:nvSpPr>
          <p:cNvPr id="357" name="Google Shape;357;p51"/>
          <p:cNvSpPr/>
          <p:nvPr/>
        </p:nvSpPr>
        <p:spPr>
          <a:xfrm>
            <a:off x="618675" y="4107600"/>
            <a:ext cx="345300" cy="295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Do you think the app will work now?</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3"/>
          <p:cNvSpPr txBox="1"/>
          <p:nvPr>
            <p:ph type="title"/>
          </p:nvPr>
        </p:nvSpPr>
        <p:spPr>
          <a:xfrm>
            <a:off x="504100" y="375875"/>
            <a:ext cx="58086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make the app interactive</a:t>
            </a:r>
            <a:endParaRPr/>
          </a:p>
        </p:txBody>
      </p:sp>
      <p:pic>
        <p:nvPicPr>
          <p:cNvPr descr="This part walks learners through the process of making the app interactive by programming it on Thunkable.&#10;For the full lesson, visit:&#10;https://eddy4teachers.com/lesson-plans/graphify-create-a-data-driven-bar-graph-app" id="368" name="Google Shape;368;p53" title="Graphify with Thunkable | Grade 5,6 Math-Part 3">
            <a:hlinkClick r:id="rId3"/>
          </p:cNvPr>
          <p:cNvPicPr preferRelativeResize="0"/>
          <p:nvPr/>
        </p:nvPicPr>
        <p:blipFill>
          <a:blip r:embed="rId4">
            <a:alphaModFix/>
          </a:blip>
          <a:stretch>
            <a:fillRect/>
          </a:stretch>
        </p:blipFill>
        <p:spPr>
          <a:xfrm>
            <a:off x="504100" y="1425000"/>
            <a:ext cx="5760500" cy="3240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4"/>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Output Check</a:t>
            </a:r>
            <a:endParaRPr/>
          </a:p>
        </p:txBody>
      </p:sp>
      <p:sp>
        <p:nvSpPr>
          <p:cNvPr id="374" name="Google Shape;374;p54"/>
          <p:cNvSpPr txBox="1"/>
          <p:nvPr>
            <p:ph idx="1" type="body"/>
          </p:nvPr>
        </p:nvSpPr>
        <p:spPr>
          <a:xfrm>
            <a:off x="6719875" y="2552025"/>
            <a:ext cx="2288100" cy="99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000000"/>
                </a:solidFill>
              </a:rPr>
              <a:t>This is what your Screen 3 </a:t>
            </a:r>
            <a:r>
              <a:rPr lang="en" sz="1800">
                <a:solidFill>
                  <a:srgbClr val="000000"/>
                </a:solidFill>
              </a:rPr>
              <a:t>will</a:t>
            </a:r>
            <a:r>
              <a:rPr lang="en" sz="1800">
                <a:solidFill>
                  <a:srgbClr val="000000"/>
                </a:solidFill>
              </a:rPr>
              <a:t> look like. </a:t>
            </a:r>
            <a:endParaRPr sz="1800">
              <a:solidFill>
                <a:srgbClr val="000000"/>
              </a:solidFill>
            </a:endParaRPr>
          </a:p>
        </p:txBody>
      </p:sp>
      <p:pic>
        <p:nvPicPr>
          <p:cNvPr id="375" name="Google Shape;375;p54"/>
          <p:cNvPicPr preferRelativeResize="0"/>
          <p:nvPr/>
        </p:nvPicPr>
        <p:blipFill>
          <a:blip r:embed="rId3">
            <a:alphaModFix/>
          </a:blip>
          <a:stretch>
            <a:fillRect/>
          </a:stretch>
        </p:blipFill>
        <p:spPr>
          <a:xfrm>
            <a:off x="371027" y="1241763"/>
            <a:ext cx="6348848" cy="3615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5"/>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a:t>
            </a:r>
            <a:endParaRPr/>
          </a:p>
        </p:txBody>
      </p:sp>
      <p:sp>
        <p:nvSpPr>
          <p:cNvPr id="381" name="Google Shape;381;p55"/>
          <p:cNvSpPr txBox="1"/>
          <p:nvPr>
            <p:ph idx="1" type="body"/>
          </p:nvPr>
        </p:nvSpPr>
        <p:spPr>
          <a:xfrm>
            <a:off x="504100" y="1482381"/>
            <a:ext cx="7825500" cy="31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Customise your app to meet the needs of your user. </a:t>
            </a:r>
            <a:endParaRPr>
              <a:solidFill>
                <a:schemeClr val="dk1"/>
              </a:solidFill>
            </a:endParaRPr>
          </a:p>
          <a:p>
            <a:pPr indent="0" lvl="0" marL="0" rtl="0" algn="l">
              <a:spcBef>
                <a:spcPts val="0"/>
              </a:spcBef>
              <a:spcAft>
                <a:spcPts val="0"/>
              </a:spcAft>
              <a:buNone/>
            </a:pPr>
            <a:r>
              <a:rPr lang="en">
                <a:solidFill>
                  <a:schemeClr val="dk1"/>
                </a:solidFill>
              </a:rPr>
              <a:t>Customisation of the app may look like: </a:t>
            </a:r>
            <a:endParaRPr>
              <a:solidFill>
                <a:schemeClr val="dk1"/>
              </a:solidFill>
            </a:endParaRPr>
          </a:p>
          <a:p>
            <a:pPr indent="-381000" lvl="0" marL="457200" rtl="0" algn="l">
              <a:spcBef>
                <a:spcPts val="0"/>
              </a:spcBef>
              <a:spcAft>
                <a:spcPts val="0"/>
              </a:spcAft>
              <a:buClr>
                <a:schemeClr val="dk1"/>
              </a:buClr>
              <a:buSzPts val="2400"/>
              <a:buChar char="●"/>
            </a:pPr>
            <a:r>
              <a:rPr lang="en">
                <a:solidFill>
                  <a:schemeClr val="dk1"/>
                </a:solidFill>
              </a:rPr>
              <a:t>Adding graphics relevant to the genre of the app.</a:t>
            </a:r>
            <a:endParaRPr>
              <a:solidFill>
                <a:schemeClr val="dk1"/>
              </a:solidFill>
            </a:endParaRPr>
          </a:p>
          <a:p>
            <a:pPr indent="-381000" lvl="0" marL="457200" rtl="0" algn="l">
              <a:spcBef>
                <a:spcPts val="0"/>
              </a:spcBef>
              <a:spcAft>
                <a:spcPts val="0"/>
              </a:spcAft>
              <a:buClr>
                <a:schemeClr val="dk1"/>
              </a:buClr>
              <a:buSzPts val="2400"/>
              <a:buChar char="●"/>
            </a:pPr>
            <a:r>
              <a:rPr lang="en">
                <a:solidFill>
                  <a:schemeClr val="dk1"/>
                </a:solidFill>
              </a:rPr>
              <a:t>Adding supporting text to make the user experience rich.</a:t>
            </a:r>
            <a:endParaRPr>
              <a:solidFill>
                <a:schemeClr val="dk1"/>
              </a:solidFill>
            </a:endParaRPr>
          </a:p>
          <a:p>
            <a:pPr indent="-381000" lvl="0" marL="457200" rtl="0" algn="l">
              <a:spcBef>
                <a:spcPts val="0"/>
              </a:spcBef>
              <a:spcAft>
                <a:spcPts val="0"/>
              </a:spcAft>
              <a:buClr>
                <a:schemeClr val="dk1"/>
              </a:buClr>
              <a:buSzPts val="2400"/>
              <a:buChar char="●"/>
            </a:pPr>
            <a:r>
              <a:rPr lang="en">
                <a:solidFill>
                  <a:schemeClr val="dk1"/>
                </a:solidFill>
              </a:rPr>
              <a:t>Adding a screen for user feedback.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6"/>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App Presentation</a:t>
            </a:r>
            <a:endParaRPr/>
          </a:p>
        </p:txBody>
      </p:sp>
      <p:pic>
        <p:nvPicPr>
          <p:cNvPr id="387" name="Google Shape;387;p56"/>
          <p:cNvPicPr preferRelativeResize="0"/>
          <p:nvPr/>
        </p:nvPicPr>
        <p:blipFill rotWithShape="1">
          <a:blip r:embed="rId3">
            <a:alphaModFix/>
          </a:blip>
          <a:srcRect b="10248" l="8592" r="7005" t="11997"/>
          <a:stretch/>
        </p:blipFill>
        <p:spPr>
          <a:xfrm>
            <a:off x="609575" y="1060850"/>
            <a:ext cx="5992699" cy="36794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7"/>
          <p:cNvSpPr txBox="1"/>
          <p:nvPr>
            <p:ph type="title"/>
          </p:nvPr>
        </p:nvSpPr>
        <p:spPr>
          <a:xfrm>
            <a:off x="647325" y="1785425"/>
            <a:ext cx="3505200" cy="65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230650" y="4393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Which method of Data representation would you prefer?</a:t>
            </a:r>
            <a:endParaRPr/>
          </a:p>
        </p:txBody>
      </p:sp>
      <p:pic>
        <p:nvPicPr>
          <p:cNvPr id="153" name="Google Shape;153;p25"/>
          <p:cNvPicPr preferRelativeResize="0"/>
          <p:nvPr/>
        </p:nvPicPr>
        <p:blipFill rotWithShape="1">
          <a:blip r:embed="rId3">
            <a:alphaModFix/>
          </a:blip>
          <a:srcRect b="0" l="0" r="0" t="8062"/>
          <a:stretch/>
        </p:blipFill>
        <p:spPr>
          <a:xfrm>
            <a:off x="152400" y="1486275"/>
            <a:ext cx="3953249" cy="3270602"/>
          </a:xfrm>
          <a:prstGeom prst="rect">
            <a:avLst/>
          </a:prstGeom>
          <a:noFill/>
          <a:ln>
            <a:noFill/>
          </a:ln>
        </p:spPr>
      </p:pic>
      <p:pic>
        <p:nvPicPr>
          <p:cNvPr id="154" name="Google Shape;154;p25"/>
          <p:cNvPicPr preferRelativeResize="0"/>
          <p:nvPr/>
        </p:nvPicPr>
        <p:blipFill>
          <a:blip r:embed="rId4">
            <a:alphaModFix/>
          </a:blip>
          <a:stretch>
            <a:fillRect/>
          </a:stretch>
        </p:blipFill>
        <p:spPr>
          <a:xfrm>
            <a:off x="4258049" y="2097875"/>
            <a:ext cx="4733550" cy="20474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Bar Graphs</a:t>
            </a:r>
            <a:endParaRPr/>
          </a:p>
        </p:txBody>
      </p:sp>
      <p:sp>
        <p:nvSpPr>
          <p:cNvPr id="160" name="Google Shape;160;p26"/>
          <p:cNvSpPr txBox="1"/>
          <p:nvPr>
            <p:ph idx="1" type="body"/>
          </p:nvPr>
        </p:nvSpPr>
        <p:spPr>
          <a:xfrm>
            <a:off x="504100" y="1482375"/>
            <a:ext cx="5306100" cy="313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A bar graph is a visual way to show information using bars or strips. It's a tool that helps us compare and contrast different categories of data, such as quantities or numbers. Bar graphs are useful when we want to represent data in a way that is easy to understand and see patterns. They are particularly helpful for showing differences between groups or categories.</a:t>
            </a:r>
            <a:endParaRPr sz="1800">
              <a:solidFill>
                <a:schemeClr val="dk1"/>
              </a:solidFill>
            </a:endParaRPr>
          </a:p>
        </p:txBody>
      </p:sp>
      <p:pic>
        <p:nvPicPr>
          <p:cNvPr id="161" name="Google Shape;161;p26"/>
          <p:cNvPicPr preferRelativeResize="0"/>
          <p:nvPr/>
        </p:nvPicPr>
        <p:blipFill>
          <a:blip r:embed="rId3">
            <a:alphaModFix/>
          </a:blip>
          <a:stretch>
            <a:fillRect/>
          </a:stretch>
        </p:blipFill>
        <p:spPr>
          <a:xfrm>
            <a:off x="5810200" y="1827875"/>
            <a:ext cx="3029002" cy="20188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What are some advantages of displaying data via Bar Graphs?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8"/>
          <p:cNvSpPr txBox="1"/>
          <p:nvPr>
            <p:ph type="title"/>
          </p:nvPr>
        </p:nvSpPr>
        <p:spPr>
          <a:xfrm>
            <a:off x="504100" y="375875"/>
            <a:ext cx="4973100" cy="78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represent data using a bar graph?</a:t>
            </a:r>
            <a:endParaRPr/>
          </a:p>
        </p:txBody>
      </p:sp>
      <p:pic>
        <p:nvPicPr>
          <p:cNvPr id="172" name="Google Shape;172;p28"/>
          <p:cNvPicPr preferRelativeResize="0"/>
          <p:nvPr/>
        </p:nvPicPr>
        <p:blipFill>
          <a:blip r:embed="rId3">
            <a:alphaModFix/>
          </a:blip>
          <a:stretch>
            <a:fillRect/>
          </a:stretch>
        </p:blipFill>
        <p:spPr>
          <a:xfrm>
            <a:off x="504100" y="1905200"/>
            <a:ext cx="4171375" cy="1620525"/>
          </a:xfrm>
          <a:prstGeom prst="rect">
            <a:avLst/>
          </a:prstGeom>
          <a:noFill/>
          <a:ln>
            <a:noFill/>
          </a:ln>
        </p:spPr>
      </p:pic>
      <p:pic>
        <p:nvPicPr>
          <p:cNvPr id="173" name="Google Shape;173;p28"/>
          <p:cNvPicPr preferRelativeResize="0"/>
          <p:nvPr/>
        </p:nvPicPr>
        <p:blipFill>
          <a:blip r:embed="rId4">
            <a:alphaModFix/>
          </a:blip>
          <a:stretch>
            <a:fillRect/>
          </a:stretch>
        </p:blipFill>
        <p:spPr>
          <a:xfrm>
            <a:off x="4717925" y="1624775"/>
            <a:ext cx="3960824" cy="2464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9"/>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Elements of Bar Graph</a:t>
            </a:r>
            <a:endParaRPr/>
          </a:p>
        </p:txBody>
      </p:sp>
      <p:sp>
        <p:nvSpPr>
          <p:cNvPr id="179" name="Google Shape;179;p29"/>
          <p:cNvSpPr txBox="1"/>
          <p:nvPr>
            <p:ph idx="1" type="body"/>
          </p:nvPr>
        </p:nvSpPr>
        <p:spPr>
          <a:xfrm>
            <a:off x="504100" y="1482381"/>
            <a:ext cx="7825500" cy="31341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1500"/>
              </a:spcBef>
              <a:spcAft>
                <a:spcPts val="0"/>
              </a:spcAft>
              <a:buClr>
                <a:schemeClr val="dk1"/>
              </a:buClr>
              <a:buSzPts val="2000"/>
              <a:buFont typeface="Assistant"/>
              <a:buAutoNum type="arabicPeriod"/>
            </a:pPr>
            <a:r>
              <a:rPr b="1" lang="en" sz="2000">
                <a:solidFill>
                  <a:schemeClr val="dk1"/>
                </a:solidFill>
              </a:rPr>
              <a:t>Horizontal Axis:</a:t>
            </a:r>
            <a:r>
              <a:rPr lang="en" sz="2000">
                <a:solidFill>
                  <a:schemeClr val="dk1"/>
                </a:solidFill>
              </a:rPr>
              <a:t> This is the axis that shows the categories or groups being compared, such as different years or products.</a:t>
            </a:r>
            <a:endParaRPr sz="2000">
              <a:solidFill>
                <a:schemeClr val="dk1"/>
              </a:solidFill>
            </a:endParaRPr>
          </a:p>
          <a:p>
            <a:pPr indent="-355600" lvl="0" marL="457200" rtl="0" algn="l">
              <a:lnSpc>
                <a:spcPct val="115000"/>
              </a:lnSpc>
              <a:spcBef>
                <a:spcPts val="0"/>
              </a:spcBef>
              <a:spcAft>
                <a:spcPts val="0"/>
              </a:spcAft>
              <a:buClr>
                <a:schemeClr val="dk1"/>
              </a:buClr>
              <a:buSzPts val="2000"/>
              <a:buFont typeface="Assistant"/>
              <a:buAutoNum type="arabicPeriod"/>
            </a:pPr>
            <a:r>
              <a:rPr b="1" lang="en" sz="2000">
                <a:solidFill>
                  <a:schemeClr val="dk1"/>
                </a:solidFill>
              </a:rPr>
              <a:t>Vertical Axis: </a:t>
            </a:r>
            <a:r>
              <a:rPr lang="en" sz="2000">
                <a:solidFill>
                  <a:schemeClr val="dk1"/>
                </a:solidFill>
              </a:rPr>
              <a:t>This is the axis that shows the scale or values being compared, such as revenue, sales or quantity.</a:t>
            </a:r>
            <a:endParaRPr sz="2000">
              <a:solidFill>
                <a:schemeClr val="dk1"/>
              </a:solidFill>
            </a:endParaRPr>
          </a:p>
          <a:p>
            <a:pPr indent="-355600" lvl="0" marL="457200" rtl="0" algn="l">
              <a:lnSpc>
                <a:spcPct val="115000"/>
              </a:lnSpc>
              <a:spcBef>
                <a:spcPts val="0"/>
              </a:spcBef>
              <a:spcAft>
                <a:spcPts val="0"/>
              </a:spcAft>
              <a:buClr>
                <a:schemeClr val="dk1"/>
              </a:buClr>
              <a:buSzPts val="2000"/>
              <a:buFont typeface="Assistant"/>
              <a:buAutoNum type="arabicPeriod"/>
            </a:pPr>
            <a:r>
              <a:rPr b="1" lang="en" sz="2000">
                <a:solidFill>
                  <a:schemeClr val="dk1"/>
                </a:solidFill>
              </a:rPr>
              <a:t>Bars: </a:t>
            </a:r>
            <a:r>
              <a:rPr lang="en" sz="2000">
                <a:solidFill>
                  <a:schemeClr val="dk1"/>
                </a:solidFill>
              </a:rPr>
              <a:t>The bars represent the values of each category, with the height or length of the bar corresponding to the value being represented.</a:t>
            </a:r>
            <a:endParaRPr sz="2000">
              <a:solidFill>
                <a:schemeClr val="dk1"/>
              </a:solidFill>
            </a:endParaRPr>
          </a:p>
          <a:p>
            <a:pPr indent="-355600" lvl="0" marL="457200" rtl="0" algn="l">
              <a:lnSpc>
                <a:spcPct val="115000"/>
              </a:lnSpc>
              <a:spcBef>
                <a:spcPts val="0"/>
              </a:spcBef>
              <a:spcAft>
                <a:spcPts val="0"/>
              </a:spcAft>
              <a:buClr>
                <a:schemeClr val="dk1"/>
              </a:buClr>
              <a:buSzPts val="2000"/>
              <a:buFont typeface="Assistant"/>
              <a:buAutoNum type="arabicPeriod"/>
            </a:pPr>
            <a:r>
              <a:rPr b="1" lang="en" sz="2000">
                <a:solidFill>
                  <a:schemeClr val="dk1"/>
                </a:solidFill>
              </a:rPr>
              <a:t>Title: </a:t>
            </a:r>
            <a:r>
              <a:rPr lang="en" sz="2000">
                <a:solidFill>
                  <a:schemeClr val="dk1"/>
                </a:solidFill>
              </a:rPr>
              <a:t>A descriptive title is provided to summarize the purpose or main message of the graph.</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Compare Data</a:t>
            </a:r>
            <a:endParaRPr/>
          </a:p>
        </p:txBody>
      </p:sp>
      <p:pic>
        <p:nvPicPr>
          <p:cNvPr id="185" name="Google Shape;185;p30"/>
          <p:cNvPicPr preferRelativeResize="0"/>
          <p:nvPr/>
        </p:nvPicPr>
        <p:blipFill>
          <a:blip r:embed="rId3">
            <a:alphaModFix/>
          </a:blip>
          <a:stretch>
            <a:fillRect/>
          </a:stretch>
        </p:blipFill>
        <p:spPr>
          <a:xfrm>
            <a:off x="504097" y="1158278"/>
            <a:ext cx="6878328" cy="3134101"/>
          </a:xfrm>
          <a:prstGeom prst="rect">
            <a:avLst/>
          </a:prstGeom>
          <a:noFill/>
          <a:ln>
            <a:noFill/>
          </a:ln>
        </p:spPr>
      </p:pic>
      <p:pic>
        <p:nvPicPr>
          <p:cNvPr id="186" name="Google Shape;186;p30"/>
          <p:cNvPicPr preferRelativeResize="0"/>
          <p:nvPr/>
        </p:nvPicPr>
        <p:blipFill>
          <a:blip r:embed="rId4">
            <a:alphaModFix/>
          </a:blip>
          <a:stretch>
            <a:fillRect/>
          </a:stretch>
        </p:blipFill>
        <p:spPr>
          <a:xfrm flipH="1">
            <a:off x="0" y="3520100"/>
            <a:ext cx="1623400" cy="1623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dm8ker_july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