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1" r:id="rId4"/>
    <p:sldMasterId id="2147483672" r:id="rId5"/>
  </p:sldMasterIdLst>
  <p:notesMasterIdLst>
    <p:notesMasterId r:id="rId6"/>
  </p:notesMasterIdLst>
  <p:sldIdLst>
    <p:sldId id="256" r:id="rId7"/>
    <p:sldId id="257" r:id="rId8"/>
  </p:sldIdLst>
  <p:sldSz cy="10698475" cx="7589525"/>
  <p:notesSz cx="6858000" cy="9144000"/>
  <p:embeddedFontLst>
    <p:embeddedFont>
      <p:font typeface="Assistant"/>
      <p:regular r:id="rId9"/>
      <p:bold r:id="rId10"/>
    </p:embeddedFont>
    <p:embeddedFont>
      <p:font typeface="Helvetica Neue Ligh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70">
          <p15:clr>
            <a:srgbClr val="A4A3A4"/>
          </p15:clr>
        </p15:guide>
        <p15:guide id="2" pos="23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70" orient="horz"/>
        <p:guide pos="239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Light-regular.fntdata"/><Relationship Id="rId10" Type="http://schemas.openxmlformats.org/officeDocument/2006/relationships/font" Target="fonts/Assistant-bold.fntdata"/><Relationship Id="rId13" Type="http://schemas.openxmlformats.org/officeDocument/2006/relationships/font" Target="fonts/HelveticaNeueLight-italic.fntdata"/><Relationship Id="rId12" Type="http://schemas.openxmlformats.org/officeDocument/2006/relationships/font" Target="fonts/HelveticaNeueLight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Assistant-regular.fntdata"/><Relationship Id="rId14" Type="http://schemas.openxmlformats.org/officeDocument/2006/relationships/font" Target="fonts/HelveticaNeueLight-bold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3052" y="685800"/>
            <a:ext cx="2432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c25d1bbf8e_0_110:notes"/>
          <p:cNvSpPr/>
          <p:nvPr>
            <p:ph idx="2" type="sldImg"/>
          </p:nvPr>
        </p:nvSpPr>
        <p:spPr>
          <a:xfrm>
            <a:off x="577296" y="1844168"/>
            <a:ext cx="4709700" cy="497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" name="Google Shape;99;g1c25d1bbf8e_0_110:notes"/>
          <p:cNvSpPr txBox="1"/>
          <p:nvPr>
            <p:ph idx="1" type="body"/>
          </p:nvPr>
        </p:nvSpPr>
        <p:spPr>
          <a:xfrm>
            <a:off x="586432" y="7100047"/>
            <a:ext cx="4691400" cy="58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g1c25d1bbf8e_0_110:notes"/>
          <p:cNvSpPr txBox="1"/>
          <p:nvPr>
            <p:ph idx="12" type="sldNum"/>
          </p:nvPr>
        </p:nvSpPr>
        <p:spPr>
          <a:xfrm>
            <a:off x="3321759" y="14013117"/>
            <a:ext cx="2541300" cy="7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1b5a87e3c1_0_2:notes"/>
          <p:cNvSpPr/>
          <p:nvPr>
            <p:ph idx="2" type="sldImg"/>
          </p:nvPr>
        </p:nvSpPr>
        <p:spPr>
          <a:xfrm>
            <a:off x="577296" y="1844168"/>
            <a:ext cx="4709700" cy="497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" name="Google Shape;109;g21b5a87e3c1_0_2:notes"/>
          <p:cNvSpPr txBox="1"/>
          <p:nvPr>
            <p:ph idx="1" type="body"/>
          </p:nvPr>
        </p:nvSpPr>
        <p:spPr>
          <a:xfrm>
            <a:off x="586432" y="7100047"/>
            <a:ext cx="4691400" cy="58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g21b5a87e3c1_0_2:notes"/>
          <p:cNvSpPr txBox="1"/>
          <p:nvPr>
            <p:ph idx="12" type="sldNum"/>
          </p:nvPr>
        </p:nvSpPr>
        <p:spPr>
          <a:xfrm>
            <a:off x="3321759" y="14013117"/>
            <a:ext cx="2541300" cy="7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8718" y="1548715"/>
            <a:ext cx="7072200" cy="4269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8711" y="5894977"/>
            <a:ext cx="7072200" cy="164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8711" y="2300739"/>
            <a:ext cx="7072200" cy="4084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8711" y="6556625"/>
            <a:ext cx="7072200" cy="270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258718" y="1548715"/>
            <a:ext cx="7072500" cy="4268700"/>
          </a:xfrm>
          <a:prstGeom prst="rect">
            <a:avLst/>
          </a:prstGeom>
        </p:spPr>
        <p:txBody>
          <a:bodyPr anchorCtr="0" anchor="b" bIns="112625" lIns="112625" spcFirstLastPara="1" rIns="112625" wrap="square" tIns="1126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258711" y="5894977"/>
            <a:ext cx="7072500" cy="16485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258711" y="4473766"/>
            <a:ext cx="7072500" cy="17502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258711" y="925652"/>
            <a:ext cx="7072500" cy="11919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" type="body"/>
          </p:nvPr>
        </p:nvSpPr>
        <p:spPr>
          <a:xfrm>
            <a:off x="258711" y="2397147"/>
            <a:ext cx="7072500" cy="71061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indent="-374650" lvl="0" marL="457200" rtl="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36550" lvl="1" marL="91440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258711" y="925652"/>
            <a:ext cx="7072500" cy="11919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258711" y="2397147"/>
            <a:ext cx="3320100" cy="71061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indent="-336550" lvl="0" marL="4572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010895" y="2397147"/>
            <a:ext cx="3320100" cy="71061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indent="-336550" lvl="0" marL="4572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258711" y="925652"/>
            <a:ext cx="7072500" cy="11919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258711" y="1155647"/>
            <a:ext cx="2330700" cy="1572000"/>
          </a:xfrm>
          <a:prstGeom prst="rect">
            <a:avLst/>
          </a:prstGeom>
        </p:spPr>
        <p:txBody>
          <a:bodyPr anchorCtr="0" anchor="b" bIns="112625" lIns="112625" spcFirstLastPara="1" rIns="112625" wrap="square" tIns="1126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258711" y="2890367"/>
            <a:ext cx="2330700" cy="66132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06908" y="936312"/>
            <a:ext cx="5285400" cy="85095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3794763" y="-260"/>
            <a:ext cx="3794700" cy="10698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2625" lIns="112625" spcFirstLastPara="1" rIns="112625" wrap="square" tIns="1126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20365" y="2565003"/>
            <a:ext cx="3357300" cy="3083100"/>
          </a:xfrm>
          <a:prstGeom prst="rect">
            <a:avLst/>
          </a:prstGeom>
        </p:spPr>
        <p:txBody>
          <a:bodyPr anchorCtr="0" anchor="b" bIns="112625" lIns="112625" spcFirstLastPara="1" rIns="112625" wrap="square" tIns="1126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20365" y="5830393"/>
            <a:ext cx="3357300" cy="25689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099788" y="1506075"/>
            <a:ext cx="3184800" cy="7685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indent="-374650" lvl="0" marL="457200" rtl="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36550" lvl="1" marL="91440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8711" y="4473766"/>
            <a:ext cx="7072200" cy="175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258711" y="8799592"/>
            <a:ext cx="4979100" cy="12579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258711" y="2300739"/>
            <a:ext cx="7072500" cy="4084200"/>
          </a:xfrm>
          <a:prstGeom prst="rect">
            <a:avLst/>
          </a:prstGeom>
        </p:spPr>
        <p:txBody>
          <a:bodyPr anchorCtr="0" anchor="b" bIns="112625" lIns="112625" spcFirstLastPara="1" rIns="112625" wrap="square" tIns="1126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258711" y="6556625"/>
            <a:ext cx="7072500" cy="27057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indent="-374650" lvl="0" marL="457200" rtl="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36550" lvl="1" marL="914400" rtl="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rtl="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rtl="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rtl="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rtl="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rtl="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rtl="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rtl="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FAULT">
  <p:cSld name="DEFAULT">
    <p:bg>
      <p:bgPr>
        <a:solidFill>
          <a:schemeClr val="lt1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5"/>
          <p:cNvSpPr txBox="1"/>
          <p:nvPr>
            <p:ph idx="12" type="sldNum"/>
          </p:nvPr>
        </p:nvSpPr>
        <p:spPr>
          <a:xfrm>
            <a:off x="7102135" y="9879685"/>
            <a:ext cx="455400" cy="8193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lvl="0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1pPr>
            <a:lvl2pPr lvl="1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2pPr>
            <a:lvl3pPr lvl="2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3pPr>
            <a:lvl4pPr lvl="3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4pPr>
            <a:lvl5pPr lvl="4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5pPr>
            <a:lvl6pPr lvl="5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6pPr>
            <a:lvl7pPr lvl="6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7pPr>
            <a:lvl8pPr lvl="7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8pPr>
            <a:lvl9pPr lvl="8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8711" y="925652"/>
            <a:ext cx="7072200" cy="119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8711" y="2397147"/>
            <a:ext cx="7072200" cy="71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8711" y="925652"/>
            <a:ext cx="7072200" cy="119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8711" y="2397147"/>
            <a:ext cx="3319800" cy="71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010895" y="2397147"/>
            <a:ext cx="3319800" cy="71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8711" y="925652"/>
            <a:ext cx="7072200" cy="119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8711" y="1155647"/>
            <a:ext cx="2330700" cy="1572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8711" y="2890367"/>
            <a:ext cx="2330700" cy="6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6908" y="936312"/>
            <a:ext cx="5285400" cy="850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94763" y="-260"/>
            <a:ext cx="3794700" cy="10698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0365" y="2565003"/>
            <a:ext cx="3357600" cy="3083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0365" y="5830393"/>
            <a:ext cx="3357600" cy="256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99788" y="1506075"/>
            <a:ext cx="3184800" cy="768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8711" y="8799592"/>
            <a:ext cx="4979100" cy="1258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8711" y="925652"/>
            <a:ext cx="7072200" cy="119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8711" y="2397147"/>
            <a:ext cx="7072200" cy="710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258711" y="925652"/>
            <a:ext cx="7072500" cy="11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2625" lIns="112625" spcFirstLastPara="1" rIns="112625" wrap="square" tIns="1126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258711" y="2397147"/>
            <a:ext cx="7072500" cy="7106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2625" lIns="112625" spcFirstLastPara="1" rIns="112625" wrap="square" tIns="112625">
            <a:normAutofit/>
          </a:bodyPr>
          <a:lstStyle>
            <a:lvl1pPr indent="-37465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3655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 algn="r">
              <a:buNone/>
              <a:defRPr sz="1100">
                <a:solidFill>
                  <a:schemeClr val="dk2"/>
                </a:solidFill>
              </a:defRPr>
            </a:lvl1pPr>
            <a:lvl2pPr lvl="1" rtl="0" algn="r">
              <a:buNone/>
              <a:defRPr sz="1100">
                <a:solidFill>
                  <a:schemeClr val="dk2"/>
                </a:solidFill>
              </a:defRPr>
            </a:lvl2pPr>
            <a:lvl3pPr lvl="2" rtl="0" algn="r">
              <a:buNone/>
              <a:defRPr sz="1100">
                <a:solidFill>
                  <a:schemeClr val="dk2"/>
                </a:solidFill>
              </a:defRPr>
            </a:lvl3pPr>
            <a:lvl4pPr lvl="3" rtl="0" algn="r">
              <a:buNone/>
              <a:defRPr sz="1100">
                <a:solidFill>
                  <a:schemeClr val="dk2"/>
                </a:solidFill>
              </a:defRPr>
            </a:lvl4pPr>
            <a:lvl5pPr lvl="4" rtl="0" algn="r">
              <a:buNone/>
              <a:defRPr sz="1100">
                <a:solidFill>
                  <a:schemeClr val="dk2"/>
                </a:solidFill>
              </a:defRPr>
            </a:lvl5pPr>
            <a:lvl6pPr lvl="5" rtl="0" algn="r">
              <a:buNone/>
              <a:defRPr sz="1100">
                <a:solidFill>
                  <a:schemeClr val="dk2"/>
                </a:solidFill>
              </a:defRPr>
            </a:lvl6pPr>
            <a:lvl7pPr lvl="6" rtl="0" algn="r">
              <a:buNone/>
              <a:defRPr sz="1100">
                <a:solidFill>
                  <a:schemeClr val="dk2"/>
                </a:solidFill>
              </a:defRPr>
            </a:lvl7pPr>
            <a:lvl8pPr lvl="7" rtl="0" algn="r">
              <a:buNone/>
              <a:defRPr sz="1100">
                <a:solidFill>
                  <a:schemeClr val="dk2"/>
                </a:solidFill>
              </a:defRPr>
            </a:lvl8pPr>
            <a:lvl9pPr lvl="8" rtl="0" algn="r">
              <a:buNone/>
              <a:defRPr sz="11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reencoded.png" id="102" name="Google Shape;102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7589525" cy="1524721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6"/>
          <p:cNvSpPr/>
          <p:nvPr/>
        </p:nvSpPr>
        <p:spPr>
          <a:xfrm>
            <a:off x="5854776" y="648007"/>
            <a:ext cx="2040900" cy="8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7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Making the future of young minds</a:t>
            </a:r>
            <a:endParaRPr b="0" i="0" sz="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26"/>
          <p:cNvSpPr txBox="1"/>
          <p:nvPr/>
        </p:nvSpPr>
        <p:spPr>
          <a:xfrm>
            <a:off x="518275" y="2054550"/>
            <a:ext cx="57378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Assistant"/>
                <a:ea typeface="Assistant"/>
                <a:cs typeface="Assistant"/>
                <a:sym typeface="Assistant"/>
              </a:rPr>
              <a:t>Group</a:t>
            </a:r>
            <a:r>
              <a:rPr b="1" lang="en" sz="1800">
                <a:latin typeface="Assistant"/>
                <a:ea typeface="Assistant"/>
                <a:cs typeface="Assistant"/>
                <a:sym typeface="Assistant"/>
              </a:rPr>
              <a:t> Name:</a:t>
            </a:r>
            <a:endParaRPr b="1" sz="1800"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Assistant"/>
                <a:ea typeface="Assistant"/>
                <a:cs typeface="Assistant"/>
                <a:sym typeface="Assistant"/>
              </a:rPr>
              <a:t>Mention the length of your skyscraper in cm:</a:t>
            </a:r>
            <a:endParaRPr b="1" sz="1800"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Assistant"/>
                <a:ea typeface="Assistant"/>
                <a:cs typeface="Assistant"/>
                <a:sym typeface="Assistant"/>
              </a:rPr>
              <a:t>Mention the total cost of your skyscraper(should be &lt;500$)</a:t>
            </a:r>
            <a:endParaRPr b="1" sz="1800"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Assistant"/>
                <a:ea typeface="Assistant"/>
                <a:cs typeface="Assistant"/>
                <a:sym typeface="Assistant"/>
              </a:rPr>
              <a:t>Design your Skyscraper:</a:t>
            </a:r>
            <a:endParaRPr b="1" sz="1800"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05" name="Google Shape;105;p26"/>
          <p:cNvSpPr/>
          <p:nvPr/>
        </p:nvSpPr>
        <p:spPr>
          <a:xfrm>
            <a:off x="583425" y="4455750"/>
            <a:ext cx="6422700" cy="5702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26"/>
          <p:cNvSpPr txBox="1"/>
          <p:nvPr/>
        </p:nvSpPr>
        <p:spPr>
          <a:xfrm>
            <a:off x="1140150" y="1159150"/>
            <a:ext cx="4598700" cy="76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My Budget Skyscraper</a:t>
            </a:r>
            <a:endParaRPr b="1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reencoded.png" id="112" name="Google Shape;112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7589525" cy="1524721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27"/>
          <p:cNvSpPr/>
          <p:nvPr/>
        </p:nvSpPr>
        <p:spPr>
          <a:xfrm>
            <a:off x="5854776" y="648007"/>
            <a:ext cx="2040900" cy="8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7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Making the future of young minds</a:t>
            </a:r>
            <a:endParaRPr b="0" i="0" sz="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27"/>
          <p:cNvSpPr txBox="1"/>
          <p:nvPr/>
        </p:nvSpPr>
        <p:spPr>
          <a:xfrm>
            <a:off x="518275" y="2054550"/>
            <a:ext cx="5737800" cy="517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Assistant"/>
                <a:ea typeface="Assistant"/>
                <a:cs typeface="Assistant"/>
                <a:sym typeface="Assistant"/>
              </a:rPr>
              <a:t>How do you plan on making it the tallest skyscraper?</a:t>
            </a:r>
            <a:endParaRPr b="1" sz="1800"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Assistant"/>
                <a:ea typeface="Assistant"/>
                <a:cs typeface="Assistant"/>
                <a:sym typeface="Assistant"/>
              </a:rPr>
              <a:t>How do you plan on making it the strongest </a:t>
            </a:r>
            <a:r>
              <a:rPr b="1" lang="en" sz="1800">
                <a:latin typeface="Assistant"/>
                <a:ea typeface="Assistant"/>
                <a:cs typeface="Assistant"/>
                <a:sym typeface="Assistant"/>
              </a:rPr>
              <a:t>skyscraper?</a:t>
            </a:r>
            <a:endParaRPr b="1" sz="1800"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Assistant"/>
                <a:ea typeface="Assistant"/>
                <a:cs typeface="Assistant"/>
                <a:sym typeface="Assistant"/>
              </a:rPr>
              <a:t>Write a name for your skyscraper:</a:t>
            </a:r>
            <a:endParaRPr b="1" sz="1800"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Assistant"/>
                <a:ea typeface="Assistant"/>
                <a:cs typeface="Assistant"/>
                <a:sym typeface="Assistant"/>
              </a:rPr>
              <a:t>Write an estimate number of bricks needed to make your design:</a:t>
            </a:r>
            <a:endParaRPr b="1" sz="1800"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Assistant"/>
              <a:ea typeface="Assistant"/>
              <a:cs typeface="Assistant"/>
              <a:sym typeface="Assistan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