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</p:sldIdLst>
  <p:sldSz cy="10698475" cx="7589525"/>
  <p:notesSz cx="6858000" cy="9144000"/>
  <p:embeddedFontLst>
    <p:embeddedFont>
      <p:font typeface="Assistant"/>
      <p:regular r:id="rId9"/>
      <p:bold r:id="rId10"/>
    </p:embeddedFont>
    <p:embeddedFont>
      <p:font typeface="Helvetica Neue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regular.fntdata"/><Relationship Id="rId10" Type="http://schemas.openxmlformats.org/officeDocument/2006/relationships/font" Target="fonts/Assistant-bold.fntdata"/><Relationship Id="rId13" Type="http://schemas.openxmlformats.org/officeDocument/2006/relationships/font" Target="fonts/HelveticaNeueLight-italic.fntdata"/><Relationship Id="rId12" Type="http://schemas.openxmlformats.org/officeDocument/2006/relationships/font" Target="fonts/HelveticaNeue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ssistant-regular.fntdata"/><Relationship Id="rId14" Type="http://schemas.openxmlformats.org/officeDocument/2006/relationships/font" Target="fonts/HelveticaNeue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5d1bbf8e_0_11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c25d1bbf8e_0_11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25d1bbf8e_0_11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1b5a87e3c1_0_2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21b5a87e3c1_0_2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21b5a87e3c1_0_2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58718" y="1548715"/>
            <a:ext cx="7072500" cy="42687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58711" y="5894977"/>
            <a:ext cx="7072500" cy="16485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258711" y="4473766"/>
            <a:ext cx="7072500" cy="17502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06908" y="936312"/>
            <a:ext cx="5285400" cy="85095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625" lIns="112625" spcFirstLastPara="1" rIns="112625" wrap="square" tIns="112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20365" y="2565003"/>
            <a:ext cx="3357300" cy="30831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20365" y="5830393"/>
            <a:ext cx="3357300" cy="2568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258711" y="8799592"/>
            <a:ext cx="4979100" cy="12579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258711" y="2300739"/>
            <a:ext cx="7072500" cy="40842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258711" y="6556625"/>
            <a:ext cx="7072500" cy="27057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7102135" y="9879685"/>
            <a:ext cx="455400" cy="8193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2" name="Google Shape;1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518275" y="2054550"/>
            <a:ext cx="5737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Group</a:t>
            </a: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 Name: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Mention the length of your skyscraper in cm: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Mention the total cost of your skyscraper(should be &lt;500$)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Design your Skyscraper: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05" name="Google Shape;105;p26"/>
          <p:cNvSpPr/>
          <p:nvPr/>
        </p:nvSpPr>
        <p:spPr>
          <a:xfrm>
            <a:off x="583425" y="4455750"/>
            <a:ext cx="6422700" cy="570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6"/>
          <p:cNvSpPr txBox="1"/>
          <p:nvPr/>
        </p:nvSpPr>
        <p:spPr>
          <a:xfrm>
            <a:off x="1140150" y="1159150"/>
            <a:ext cx="4598700" cy="76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My Budget Skyscraper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12" name="Google Shape;11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7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518275" y="2054550"/>
            <a:ext cx="5737800" cy="5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How do you plan on making it the tallest skyscraper?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How do you plan on making it the strongest </a:t>
            </a: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skyscraper?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Write a name for your skyscraper: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ssistant"/>
                <a:ea typeface="Assistant"/>
                <a:cs typeface="Assistant"/>
                <a:sym typeface="Assistant"/>
              </a:rPr>
              <a:t>Write an estimate number of bricks needed to make your design:</a:t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