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Assistant"/>
      <p:regular r:id="rId21"/>
      <p:bold r:id="rId22"/>
    </p:embeddedFont>
    <p:embeddedFont>
      <p:font typeface="Tahoma"/>
      <p:regular r:id="rId23"/>
      <p:bold r:id="rId24"/>
    </p:embeddedFont>
    <p:embeddedFont>
      <p:font typeface="Helvetica Neue"/>
      <p:regular r:id="rId25"/>
      <p:bold r:id="rId26"/>
      <p:italic r:id="rId27"/>
      <p:boldItalic r:id="rId28"/>
    </p:embeddedFont>
    <p:embeddedFont>
      <p:font typeface="Helvetica Neue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Assistant-bold.fntdata"/><Relationship Id="rId21" Type="http://schemas.openxmlformats.org/officeDocument/2006/relationships/font" Target="fonts/Assistant-regular.fntdata"/><Relationship Id="rId24" Type="http://schemas.openxmlformats.org/officeDocument/2006/relationships/font" Target="fonts/Tahoma-bold.fntdata"/><Relationship Id="rId23" Type="http://schemas.openxmlformats.org/officeDocument/2006/relationships/font" Target="fonts/Tahom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Ligh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italic.fntdata"/><Relationship Id="rId30" Type="http://schemas.openxmlformats.org/officeDocument/2006/relationships/font" Target="fonts/HelveticaNeueLight-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HelveticaNeueLight-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3adc07249c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3adc07249c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48f2b68590_0_128:notes"/>
          <p:cNvSpPr/>
          <p:nvPr>
            <p:ph idx="2" type="sldImg"/>
          </p:nvPr>
        </p:nvSpPr>
        <p:spPr>
          <a:xfrm>
            <a:off x="381300" y="685800"/>
            <a:ext cx="6096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248f2b68590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48f2b68590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48f2b68590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48f2b68590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48f2b68590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48f2b68590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48f2b68590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48f2b68590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248f2b68590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48ad34b27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48ad34b27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48ad34b27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48ad34b271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3ae77fdc1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3ae77fdc1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48ad34b271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48ad34b271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48ad34b271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48ad34b271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48ad34b271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48ad34b271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48f2b685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48f2b685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48f2b68590_0_8: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g248f2b68590_0_8: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5.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46.png"/><Relationship Id="rId4" Type="http://schemas.openxmlformats.org/officeDocument/2006/relationships/image" Target="../media/image10.png"/><Relationship Id="rId5" Type="http://schemas.openxmlformats.org/officeDocument/2006/relationships/image" Target="../media/image24.png"/><Relationship Id="rId6"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5.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46.png"/><Relationship Id="rId4" Type="http://schemas.openxmlformats.org/officeDocument/2006/relationships/image" Target="../media/image10.png"/><Relationship Id="rId5" Type="http://schemas.openxmlformats.org/officeDocument/2006/relationships/image" Target="../media/image24.png"/><Relationship Id="rId6"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pic>
        <p:nvPicPr>
          <p:cNvPr descr="preencoded.png" id="55" name="Google Shape;55;p14"/>
          <p:cNvPicPr preferRelativeResize="0"/>
          <p:nvPr/>
        </p:nvPicPr>
        <p:blipFill rotWithShape="1">
          <a:blip r:embed="rId2">
            <a:alphaModFix/>
          </a:blip>
          <a:srcRect b="0" l="0" r="0" t="0"/>
          <a:stretch/>
        </p:blipFill>
        <p:spPr>
          <a:xfrm>
            <a:off x="0" y="0"/>
            <a:ext cx="9144002" cy="5143501"/>
          </a:xfrm>
          <a:prstGeom prst="rect">
            <a:avLst/>
          </a:prstGeom>
          <a:noFill/>
          <a:ln>
            <a:noFill/>
          </a:ln>
        </p:spPr>
      </p:pic>
      <p:pic>
        <p:nvPicPr>
          <p:cNvPr descr="preencoded.png" id="56" name="Google Shape;56;p14"/>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sp>
        <p:nvSpPr>
          <p:cNvPr id="57" name="Google Shape;57;p14"/>
          <p:cNvSpPr/>
          <p:nvPr/>
        </p:nvSpPr>
        <p:spPr>
          <a:xfrm>
            <a:off x="7393517" y="4700600"/>
            <a:ext cx="1399200" cy="999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1"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chemeClr val="dk1"/>
              </a:solidFill>
              <a:latin typeface="Calibri"/>
              <a:ea typeface="Calibri"/>
              <a:cs typeface="Calibri"/>
              <a:sym typeface="Calibri"/>
            </a:endParaRPr>
          </a:p>
        </p:txBody>
      </p:sp>
      <p:sp>
        <p:nvSpPr>
          <p:cNvPr id="58" name="Google Shape;58;p14"/>
          <p:cNvSpPr txBox="1"/>
          <p:nvPr>
            <p:ph type="ctrTitle"/>
          </p:nvPr>
        </p:nvSpPr>
        <p:spPr>
          <a:xfrm>
            <a:off x="4914900" y="671525"/>
            <a:ext cx="3095700" cy="1378200"/>
          </a:xfrm>
          <a:prstGeom prst="rect">
            <a:avLst/>
          </a:prstGeom>
        </p:spPr>
        <p:txBody>
          <a:bodyPr anchorCtr="0" anchor="ctr" bIns="91425" lIns="91425" spcFirstLastPara="1" rIns="91425" wrap="square" tIns="91425">
            <a:norm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9" name="Google Shape;59;p14"/>
          <p:cNvSpPr txBox="1"/>
          <p:nvPr>
            <p:ph idx="1" type="subTitle"/>
          </p:nvPr>
        </p:nvSpPr>
        <p:spPr>
          <a:xfrm>
            <a:off x="4914900" y="2133600"/>
            <a:ext cx="3095700" cy="3936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rtl="0">
              <a:lnSpc>
                <a:spcPct val="100000"/>
              </a:lnSpc>
              <a:spcBef>
                <a:spcPts val="0"/>
              </a:spcBef>
              <a:spcAft>
                <a:spcPts val="0"/>
              </a:spcAft>
              <a:buSzPts val="2800"/>
              <a:buFont typeface="Assistant"/>
              <a:buNone/>
              <a:defRPr sz="2800">
                <a:latin typeface="Assistant"/>
                <a:ea typeface="Assistant"/>
                <a:cs typeface="Assistant"/>
                <a:sym typeface="Assistant"/>
              </a:defRPr>
            </a:lvl2pPr>
            <a:lvl3pPr lvl="2" rtl="0">
              <a:lnSpc>
                <a:spcPct val="100000"/>
              </a:lnSpc>
              <a:spcBef>
                <a:spcPts val="0"/>
              </a:spcBef>
              <a:spcAft>
                <a:spcPts val="0"/>
              </a:spcAft>
              <a:buSzPts val="2800"/>
              <a:buFont typeface="Assistant"/>
              <a:buNone/>
              <a:defRPr sz="2800">
                <a:latin typeface="Assistant"/>
                <a:ea typeface="Assistant"/>
                <a:cs typeface="Assistant"/>
                <a:sym typeface="Assistant"/>
              </a:defRPr>
            </a:lvl3pPr>
            <a:lvl4pPr lvl="3" rtl="0">
              <a:lnSpc>
                <a:spcPct val="100000"/>
              </a:lnSpc>
              <a:spcBef>
                <a:spcPts val="0"/>
              </a:spcBef>
              <a:spcAft>
                <a:spcPts val="0"/>
              </a:spcAft>
              <a:buSzPts val="2800"/>
              <a:buFont typeface="Assistant"/>
              <a:buNone/>
              <a:defRPr sz="2800">
                <a:latin typeface="Assistant"/>
                <a:ea typeface="Assistant"/>
                <a:cs typeface="Assistant"/>
                <a:sym typeface="Assistant"/>
              </a:defRPr>
            </a:lvl4pPr>
            <a:lvl5pPr lvl="4" rtl="0">
              <a:lnSpc>
                <a:spcPct val="100000"/>
              </a:lnSpc>
              <a:spcBef>
                <a:spcPts val="0"/>
              </a:spcBef>
              <a:spcAft>
                <a:spcPts val="0"/>
              </a:spcAft>
              <a:buSzPts val="2800"/>
              <a:buFont typeface="Assistant"/>
              <a:buNone/>
              <a:defRPr sz="2800">
                <a:latin typeface="Assistant"/>
                <a:ea typeface="Assistant"/>
                <a:cs typeface="Assistant"/>
                <a:sym typeface="Assistant"/>
              </a:defRPr>
            </a:lvl5pPr>
            <a:lvl6pPr lvl="5" rtl="0">
              <a:lnSpc>
                <a:spcPct val="100000"/>
              </a:lnSpc>
              <a:spcBef>
                <a:spcPts val="0"/>
              </a:spcBef>
              <a:spcAft>
                <a:spcPts val="0"/>
              </a:spcAft>
              <a:buSzPts val="2800"/>
              <a:buFont typeface="Assistant"/>
              <a:buNone/>
              <a:defRPr sz="2800">
                <a:latin typeface="Assistant"/>
                <a:ea typeface="Assistant"/>
                <a:cs typeface="Assistant"/>
                <a:sym typeface="Assistant"/>
              </a:defRPr>
            </a:lvl6pPr>
            <a:lvl7pPr lvl="6" rtl="0">
              <a:lnSpc>
                <a:spcPct val="100000"/>
              </a:lnSpc>
              <a:spcBef>
                <a:spcPts val="0"/>
              </a:spcBef>
              <a:spcAft>
                <a:spcPts val="0"/>
              </a:spcAft>
              <a:buSzPts val="2800"/>
              <a:buFont typeface="Assistant"/>
              <a:buNone/>
              <a:defRPr sz="2800">
                <a:latin typeface="Assistant"/>
                <a:ea typeface="Assistant"/>
                <a:cs typeface="Assistant"/>
                <a:sym typeface="Assistant"/>
              </a:defRPr>
            </a:lvl7pPr>
            <a:lvl8pPr lvl="7" rtl="0">
              <a:lnSpc>
                <a:spcPct val="100000"/>
              </a:lnSpc>
              <a:spcBef>
                <a:spcPts val="0"/>
              </a:spcBef>
              <a:spcAft>
                <a:spcPts val="0"/>
              </a:spcAft>
              <a:buSzPts val="2800"/>
              <a:buFont typeface="Assistant"/>
              <a:buNone/>
              <a:defRPr sz="2800">
                <a:latin typeface="Assistant"/>
                <a:ea typeface="Assistant"/>
                <a:cs typeface="Assistant"/>
                <a:sym typeface="Assistant"/>
              </a:defRPr>
            </a:lvl8pPr>
            <a:lvl9pPr lvl="8" rtl="0">
              <a:lnSpc>
                <a:spcPct val="100000"/>
              </a:lnSpc>
              <a:spcBef>
                <a:spcPts val="0"/>
              </a:spcBef>
              <a:spcAft>
                <a:spcPts val="0"/>
              </a:spcAft>
              <a:buSzPts val="2800"/>
              <a:buFont typeface="Assistant"/>
              <a:buNone/>
              <a:defRPr sz="2800">
                <a:latin typeface="Assistant"/>
                <a:ea typeface="Assistant"/>
                <a:cs typeface="Assistant"/>
                <a:sym typeface="Assistant"/>
              </a:defRPr>
            </a:lvl9pPr>
          </a:lstStyle>
          <a:p/>
        </p:txBody>
      </p:sp>
      <p:sp>
        <p:nvSpPr>
          <p:cNvPr id="60" name="Google Shape;60;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4"/>
          <p:cNvSpPr/>
          <p:nvPr>
            <p:ph idx="2" type="pic"/>
          </p:nvPr>
        </p:nvSpPr>
        <p:spPr>
          <a:xfrm>
            <a:off x="666750" y="671525"/>
            <a:ext cx="3490800" cy="3490800"/>
          </a:xfrm>
          <a:prstGeom prst="ellipse">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 Full BG" type="secHead">
  <p:cSld name="SECTION_HEADER">
    <p:spTree>
      <p:nvGrpSpPr>
        <p:cNvPr id="62" name="Shape 62"/>
        <p:cNvGrpSpPr/>
        <p:nvPr/>
      </p:nvGrpSpPr>
      <p:grpSpPr>
        <a:xfrm>
          <a:off x="0" y="0"/>
          <a:ext cx="0" cy="0"/>
          <a:chOff x="0" y="0"/>
          <a:chExt cx="0" cy="0"/>
        </a:xfrm>
      </p:grpSpPr>
      <p:pic>
        <p:nvPicPr>
          <p:cNvPr descr="preencoded.png" id="63" name="Google Shape;63;p15"/>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preencoded.png" id="64" name="Google Shape;64;p15"/>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sp>
        <p:nvSpPr>
          <p:cNvPr id="65" name="Google Shape;65;p15"/>
          <p:cNvSpPr/>
          <p:nvPr/>
        </p:nvSpPr>
        <p:spPr>
          <a:xfrm>
            <a:off x="7367972" y="4689350"/>
            <a:ext cx="1363800" cy="104700"/>
          </a:xfrm>
          <a:prstGeom prst="rect">
            <a:avLst/>
          </a:prstGeom>
          <a:noFill/>
          <a:ln>
            <a:noFill/>
          </a:ln>
        </p:spPr>
        <p:txBody>
          <a:bodyPr anchorCtr="0" anchor="t" bIns="0" lIns="0" spcFirstLastPara="1" rIns="0" wrap="square" tIns="0">
            <a:noAutofit/>
          </a:bodyPr>
          <a:lstStyle/>
          <a:p>
            <a:pPr indent="0" lvl="0" marL="0" marR="0" rtl="0" algn="ctr">
              <a:lnSpc>
                <a:spcPct val="116666"/>
              </a:lnSpc>
              <a:spcBef>
                <a:spcPts val="0"/>
              </a:spcBef>
              <a:spcAft>
                <a:spcPts val="0"/>
              </a:spcAft>
              <a:buNone/>
            </a:pPr>
            <a:r>
              <a:rPr b="0" i="0" lang="en" sz="700" u="none" cap="none" strike="noStrike">
                <a:solidFill>
                  <a:srgbClr val="FFFFFF"/>
                </a:solidFill>
                <a:latin typeface="Helvetica Neue Light"/>
                <a:ea typeface="Helvetica Neue Light"/>
                <a:cs typeface="Helvetica Neue Light"/>
                <a:sym typeface="Helvetica Neue Light"/>
              </a:rPr>
              <a:t>Edumakers for innovation</a:t>
            </a:r>
            <a:endParaRPr b="0" i="0" sz="700" u="none" cap="none" strike="noStrike">
              <a:solidFill>
                <a:schemeClr val="dk1"/>
              </a:solidFill>
              <a:latin typeface="Calibri"/>
              <a:ea typeface="Calibri"/>
              <a:cs typeface="Calibri"/>
              <a:sym typeface="Calibri"/>
            </a:endParaRPr>
          </a:p>
        </p:txBody>
      </p:sp>
      <p:sp>
        <p:nvSpPr>
          <p:cNvPr id="66" name="Google Shape;66;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1pPr>
            <a:lvl2pPr lvl="1"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2pPr>
            <a:lvl3pPr lvl="2"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3pPr>
            <a:lvl4pPr lvl="3"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4pPr>
            <a:lvl5pPr lvl="4"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5pPr>
            <a:lvl6pPr lvl="5"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6pPr>
            <a:lvl7pPr lvl="6"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7pPr>
            <a:lvl8pPr lvl="7"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8pPr>
            <a:lvl9pPr lvl="8"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9pPr>
          </a:lstStyle>
          <a:p/>
        </p:txBody>
      </p:sp>
      <p:sp>
        <p:nvSpPr>
          <p:cNvPr id="67" name="Google Shape;67;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pic>
        <p:nvPicPr>
          <p:cNvPr descr="preencoded.png" id="69" name="Google Shape;69;p16"/>
          <p:cNvPicPr preferRelativeResize="0"/>
          <p:nvPr/>
        </p:nvPicPr>
        <p:blipFill rotWithShape="1">
          <a:blip r:embed="rId2">
            <a:alphaModFix/>
          </a:blip>
          <a:srcRect b="0" l="0" r="0" t="0"/>
          <a:stretch/>
        </p:blipFill>
        <p:spPr>
          <a:xfrm>
            <a:off x="5157788" y="4686300"/>
            <a:ext cx="3986213" cy="457200"/>
          </a:xfrm>
          <a:prstGeom prst="rect">
            <a:avLst/>
          </a:prstGeom>
          <a:noFill/>
          <a:ln>
            <a:noFill/>
          </a:ln>
        </p:spPr>
      </p:pic>
      <p:pic>
        <p:nvPicPr>
          <p:cNvPr descr="preencoded.png" id="70" name="Google Shape;70;p16"/>
          <p:cNvPicPr preferRelativeResize="0"/>
          <p:nvPr/>
        </p:nvPicPr>
        <p:blipFill rotWithShape="1">
          <a:blip r:embed="rId3">
            <a:alphaModFix/>
          </a:blip>
          <a:srcRect b="0" l="0" r="0" t="0"/>
          <a:stretch/>
        </p:blipFill>
        <p:spPr>
          <a:xfrm>
            <a:off x="-18113" y="-50700"/>
            <a:ext cx="9180228" cy="1438275"/>
          </a:xfrm>
          <a:prstGeom prst="rect">
            <a:avLst/>
          </a:prstGeom>
          <a:noFill/>
          <a:ln>
            <a:noFill/>
          </a:ln>
        </p:spPr>
      </p:pic>
      <p:pic>
        <p:nvPicPr>
          <p:cNvPr descr="preencoded.png" id="71" name="Google Shape;71;p16"/>
          <p:cNvPicPr preferRelativeResize="0"/>
          <p:nvPr/>
        </p:nvPicPr>
        <p:blipFill rotWithShape="1">
          <a:blip r:embed="rId4">
            <a:alphaModFix/>
          </a:blip>
          <a:srcRect b="0" l="0" r="0" t="0"/>
          <a:stretch/>
        </p:blipFill>
        <p:spPr>
          <a:xfrm>
            <a:off x="752475" y="324200"/>
            <a:ext cx="1466850" cy="347663"/>
          </a:xfrm>
          <a:prstGeom prst="rect">
            <a:avLst/>
          </a:prstGeom>
          <a:noFill/>
          <a:ln>
            <a:noFill/>
          </a:ln>
        </p:spPr>
      </p:pic>
      <p:sp>
        <p:nvSpPr>
          <p:cNvPr id="72" name="Google Shape;72;p16"/>
          <p:cNvSpPr/>
          <p:nvPr/>
        </p:nvSpPr>
        <p:spPr>
          <a:xfrm>
            <a:off x="809625" y="748075"/>
            <a:ext cx="1333500" cy="1047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0"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chemeClr val="dk1"/>
              </a:solidFill>
              <a:latin typeface="Calibri"/>
              <a:ea typeface="Calibri"/>
              <a:cs typeface="Calibri"/>
              <a:sym typeface="Calibri"/>
            </a:endParaRPr>
          </a:p>
        </p:txBody>
      </p:sp>
      <p:sp>
        <p:nvSpPr>
          <p:cNvPr id="73" name="Google Shape;73;p16"/>
          <p:cNvSpPr txBox="1"/>
          <p:nvPr>
            <p:ph type="title"/>
          </p:nvPr>
        </p:nvSpPr>
        <p:spPr>
          <a:xfrm>
            <a:off x="3868500" y="619225"/>
            <a:ext cx="5275500" cy="810000"/>
          </a:xfrm>
          <a:prstGeom prst="rect">
            <a:avLst/>
          </a:prstGeom>
        </p:spPr>
        <p:txBody>
          <a:bodyPr anchorCtr="0" anchor="ctr" bIns="91425" lIns="91425" spcFirstLastPara="1" rIns="91425" wrap="square" tIns="91425">
            <a:norm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Font typeface="Helvetica Neue"/>
              <a:buNone/>
              <a:defRPr b="1" sz="3000">
                <a:latin typeface="Helvetica Neue"/>
                <a:ea typeface="Helvetica Neue"/>
                <a:cs typeface="Helvetica Neue"/>
                <a:sym typeface="Helvetica Neue"/>
              </a:defRPr>
            </a:lvl2pPr>
            <a:lvl3pPr lvl="2" rtl="0">
              <a:spcBef>
                <a:spcPts val="0"/>
              </a:spcBef>
              <a:spcAft>
                <a:spcPts val="0"/>
              </a:spcAft>
              <a:buSzPts val="3000"/>
              <a:buFont typeface="Helvetica Neue"/>
              <a:buNone/>
              <a:defRPr b="1" sz="3000">
                <a:latin typeface="Helvetica Neue"/>
                <a:ea typeface="Helvetica Neue"/>
                <a:cs typeface="Helvetica Neue"/>
                <a:sym typeface="Helvetica Neue"/>
              </a:defRPr>
            </a:lvl3pPr>
            <a:lvl4pPr lvl="3" rtl="0">
              <a:spcBef>
                <a:spcPts val="0"/>
              </a:spcBef>
              <a:spcAft>
                <a:spcPts val="0"/>
              </a:spcAft>
              <a:buSzPts val="3000"/>
              <a:buFont typeface="Helvetica Neue"/>
              <a:buNone/>
              <a:defRPr b="1" sz="3000">
                <a:latin typeface="Helvetica Neue"/>
                <a:ea typeface="Helvetica Neue"/>
                <a:cs typeface="Helvetica Neue"/>
                <a:sym typeface="Helvetica Neue"/>
              </a:defRPr>
            </a:lvl4pPr>
            <a:lvl5pPr lvl="4" rtl="0">
              <a:spcBef>
                <a:spcPts val="0"/>
              </a:spcBef>
              <a:spcAft>
                <a:spcPts val="0"/>
              </a:spcAft>
              <a:buSzPts val="3000"/>
              <a:buFont typeface="Helvetica Neue"/>
              <a:buNone/>
              <a:defRPr b="1" sz="3000">
                <a:latin typeface="Helvetica Neue"/>
                <a:ea typeface="Helvetica Neue"/>
                <a:cs typeface="Helvetica Neue"/>
                <a:sym typeface="Helvetica Neue"/>
              </a:defRPr>
            </a:lvl5pPr>
            <a:lvl6pPr lvl="5" rtl="0">
              <a:spcBef>
                <a:spcPts val="0"/>
              </a:spcBef>
              <a:spcAft>
                <a:spcPts val="0"/>
              </a:spcAft>
              <a:buSzPts val="3000"/>
              <a:buFont typeface="Helvetica Neue"/>
              <a:buNone/>
              <a:defRPr b="1" sz="3000">
                <a:latin typeface="Helvetica Neue"/>
                <a:ea typeface="Helvetica Neue"/>
                <a:cs typeface="Helvetica Neue"/>
                <a:sym typeface="Helvetica Neue"/>
              </a:defRPr>
            </a:lvl6pPr>
            <a:lvl7pPr lvl="6" rtl="0">
              <a:spcBef>
                <a:spcPts val="0"/>
              </a:spcBef>
              <a:spcAft>
                <a:spcPts val="0"/>
              </a:spcAft>
              <a:buSzPts val="3000"/>
              <a:buFont typeface="Helvetica Neue"/>
              <a:buNone/>
              <a:defRPr b="1" sz="3000">
                <a:latin typeface="Helvetica Neue"/>
                <a:ea typeface="Helvetica Neue"/>
                <a:cs typeface="Helvetica Neue"/>
                <a:sym typeface="Helvetica Neue"/>
              </a:defRPr>
            </a:lvl7pPr>
            <a:lvl8pPr lvl="7" rtl="0">
              <a:spcBef>
                <a:spcPts val="0"/>
              </a:spcBef>
              <a:spcAft>
                <a:spcPts val="0"/>
              </a:spcAft>
              <a:buSzPts val="3000"/>
              <a:buFont typeface="Helvetica Neue"/>
              <a:buNone/>
              <a:defRPr b="1" sz="3000">
                <a:latin typeface="Helvetica Neue"/>
                <a:ea typeface="Helvetica Neue"/>
                <a:cs typeface="Helvetica Neue"/>
                <a:sym typeface="Helvetica Neue"/>
              </a:defRPr>
            </a:lvl8pPr>
            <a:lvl9pPr lvl="8" rtl="0">
              <a:spcBef>
                <a:spcPts val="0"/>
              </a:spcBef>
              <a:spcAft>
                <a:spcPts val="0"/>
              </a:spcAft>
              <a:buSzPts val="3000"/>
              <a:buFont typeface="Helvetica Neue"/>
              <a:buNone/>
              <a:defRPr b="1" sz="3000">
                <a:latin typeface="Helvetica Neue"/>
                <a:ea typeface="Helvetica Neue"/>
                <a:cs typeface="Helvetica Neue"/>
                <a:sym typeface="Helvetica Neue"/>
              </a:defRPr>
            </a:lvl9pPr>
          </a:lstStyle>
          <a:p/>
        </p:txBody>
      </p:sp>
      <p:sp>
        <p:nvSpPr>
          <p:cNvPr id="74" name="Google Shape;74;p16"/>
          <p:cNvSpPr txBox="1"/>
          <p:nvPr>
            <p:ph idx="1" type="body"/>
          </p:nvPr>
        </p:nvSpPr>
        <p:spPr>
          <a:xfrm>
            <a:off x="311700" y="1608250"/>
            <a:ext cx="8520600" cy="2983200"/>
          </a:xfrm>
          <a:prstGeom prst="rect">
            <a:avLst/>
          </a:prstGeom>
        </p:spPr>
        <p:txBody>
          <a:bodyPr anchorCtr="0" anchor="t" bIns="91425" lIns="91425" spcFirstLastPara="1" rIns="91425" wrap="square" tIns="91425">
            <a:normAutofit/>
          </a:bodyPr>
          <a:lstStyle>
            <a:lvl1pPr indent="-381000" lvl="0" marL="457200" rtl="0">
              <a:lnSpc>
                <a:spcPct val="135000"/>
              </a:lnSpc>
              <a:spcBef>
                <a:spcPts val="0"/>
              </a:spcBef>
              <a:spcAft>
                <a:spcPts val="0"/>
              </a:spcAft>
              <a:buSzPts val="2400"/>
              <a:buFont typeface="Assistant"/>
              <a:buChar char="●"/>
              <a:defRPr>
                <a:latin typeface="Assistant"/>
                <a:ea typeface="Assistant"/>
                <a:cs typeface="Assistant"/>
                <a:sym typeface="Assistant"/>
              </a:defRPr>
            </a:lvl1pPr>
            <a:lvl2pPr indent="-355600" lvl="1" marL="914400" rtl="0">
              <a:lnSpc>
                <a:spcPct val="135000"/>
              </a:lnSpc>
              <a:spcBef>
                <a:spcPts val="0"/>
              </a:spcBef>
              <a:spcAft>
                <a:spcPts val="0"/>
              </a:spcAft>
              <a:buSzPts val="2000"/>
              <a:buFont typeface="Assistant"/>
              <a:buChar char="○"/>
              <a:defRPr>
                <a:latin typeface="Assistant"/>
                <a:ea typeface="Assistant"/>
                <a:cs typeface="Assistant"/>
                <a:sym typeface="Assistant"/>
              </a:defRPr>
            </a:lvl2pPr>
            <a:lvl3pPr indent="-355600" lvl="2" marL="1371600" rtl="0">
              <a:lnSpc>
                <a:spcPct val="135000"/>
              </a:lnSpc>
              <a:spcBef>
                <a:spcPts val="0"/>
              </a:spcBef>
              <a:spcAft>
                <a:spcPts val="0"/>
              </a:spcAft>
              <a:buSzPts val="2000"/>
              <a:buFont typeface="Assistant"/>
              <a:buChar char="■"/>
              <a:defRPr>
                <a:latin typeface="Assistant"/>
                <a:ea typeface="Assistant"/>
                <a:cs typeface="Assistant"/>
                <a:sym typeface="Assistant"/>
              </a:defRPr>
            </a:lvl3pPr>
            <a:lvl4pPr indent="-355600" lvl="3" marL="1828800" rtl="0">
              <a:lnSpc>
                <a:spcPct val="135000"/>
              </a:lnSpc>
              <a:spcBef>
                <a:spcPts val="0"/>
              </a:spcBef>
              <a:spcAft>
                <a:spcPts val="0"/>
              </a:spcAft>
              <a:buSzPts val="2000"/>
              <a:buFont typeface="Assistant"/>
              <a:buChar char="●"/>
              <a:defRPr>
                <a:latin typeface="Assistant"/>
                <a:ea typeface="Assistant"/>
                <a:cs typeface="Assistant"/>
                <a:sym typeface="Assistant"/>
              </a:defRPr>
            </a:lvl4pPr>
            <a:lvl5pPr indent="-355600" lvl="4" marL="2286000" rtl="0">
              <a:lnSpc>
                <a:spcPct val="135000"/>
              </a:lnSpc>
              <a:spcBef>
                <a:spcPts val="0"/>
              </a:spcBef>
              <a:spcAft>
                <a:spcPts val="0"/>
              </a:spcAft>
              <a:buSzPts val="2000"/>
              <a:buFont typeface="Assistant"/>
              <a:buChar char="○"/>
              <a:defRPr>
                <a:latin typeface="Assistant"/>
                <a:ea typeface="Assistant"/>
                <a:cs typeface="Assistant"/>
                <a:sym typeface="Assistant"/>
              </a:defRPr>
            </a:lvl5pPr>
            <a:lvl6pPr indent="-355600" lvl="5" marL="2743200" rtl="0">
              <a:lnSpc>
                <a:spcPct val="135000"/>
              </a:lnSpc>
              <a:spcBef>
                <a:spcPts val="0"/>
              </a:spcBef>
              <a:spcAft>
                <a:spcPts val="0"/>
              </a:spcAft>
              <a:buSzPts val="2000"/>
              <a:buFont typeface="Assistant"/>
              <a:buChar char="■"/>
              <a:defRPr>
                <a:latin typeface="Assistant"/>
                <a:ea typeface="Assistant"/>
                <a:cs typeface="Assistant"/>
                <a:sym typeface="Assistant"/>
              </a:defRPr>
            </a:lvl6pPr>
            <a:lvl7pPr indent="-355600" lvl="6" marL="3200400" rtl="0">
              <a:lnSpc>
                <a:spcPct val="135000"/>
              </a:lnSpc>
              <a:spcBef>
                <a:spcPts val="0"/>
              </a:spcBef>
              <a:spcAft>
                <a:spcPts val="0"/>
              </a:spcAft>
              <a:buSzPts val="2000"/>
              <a:buFont typeface="Assistant"/>
              <a:buChar char="●"/>
              <a:defRPr>
                <a:latin typeface="Assistant"/>
                <a:ea typeface="Assistant"/>
                <a:cs typeface="Assistant"/>
                <a:sym typeface="Assistant"/>
              </a:defRPr>
            </a:lvl7pPr>
            <a:lvl8pPr indent="-355600" lvl="7" marL="3657600" rtl="0">
              <a:lnSpc>
                <a:spcPct val="135000"/>
              </a:lnSpc>
              <a:spcBef>
                <a:spcPts val="0"/>
              </a:spcBef>
              <a:spcAft>
                <a:spcPts val="0"/>
              </a:spcAft>
              <a:buSzPts val="2000"/>
              <a:buFont typeface="Assistant"/>
              <a:buChar char="○"/>
              <a:defRPr>
                <a:latin typeface="Assistant"/>
                <a:ea typeface="Assistant"/>
                <a:cs typeface="Assistant"/>
                <a:sym typeface="Assistant"/>
              </a:defRPr>
            </a:lvl8pPr>
            <a:lvl9pPr indent="-355600" lvl="8" marL="4114800" rtl="0">
              <a:lnSpc>
                <a:spcPct val="135000"/>
              </a:lnSpc>
              <a:spcBef>
                <a:spcPts val="0"/>
              </a:spcBef>
              <a:spcAft>
                <a:spcPts val="0"/>
              </a:spcAft>
              <a:buSzPts val="2000"/>
              <a:buFont typeface="Assistant"/>
              <a:buChar char="■"/>
              <a:defRPr>
                <a:latin typeface="Assistant"/>
                <a:ea typeface="Assistant"/>
                <a:cs typeface="Assistant"/>
                <a:sym typeface="Assistant"/>
              </a:defRPr>
            </a:lvl9pPr>
          </a:lstStyle>
          <a:p/>
        </p:txBody>
      </p:sp>
      <p:sp>
        <p:nvSpPr>
          <p:cNvPr id="75" name="Google Shape;7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Design">
  <p:cSld name="CUSTOM">
    <p:spTree>
      <p:nvGrpSpPr>
        <p:cNvPr id="76" name="Shape 76"/>
        <p:cNvGrpSpPr/>
        <p:nvPr/>
      </p:nvGrpSpPr>
      <p:grpSpPr>
        <a:xfrm>
          <a:off x="0" y="0"/>
          <a:ext cx="0" cy="0"/>
          <a:chOff x="0" y="0"/>
          <a:chExt cx="0" cy="0"/>
        </a:xfrm>
      </p:grpSpPr>
      <p:pic>
        <p:nvPicPr>
          <p:cNvPr descr="preencoded.png" id="77" name="Google Shape;77;p17"/>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preencoded.png" id="78" name="Google Shape;78;p17"/>
          <p:cNvPicPr preferRelativeResize="0"/>
          <p:nvPr/>
        </p:nvPicPr>
        <p:blipFill rotWithShape="1">
          <a:blip r:embed="rId3">
            <a:alphaModFix/>
          </a:blip>
          <a:srcRect b="0" l="0" r="0" t="0"/>
          <a:stretch/>
        </p:blipFill>
        <p:spPr>
          <a:xfrm>
            <a:off x="0" y="2200275"/>
            <a:ext cx="9143996" cy="2943226"/>
          </a:xfrm>
          <a:prstGeom prst="rect">
            <a:avLst/>
          </a:prstGeom>
          <a:noFill/>
          <a:ln>
            <a:noFill/>
          </a:ln>
        </p:spPr>
      </p:pic>
      <p:pic>
        <p:nvPicPr>
          <p:cNvPr descr="preencoded.png" id="79" name="Google Shape;79;p17"/>
          <p:cNvPicPr preferRelativeResize="0"/>
          <p:nvPr/>
        </p:nvPicPr>
        <p:blipFill rotWithShape="1">
          <a:blip r:embed="rId4">
            <a:alphaModFix/>
          </a:blip>
          <a:srcRect b="0" l="0" r="0" t="0"/>
          <a:stretch/>
        </p:blipFill>
        <p:spPr>
          <a:xfrm>
            <a:off x="300038" y="728663"/>
            <a:ext cx="2033588" cy="3662363"/>
          </a:xfrm>
          <a:prstGeom prst="rect">
            <a:avLst/>
          </a:prstGeom>
          <a:noFill/>
          <a:ln>
            <a:noFill/>
          </a:ln>
        </p:spPr>
      </p:pic>
      <p:pic>
        <p:nvPicPr>
          <p:cNvPr descr="preencoded.png" id="80" name="Google Shape;80;p17"/>
          <p:cNvPicPr preferRelativeResize="0"/>
          <p:nvPr/>
        </p:nvPicPr>
        <p:blipFill rotWithShape="1">
          <a:blip r:embed="rId5">
            <a:alphaModFix/>
          </a:blip>
          <a:srcRect b="0" l="0" r="0" t="0"/>
          <a:stretch/>
        </p:blipFill>
        <p:spPr>
          <a:xfrm>
            <a:off x="2462213" y="723900"/>
            <a:ext cx="2033588" cy="3662363"/>
          </a:xfrm>
          <a:prstGeom prst="rect">
            <a:avLst/>
          </a:prstGeom>
          <a:noFill/>
          <a:ln>
            <a:noFill/>
          </a:ln>
        </p:spPr>
      </p:pic>
      <p:pic>
        <p:nvPicPr>
          <p:cNvPr descr="preencoded.png" id="81" name="Google Shape;81;p17"/>
          <p:cNvPicPr preferRelativeResize="0"/>
          <p:nvPr/>
        </p:nvPicPr>
        <p:blipFill rotWithShape="1">
          <a:blip r:embed="rId5">
            <a:alphaModFix/>
          </a:blip>
          <a:srcRect b="0" l="0" r="0" t="0"/>
          <a:stretch/>
        </p:blipFill>
        <p:spPr>
          <a:xfrm>
            <a:off x="4633913" y="723900"/>
            <a:ext cx="2033588" cy="3662363"/>
          </a:xfrm>
          <a:prstGeom prst="rect">
            <a:avLst/>
          </a:prstGeom>
          <a:noFill/>
          <a:ln>
            <a:noFill/>
          </a:ln>
        </p:spPr>
      </p:pic>
      <p:pic>
        <p:nvPicPr>
          <p:cNvPr descr="preencoded.png" id="82" name="Google Shape;82;p17"/>
          <p:cNvPicPr preferRelativeResize="0"/>
          <p:nvPr/>
        </p:nvPicPr>
        <p:blipFill rotWithShape="1">
          <a:blip r:embed="rId5">
            <a:alphaModFix/>
          </a:blip>
          <a:srcRect b="0" l="0" r="0" t="0"/>
          <a:stretch/>
        </p:blipFill>
        <p:spPr>
          <a:xfrm>
            <a:off x="6805613" y="757238"/>
            <a:ext cx="2033588" cy="3662363"/>
          </a:xfrm>
          <a:prstGeom prst="rect">
            <a:avLst/>
          </a:prstGeom>
          <a:noFill/>
          <a:ln>
            <a:noFill/>
          </a:ln>
        </p:spPr>
      </p:pic>
      <p:pic>
        <p:nvPicPr>
          <p:cNvPr descr="preencoded.png" id="83" name="Google Shape;83;p17"/>
          <p:cNvPicPr preferRelativeResize="0"/>
          <p:nvPr/>
        </p:nvPicPr>
        <p:blipFill rotWithShape="1">
          <a:blip r:embed="rId6">
            <a:alphaModFix/>
          </a:blip>
          <a:srcRect b="0" l="0" r="0" t="0"/>
          <a:stretch/>
        </p:blipFill>
        <p:spPr>
          <a:xfrm>
            <a:off x="7620000" y="4691063"/>
            <a:ext cx="1219200" cy="290513"/>
          </a:xfrm>
          <a:prstGeom prst="rect">
            <a:avLst/>
          </a:prstGeom>
          <a:noFill/>
          <a:ln>
            <a:noFill/>
          </a:ln>
        </p:spPr>
      </p:pic>
      <p:sp>
        <p:nvSpPr>
          <p:cNvPr id="84" name="Google Shape;84;p17"/>
          <p:cNvSpPr/>
          <p:nvPr>
            <p:ph idx="2" type="pic"/>
          </p:nvPr>
        </p:nvSpPr>
        <p:spPr>
          <a:xfrm>
            <a:off x="300050" y="723898"/>
            <a:ext cx="2033700" cy="1525200"/>
          </a:xfrm>
          <a:prstGeom prst="roundRect">
            <a:avLst>
              <a:gd fmla="val 7806" name="adj"/>
            </a:avLst>
          </a:prstGeom>
          <a:noFill/>
          <a:ln>
            <a:noFill/>
          </a:ln>
        </p:spPr>
      </p:sp>
      <p:sp>
        <p:nvSpPr>
          <p:cNvPr id="85" name="Google Shape;85;p17"/>
          <p:cNvSpPr/>
          <p:nvPr>
            <p:ph idx="3" type="pic"/>
          </p:nvPr>
        </p:nvSpPr>
        <p:spPr>
          <a:xfrm>
            <a:off x="2466925" y="723898"/>
            <a:ext cx="2033700" cy="1525200"/>
          </a:xfrm>
          <a:prstGeom prst="roundRect">
            <a:avLst>
              <a:gd fmla="val 8435" name="adj"/>
            </a:avLst>
          </a:prstGeom>
          <a:noFill/>
          <a:ln>
            <a:noFill/>
          </a:ln>
        </p:spPr>
      </p:sp>
      <p:sp>
        <p:nvSpPr>
          <p:cNvPr id="86" name="Google Shape;86;p17"/>
          <p:cNvSpPr/>
          <p:nvPr>
            <p:ph idx="4" type="pic"/>
          </p:nvPr>
        </p:nvSpPr>
        <p:spPr>
          <a:xfrm>
            <a:off x="4636275" y="723898"/>
            <a:ext cx="2033700" cy="1525200"/>
          </a:xfrm>
          <a:prstGeom prst="roundRect">
            <a:avLst>
              <a:gd fmla="val 7806" name="adj"/>
            </a:avLst>
          </a:prstGeom>
          <a:noFill/>
          <a:ln>
            <a:noFill/>
          </a:ln>
        </p:spPr>
      </p:sp>
      <p:sp>
        <p:nvSpPr>
          <p:cNvPr id="87" name="Google Shape;87;p17"/>
          <p:cNvSpPr/>
          <p:nvPr>
            <p:ph idx="5" type="pic"/>
          </p:nvPr>
        </p:nvSpPr>
        <p:spPr>
          <a:xfrm>
            <a:off x="6805625" y="757248"/>
            <a:ext cx="2033700" cy="1525200"/>
          </a:xfrm>
          <a:prstGeom prst="roundRect">
            <a:avLst>
              <a:gd fmla="val 7806" name="adj"/>
            </a:avLst>
          </a:prstGeom>
          <a:noFill/>
          <a:ln>
            <a:noFill/>
          </a:ln>
        </p:spPr>
      </p:sp>
      <p:sp>
        <p:nvSpPr>
          <p:cNvPr id="88" name="Google Shape;88;p17"/>
          <p:cNvSpPr txBox="1"/>
          <p:nvPr>
            <p:ph idx="1" type="subTitle"/>
          </p:nvPr>
        </p:nvSpPr>
        <p:spPr>
          <a:xfrm>
            <a:off x="300050" y="2998800"/>
            <a:ext cx="20241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89" name="Google Shape;89;p17"/>
          <p:cNvSpPr txBox="1"/>
          <p:nvPr>
            <p:ph type="title"/>
          </p:nvPr>
        </p:nvSpPr>
        <p:spPr>
          <a:xfrm>
            <a:off x="300050" y="2351500"/>
            <a:ext cx="20241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0" name="Google Shape;90;p17"/>
          <p:cNvSpPr txBox="1"/>
          <p:nvPr>
            <p:ph idx="6" type="subTitle"/>
          </p:nvPr>
        </p:nvSpPr>
        <p:spPr>
          <a:xfrm>
            <a:off x="2471725" y="2998800"/>
            <a:ext cx="20241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91" name="Google Shape;91;p17"/>
          <p:cNvSpPr txBox="1"/>
          <p:nvPr>
            <p:ph idx="7" type="title"/>
          </p:nvPr>
        </p:nvSpPr>
        <p:spPr>
          <a:xfrm>
            <a:off x="2471725" y="2351500"/>
            <a:ext cx="20241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2" name="Google Shape;92;p17"/>
          <p:cNvSpPr txBox="1"/>
          <p:nvPr>
            <p:ph idx="8" type="subTitle"/>
          </p:nvPr>
        </p:nvSpPr>
        <p:spPr>
          <a:xfrm>
            <a:off x="4638675" y="2998800"/>
            <a:ext cx="20241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93" name="Google Shape;93;p17"/>
          <p:cNvSpPr txBox="1"/>
          <p:nvPr>
            <p:ph idx="9" type="title"/>
          </p:nvPr>
        </p:nvSpPr>
        <p:spPr>
          <a:xfrm>
            <a:off x="4638675" y="2351500"/>
            <a:ext cx="20241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4" name="Google Shape;94;p17"/>
          <p:cNvSpPr txBox="1"/>
          <p:nvPr>
            <p:ph idx="13" type="subTitle"/>
          </p:nvPr>
        </p:nvSpPr>
        <p:spPr>
          <a:xfrm>
            <a:off x="6805600" y="2998800"/>
            <a:ext cx="20241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95" name="Google Shape;95;p17"/>
          <p:cNvSpPr txBox="1"/>
          <p:nvPr>
            <p:ph idx="14" type="title"/>
          </p:nvPr>
        </p:nvSpPr>
        <p:spPr>
          <a:xfrm>
            <a:off x="6805600" y="2351500"/>
            <a:ext cx="20241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Design">
  <p:cSld name="CUSTOM_1">
    <p:spTree>
      <p:nvGrpSpPr>
        <p:cNvPr id="96" name="Shape 96"/>
        <p:cNvGrpSpPr/>
        <p:nvPr/>
      </p:nvGrpSpPr>
      <p:grpSpPr>
        <a:xfrm>
          <a:off x="0" y="0"/>
          <a:ext cx="0" cy="0"/>
          <a:chOff x="0" y="0"/>
          <a:chExt cx="0" cy="0"/>
        </a:xfrm>
      </p:grpSpPr>
      <p:sp>
        <p:nvSpPr>
          <p:cNvPr id="97" name="Google Shape;97;p18"/>
          <p:cNvSpPr txBox="1"/>
          <p:nvPr>
            <p:ph idx="1" type="subTitle"/>
          </p:nvPr>
        </p:nvSpPr>
        <p:spPr>
          <a:xfrm>
            <a:off x="494600" y="3798900"/>
            <a:ext cx="24240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98" name="Google Shape;98;p18"/>
          <p:cNvSpPr/>
          <p:nvPr>
            <p:ph idx="2" type="pic"/>
          </p:nvPr>
        </p:nvSpPr>
        <p:spPr>
          <a:xfrm>
            <a:off x="810200" y="1724637"/>
            <a:ext cx="1792800" cy="1344600"/>
          </a:xfrm>
          <a:prstGeom prst="roundRect">
            <a:avLst>
              <a:gd fmla="val 10477" name="adj"/>
            </a:avLst>
          </a:prstGeom>
          <a:noFill/>
          <a:ln>
            <a:noFill/>
          </a:ln>
        </p:spPr>
      </p:sp>
      <p:pic>
        <p:nvPicPr>
          <p:cNvPr descr="preencoded.png" id="99" name="Google Shape;99;p18"/>
          <p:cNvPicPr preferRelativeResize="0"/>
          <p:nvPr/>
        </p:nvPicPr>
        <p:blipFill rotWithShape="1">
          <a:blip r:embed="rId2">
            <a:alphaModFix/>
          </a:blip>
          <a:srcRect b="0" l="0" r="0" t="0"/>
          <a:stretch/>
        </p:blipFill>
        <p:spPr>
          <a:xfrm>
            <a:off x="0" y="-9175"/>
            <a:ext cx="9144002" cy="1438275"/>
          </a:xfrm>
          <a:prstGeom prst="rect">
            <a:avLst/>
          </a:prstGeom>
          <a:noFill/>
          <a:ln>
            <a:noFill/>
          </a:ln>
        </p:spPr>
      </p:pic>
      <p:pic>
        <p:nvPicPr>
          <p:cNvPr descr="preencoded.png" id="100" name="Google Shape;100;p18"/>
          <p:cNvPicPr preferRelativeResize="0"/>
          <p:nvPr/>
        </p:nvPicPr>
        <p:blipFill rotWithShape="1">
          <a:blip r:embed="rId3">
            <a:alphaModFix/>
          </a:blip>
          <a:srcRect b="0" l="0" r="0" t="0"/>
          <a:stretch/>
        </p:blipFill>
        <p:spPr>
          <a:xfrm>
            <a:off x="752475" y="324200"/>
            <a:ext cx="1466850" cy="347663"/>
          </a:xfrm>
          <a:prstGeom prst="rect">
            <a:avLst/>
          </a:prstGeom>
          <a:noFill/>
          <a:ln>
            <a:noFill/>
          </a:ln>
        </p:spPr>
      </p:pic>
      <p:pic>
        <p:nvPicPr>
          <p:cNvPr descr="preencoded.png" id="101" name="Google Shape;101;p18"/>
          <p:cNvPicPr preferRelativeResize="0"/>
          <p:nvPr/>
        </p:nvPicPr>
        <p:blipFill rotWithShape="1">
          <a:blip r:embed="rId4">
            <a:alphaModFix/>
          </a:blip>
          <a:srcRect b="0" l="0" r="0" t="0"/>
          <a:stretch/>
        </p:blipFill>
        <p:spPr>
          <a:xfrm>
            <a:off x="4330403" y="4591400"/>
            <a:ext cx="4813600" cy="552100"/>
          </a:xfrm>
          <a:prstGeom prst="rect">
            <a:avLst/>
          </a:prstGeom>
          <a:noFill/>
          <a:ln>
            <a:noFill/>
          </a:ln>
        </p:spPr>
      </p:pic>
      <p:sp>
        <p:nvSpPr>
          <p:cNvPr id="102" name="Google Shape;102;p18"/>
          <p:cNvSpPr/>
          <p:nvPr/>
        </p:nvSpPr>
        <p:spPr>
          <a:xfrm>
            <a:off x="809625" y="748075"/>
            <a:ext cx="1333500" cy="1047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0"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chemeClr val="dk1"/>
              </a:solidFill>
              <a:latin typeface="Calibri"/>
              <a:ea typeface="Calibri"/>
              <a:cs typeface="Calibri"/>
              <a:sym typeface="Calibri"/>
            </a:endParaRPr>
          </a:p>
        </p:txBody>
      </p:sp>
      <p:sp>
        <p:nvSpPr>
          <p:cNvPr id="103" name="Google Shape;103;p18"/>
          <p:cNvSpPr txBox="1"/>
          <p:nvPr>
            <p:ph type="title"/>
          </p:nvPr>
        </p:nvSpPr>
        <p:spPr>
          <a:xfrm>
            <a:off x="3868500" y="619225"/>
            <a:ext cx="5275500" cy="810000"/>
          </a:xfrm>
          <a:prstGeom prst="rect">
            <a:avLst/>
          </a:prstGeom>
        </p:spPr>
        <p:txBody>
          <a:bodyPr anchorCtr="0" anchor="ctr" bIns="91425" lIns="91425" spcFirstLastPara="1" rIns="91425" wrap="square" tIns="91425">
            <a:norm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Font typeface="Helvetica Neue"/>
              <a:buNone/>
              <a:defRPr b="1" sz="3000">
                <a:latin typeface="Helvetica Neue"/>
                <a:ea typeface="Helvetica Neue"/>
                <a:cs typeface="Helvetica Neue"/>
                <a:sym typeface="Helvetica Neue"/>
              </a:defRPr>
            </a:lvl2pPr>
            <a:lvl3pPr lvl="2" rtl="0">
              <a:spcBef>
                <a:spcPts val="0"/>
              </a:spcBef>
              <a:spcAft>
                <a:spcPts val="0"/>
              </a:spcAft>
              <a:buSzPts val="3000"/>
              <a:buFont typeface="Helvetica Neue"/>
              <a:buNone/>
              <a:defRPr b="1" sz="3000">
                <a:latin typeface="Helvetica Neue"/>
                <a:ea typeface="Helvetica Neue"/>
                <a:cs typeface="Helvetica Neue"/>
                <a:sym typeface="Helvetica Neue"/>
              </a:defRPr>
            </a:lvl3pPr>
            <a:lvl4pPr lvl="3" rtl="0">
              <a:spcBef>
                <a:spcPts val="0"/>
              </a:spcBef>
              <a:spcAft>
                <a:spcPts val="0"/>
              </a:spcAft>
              <a:buSzPts val="3000"/>
              <a:buFont typeface="Helvetica Neue"/>
              <a:buNone/>
              <a:defRPr b="1" sz="3000">
                <a:latin typeface="Helvetica Neue"/>
                <a:ea typeface="Helvetica Neue"/>
                <a:cs typeface="Helvetica Neue"/>
                <a:sym typeface="Helvetica Neue"/>
              </a:defRPr>
            </a:lvl4pPr>
            <a:lvl5pPr lvl="4" rtl="0">
              <a:spcBef>
                <a:spcPts val="0"/>
              </a:spcBef>
              <a:spcAft>
                <a:spcPts val="0"/>
              </a:spcAft>
              <a:buSzPts val="3000"/>
              <a:buFont typeface="Helvetica Neue"/>
              <a:buNone/>
              <a:defRPr b="1" sz="3000">
                <a:latin typeface="Helvetica Neue"/>
                <a:ea typeface="Helvetica Neue"/>
                <a:cs typeface="Helvetica Neue"/>
                <a:sym typeface="Helvetica Neue"/>
              </a:defRPr>
            </a:lvl5pPr>
            <a:lvl6pPr lvl="5" rtl="0">
              <a:spcBef>
                <a:spcPts val="0"/>
              </a:spcBef>
              <a:spcAft>
                <a:spcPts val="0"/>
              </a:spcAft>
              <a:buSzPts val="3000"/>
              <a:buFont typeface="Helvetica Neue"/>
              <a:buNone/>
              <a:defRPr b="1" sz="3000">
                <a:latin typeface="Helvetica Neue"/>
                <a:ea typeface="Helvetica Neue"/>
                <a:cs typeface="Helvetica Neue"/>
                <a:sym typeface="Helvetica Neue"/>
              </a:defRPr>
            </a:lvl6pPr>
            <a:lvl7pPr lvl="6" rtl="0">
              <a:spcBef>
                <a:spcPts val="0"/>
              </a:spcBef>
              <a:spcAft>
                <a:spcPts val="0"/>
              </a:spcAft>
              <a:buSzPts val="3000"/>
              <a:buFont typeface="Helvetica Neue"/>
              <a:buNone/>
              <a:defRPr b="1" sz="3000">
                <a:latin typeface="Helvetica Neue"/>
                <a:ea typeface="Helvetica Neue"/>
                <a:cs typeface="Helvetica Neue"/>
                <a:sym typeface="Helvetica Neue"/>
              </a:defRPr>
            </a:lvl7pPr>
            <a:lvl8pPr lvl="7" rtl="0">
              <a:spcBef>
                <a:spcPts val="0"/>
              </a:spcBef>
              <a:spcAft>
                <a:spcPts val="0"/>
              </a:spcAft>
              <a:buSzPts val="3000"/>
              <a:buFont typeface="Helvetica Neue"/>
              <a:buNone/>
              <a:defRPr b="1" sz="3000">
                <a:latin typeface="Helvetica Neue"/>
                <a:ea typeface="Helvetica Neue"/>
                <a:cs typeface="Helvetica Neue"/>
                <a:sym typeface="Helvetica Neue"/>
              </a:defRPr>
            </a:lvl8pPr>
            <a:lvl9pPr lvl="8" rtl="0">
              <a:spcBef>
                <a:spcPts val="0"/>
              </a:spcBef>
              <a:spcAft>
                <a:spcPts val="0"/>
              </a:spcAft>
              <a:buSzPts val="3000"/>
              <a:buFont typeface="Helvetica Neue"/>
              <a:buNone/>
              <a:defRPr b="1" sz="3000">
                <a:latin typeface="Helvetica Neue"/>
                <a:ea typeface="Helvetica Neue"/>
                <a:cs typeface="Helvetica Neue"/>
                <a:sym typeface="Helvetica Neue"/>
              </a:defRPr>
            </a:lvl9pPr>
          </a:lstStyle>
          <a:p/>
        </p:txBody>
      </p:sp>
      <p:sp>
        <p:nvSpPr>
          <p:cNvPr id="104" name="Google Shape;104;p18"/>
          <p:cNvSpPr/>
          <p:nvPr>
            <p:ph idx="3" type="pic"/>
          </p:nvPr>
        </p:nvSpPr>
        <p:spPr>
          <a:xfrm>
            <a:off x="3675588" y="1724637"/>
            <a:ext cx="1792800" cy="1344600"/>
          </a:xfrm>
          <a:prstGeom prst="roundRect">
            <a:avLst>
              <a:gd fmla="val 10477" name="adj"/>
            </a:avLst>
          </a:prstGeom>
          <a:noFill/>
          <a:ln>
            <a:noFill/>
          </a:ln>
        </p:spPr>
      </p:sp>
      <p:sp>
        <p:nvSpPr>
          <p:cNvPr id="105" name="Google Shape;105;p18"/>
          <p:cNvSpPr/>
          <p:nvPr>
            <p:ph idx="4" type="pic"/>
          </p:nvPr>
        </p:nvSpPr>
        <p:spPr>
          <a:xfrm>
            <a:off x="6541000" y="1724637"/>
            <a:ext cx="1792800" cy="1344600"/>
          </a:xfrm>
          <a:prstGeom prst="roundRect">
            <a:avLst>
              <a:gd fmla="val 10477" name="adj"/>
            </a:avLst>
          </a:prstGeom>
          <a:noFill/>
          <a:ln>
            <a:noFill/>
          </a:ln>
        </p:spPr>
      </p:sp>
      <p:sp>
        <p:nvSpPr>
          <p:cNvPr id="106" name="Google Shape;106;p18"/>
          <p:cNvSpPr txBox="1"/>
          <p:nvPr>
            <p:ph idx="5" type="title"/>
          </p:nvPr>
        </p:nvSpPr>
        <p:spPr>
          <a:xfrm>
            <a:off x="494600" y="3151600"/>
            <a:ext cx="24240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7" name="Google Shape;107;p18"/>
          <p:cNvSpPr txBox="1"/>
          <p:nvPr>
            <p:ph idx="6" type="subTitle"/>
          </p:nvPr>
        </p:nvSpPr>
        <p:spPr>
          <a:xfrm>
            <a:off x="3360000" y="3798900"/>
            <a:ext cx="24240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08" name="Google Shape;108;p18"/>
          <p:cNvSpPr txBox="1"/>
          <p:nvPr>
            <p:ph idx="7" type="title"/>
          </p:nvPr>
        </p:nvSpPr>
        <p:spPr>
          <a:xfrm>
            <a:off x="3360000" y="3151600"/>
            <a:ext cx="24240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9" name="Google Shape;109;p18"/>
          <p:cNvSpPr txBox="1"/>
          <p:nvPr>
            <p:ph idx="8" type="subTitle"/>
          </p:nvPr>
        </p:nvSpPr>
        <p:spPr>
          <a:xfrm>
            <a:off x="6225400" y="3798900"/>
            <a:ext cx="24240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10" name="Google Shape;110;p18"/>
          <p:cNvSpPr txBox="1"/>
          <p:nvPr>
            <p:ph idx="9" type="title"/>
          </p:nvPr>
        </p:nvSpPr>
        <p:spPr>
          <a:xfrm>
            <a:off x="6225400" y="3151600"/>
            <a:ext cx="24240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CUSTOM_2">
    <p:spTree>
      <p:nvGrpSpPr>
        <p:cNvPr id="111" name="Shape 111"/>
        <p:cNvGrpSpPr/>
        <p:nvPr/>
      </p:nvGrpSpPr>
      <p:grpSpPr>
        <a:xfrm>
          <a:off x="0" y="0"/>
          <a:ext cx="0" cy="0"/>
          <a:chOff x="0" y="0"/>
          <a:chExt cx="0" cy="0"/>
        </a:xfrm>
      </p:grpSpPr>
      <p:sp>
        <p:nvSpPr>
          <p:cNvPr id="112" name="Google Shape;112;p19"/>
          <p:cNvSpPr txBox="1"/>
          <p:nvPr>
            <p:ph type="title"/>
          </p:nvPr>
        </p:nvSpPr>
        <p:spPr>
          <a:xfrm>
            <a:off x="676275" y="723900"/>
            <a:ext cx="3505200" cy="652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Font typeface="Helvetica Neue"/>
              <a:buNone/>
              <a:defRPr b="1" sz="3000">
                <a:latin typeface="Helvetica Neue"/>
                <a:ea typeface="Helvetica Neue"/>
                <a:cs typeface="Helvetica Neue"/>
                <a:sym typeface="Helvetica Neue"/>
              </a:defRPr>
            </a:lvl2pPr>
            <a:lvl3pPr lvl="2" rtl="0">
              <a:spcBef>
                <a:spcPts val="0"/>
              </a:spcBef>
              <a:spcAft>
                <a:spcPts val="0"/>
              </a:spcAft>
              <a:buSzPts val="3000"/>
              <a:buFont typeface="Helvetica Neue"/>
              <a:buNone/>
              <a:defRPr b="1" sz="3000">
                <a:latin typeface="Helvetica Neue"/>
                <a:ea typeface="Helvetica Neue"/>
                <a:cs typeface="Helvetica Neue"/>
                <a:sym typeface="Helvetica Neue"/>
              </a:defRPr>
            </a:lvl3pPr>
            <a:lvl4pPr lvl="3" rtl="0">
              <a:spcBef>
                <a:spcPts val="0"/>
              </a:spcBef>
              <a:spcAft>
                <a:spcPts val="0"/>
              </a:spcAft>
              <a:buSzPts val="3000"/>
              <a:buFont typeface="Helvetica Neue"/>
              <a:buNone/>
              <a:defRPr b="1" sz="3000">
                <a:latin typeface="Helvetica Neue"/>
                <a:ea typeface="Helvetica Neue"/>
                <a:cs typeface="Helvetica Neue"/>
                <a:sym typeface="Helvetica Neue"/>
              </a:defRPr>
            </a:lvl4pPr>
            <a:lvl5pPr lvl="4" rtl="0">
              <a:spcBef>
                <a:spcPts val="0"/>
              </a:spcBef>
              <a:spcAft>
                <a:spcPts val="0"/>
              </a:spcAft>
              <a:buSzPts val="3000"/>
              <a:buFont typeface="Helvetica Neue"/>
              <a:buNone/>
              <a:defRPr b="1" sz="3000">
                <a:latin typeface="Helvetica Neue"/>
                <a:ea typeface="Helvetica Neue"/>
                <a:cs typeface="Helvetica Neue"/>
                <a:sym typeface="Helvetica Neue"/>
              </a:defRPr>
            </a:lvl5pPr>
            <a:lvl6pPr lvl="5" rtl="0">
              <a:spcBef>
                <a:spcPts val="0"/>
              </a:spcBef>
              <a:spcAft>
                <a:spcPts val="0"/>
              </a:spcAft>
              <a:buSzPts val="3000"/>
              <a:buFont typeface="Helvetica Neue"/>
              <a:buNone/>
              <a:defRPr b="1" sz="3000">
                <a:latin typeface="Helvetica Neue"/>
                <a:ea typeface="Helvetica Neue"/>
                <a:cs typeface="Helvetica Neue"/>
                <a:sym typeface="Helvetica Neue"/>
              </a:defRPr>
            </a:lvl6pPr>
            <a:lvl7pPr lvl="6" rtl="0">
              <a:spcBef>
                <a:spcPts val="0"/>
              </a:spcBef>
              <a:spcAft>
                <a:spcPts val="0"/>
              </a:spcAft>
              <a:buSzPts val="3000"/>
              <a:buFont typeface="Helvetica Neue"/>
              <a:buNone/>
              <a:defRPr b="1" sz="3000">
                <a:latin typeface="Helvetica Neue"/>
                <a:ea typeface="Helvetica Neue"/>
                <a:cs typeface="Helvetica Neue"/>
                <a:sym typeface="Helvetica Neue"/>
              </a:defRPr>
            </a:lvl7pPr>
            <a:lvl8pPr lvl="7" rtl="0">
              <a:spcBef>
                <a:spcPts val="0"/>
              </a:spcBef>
              <a:spcAft>
                <a:spcPts val="0"/>
              </a:spcAft>
              <a:buSzPts val="3000"/>
              <a:buFont typeface="Helvetica Neue"/>
              <a:buNone/>
              <a:defRPr b="1" sz="3000">
                <a:latin typeface="Helvetica Neue"/>
                <a:ea typeface="Helvetica Neue"/>
                <a:cs typeface="Helvetica Neue"/>
                <a:sym typeface="Helvetica Neue"/>
              </a:defRPr>
            </a:lvl8pPr>
            <a:lvl9pPr lvl="8" rtl="0">
              <a:spcBef>
                <a:spcPts val="0"/>
              </a:spcBef>
              <a:spcAft>
                <a:spcPts val="0"/>
              </a:spcAft>
              <a:buSzPts val="3000"/>
              <a:buFont typeface="Helvetica Neue"/>
              <a:buNone/>
              <a:defRPr b="1" sz="3000">
                <a:latin typeface="Helvetica Neue"/>
                <a:ea typeface="Helvetica Neue"/>
                <a:cs typeface="Helvetica Neue"/>
                <a:sym typeface="Helvetica Neue"/>
              </a:defRPr>
            </a:lvl9pPr>
          </a:lstStyle>
          <a:p/>
        </p:txBody>
      </p:sp>
      <p:pic>
        <p:nvPicPr>
          <p:cNvPr descr="preencoded.png" id="113" name="Google Shape;113;p19"/>
          <p:cNvPicPr preferRelativeResize="0"/>
          <p:nvPr/>
        </p:nvPicPr>
        <p:blipFill rotWithShape="1">
          <a:blip r:embed="rId2">
            <a:alphaModFix/>
          </a:blip>
          <a:srcRect b="0" l="0" r="0" t="0"/>
          <a:stretch/>
        </p:blipFill>
        <p:spPr>
          <a:xfrm>
            <a:off x="0" y="2386013"/>
            <a:ext cx="9143996" cy="2757487"/>
          </a:xfrm>
          <a:prstGeom prst="rect">
            <a:avLst/>
          </a:prstGeom>
          <a:noFill/>
          <a:ln>
            <a:noFill/>
          </a:ln>
        </p:spPr>
      </p:pic>
      <p:pic>
        <p:nvPicPr>
          <p:cNvPr descr="preencoded.png" id="114" name="Google Shape;114;p19"/>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pic>
        <p:nvPicPr>
          <p:cNvPr descr="preencoded.png" id="115" name="Google Shape;115;p19"/>
          <p:cNvPicPr preferRelativeResize="0"/>
          <p:nvPr/>
        </p:nvPicPr>
        <p:blipFill rotWithShape="1">
          <a:blip r:embed="rId4">
            <a:alphaModFix/>
          </a:blip>
          <a:srcRect b="0" l="0" r="0" t="0"/>
          <a:stretch/>
        </p:blipFill>
        <p:spPr>
          <a:xfrm>
            <a:off x="6300788" y="1690688"/>
            <a:ext cx="609600" cy="609600"/>
          </a:xfrm>
          <a:prstGeom prst="rect">
            <a:avLst/>
          </a:prstGeom>
          <a:noFill/>
          <a:ln>
            <a:noFill/>
          </a:ln>
        </p:spPr>
      </p:pic>
      <p:pic>
        <p:nvPicPr>
          <p:cNvPr descr="preencoded.png" id="116" name="Google Shape;116;p19"/>
          <p:cNvPicPr preferRelativeResize="0"/>
          <p:nvPr/>
        </p:nvPicPr>
        <p:blipFill rotWithShape="1">
          <a:blip r:embed="rId5">
            <a:alphaModFix/>
          </a:blip>
          <a:srcRect b="0" l="0" r="0" t="0"/>
          <a:stretch/>
        </p:blipFill>
        <p:spPr>
          <a:xfrm>
            <a:off x="7115175" y="638175"/>
            <a:ext cx="1228725" cy="1228725"/>
          </a:xfrm>
          <a:prstGeom prst="rect">
            <a:avLst/>
          </a:prstGeom>
          <a:noFill/>
          <a:ln>
            <a:noFill/>
          </a:ln>
        </p:spPr>
      </p:pic>
      <p:sp>
        <p:nvSpPr>
          <p:cNvPr id="117" name="Google Shape;117;p19"/>
          <p:cNvSpPr/>
          <p:nvPr/>
        </p:nvSpPr>
        <p:spPr>
          <a:xfrm>
            <a:off x="7393517" y="4700600"/>
            <a:ext cx="1399200" cy="999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1"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rgbClr val="000000"/>
              </a:solidFill>
              <a:latin typeface="Calibri"/>
              <a:ea typeface="Calibri"/>
              <a:cs typeface="Calibri"/>
              <a:sym typeface="Calibri"/>
            </a:endParaRPr>
          </a:p>
        </p:txBody>
      </p:sp>
      <p:sp>
        <p:nvSpPr>
          <p:cNvPr id="118" name="Google Shape;118;p19"/>
          <p:cNvSpPr txBox="1"/>
          <p:nvPr>
            <p:ph idx="1" type="subTitle"/>
          </p:nvPr>
        </p:nvSpPr>
        <p:spPr>
          <a:xfrm>
            <a:off x="676275" y="1552575"/>
            <a:ext cx="3505200" cy="14955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rtl="0">
              <a:lnSpc>
                <a:spcPct val="135000"/>
              </a:lnSpc>
              <a:spcBef>
                <a:spcPts val="0"/>
              </a:spcBef>
              <a:spcAft>
                <a:spcPts val="0"/>
              </a:spcAft>
              <a:buSzPts val="2000"/>
              <a:buNone/>
              <a:defRPr/>
            </a:lvl2pPr>
            <a:lvl3pPr lvl="2" rtl="0">
              <a:lnSpc>
                <a:spcPct val="135000"/>
              </a:lnSpc>
              <a:spcBef>
                <a:spcPts val="0"/>
              </a:spcBef>
              <a:spcAft>
                <a:spcPts val="0"/>
              </a:spcAft>
              <a:buSzPts val="2000"/>
              <a:buNone/>
              <a:defRPr/>
            </a:lvl3pPr>
            <a:lvl4pPr lvl="3" rtl="0">
              <a:lnSpc>
                <a:spcPct val="135000"/>
              </a:lnSpc>
              <a:spcBef>
                <a:spcPts val="0"/>
              </a:spcBef>
              <a:spcAft>
                <a:spcPts val="0"/>
              </a:spcAft>
              <a:buSzPts val="2000"/>
              <a:buNone/>
              <a:defRPr/>
            </a:lvl4pPr>
            <a:lvl5pPr lvl="4" rtl="0">
              <a:lnSpc>
                <a:spcPct val="135000"/>
              </a:lnSpc>
              <a:spcBef>
                <a:spcPts val="0"/>
              </a:spcBef>
              <a:spcAft>
                <a:spcPts val="0"/>
              </a:spcAft>
              <a:buSzPts val="2000"/>
              <a:buNone/>
              <a:defRPr/>
            </a:lvl5pPr>
            <a:lvl6pPr lvl="5" rtl="0">
              <a:lnSpc>
                <a:spcPct val="135000"/>
              </a:lnSpc>
              <a:spcBef>
                <a:spcPts val="0"/>
              </a:spcBef>
              <a:spcAft>
                <a:spcPts val="0"/>
              </a:spcAft>
              <a:buSzPts val="2000"/>
              <a:buNone/>
              <a:defRPr/>
            </a:lvl6pPr>
            <a:lvl7pPr lvl="6" rtl="0">
              <a:lnSpc>
                <a:spcPct val="135000"/>
              </a:lnSpc>
              <a:spcBef>
                <a:spcPts val="0"/>
              </a:spcBef>
              <a:spcAft>
                <a:spcPts val="0"/>
              </a:spcAft>
              <a:buSzPts val="2000"/>
              <a:buNone/>
              <a:defRPr/>
            </a:lvl7pPr>
            <a:lvl8pPr lvl="7" rtl="0">
              <a:lnSpc>
                <a:spcPct val="135000"/>
              </a:lnSpc>
              <a:spcBef>
                <a:spcPts val="0"/>
              </a:spcBef>
              <a:spcAft>
                <a:spcPts val="0"/>
              </a:spcAft>
              <a:buSzPts val="2000"/>
              <a:buNone/>
              <a:defRPr/>
            </a:lvl8pPr>
            <a:lvl9pPr lvl="8" rtl="0">
              <a:lnSpc>
                <a:spcPct val="135000"/>
              </a:lnSpc>
              <a:spcBef>
                <a:spcPts val="0"/>
              </a:spcBef>
              <a:spcAft>
                <a:spcPts val="0"/>
              </a:spcAft>
              <a:buSzPts val="20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3_1">
    <p:spTree>
      <p:nvGrpSpPr>
        <p:cNvPr id="119" name="Shape 119"/>
        <p:cNvGrpSpPr/>
        <p:nvPr/>
      </p:nvGrpSpPr>
      <p:grpSpPr>
        <a:xfrm>
          <a:off x="0" y="0"/>
          <a:ext cx="0" cy="0"/>
          <a:chOff x="0" y="0"/>
          <a:chExt cx="0" cy="0"/>
        </a:xfrm>
      </p:grpSpPr>
      <p:sp>
        <p:nvSpPr>
          <p:cNvPr id="120" name="Google Shape;120;p20"/>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pic>
        <p:nvPicPr>
          <p:cNvPr descr="preencoded.png" id="121" name="Google Shape;121;p20"/>
          <p:cNvPicPr preferRelativeResize="0"/>
          <p:nvPr/>
        </p:nvPicPr>
        <p:blipFill rotWithShape="1">
          <a:blip r:embed="rId2">
            <a:alphaModFix/>
          </a:blip>
          <a:srcRect b="0" l="0" r="0" t="0"/>
          <a:stretch/>
        </p:blipFill>
        <p:spPr>
          <a:xfrm>
            <a:off x="4588511" y="-18047"/>
            <a:ext cx="4567237" cy="1647593"/>
          </a:xfrm>
          <a:prstGeom prst="rect">
            <a:avLst/>
          </a:prstGeom>
          <a:noFill/>
          <a:ln>
            <a:noFill/>
          </a:ln>
        </p:spPr>
      </p:pic>
      <p:pic>
        <p:nvPicPr>
          <p:cNvPr descr="preencoded.png" id="122" name="Google Shape;122;p20"/>
          <p:cNvPicPr preferRelativeResize="0"/>
          <p:nvPr/>
        </p:nvPicPr>
        <p:blipFill rotWithShape="1">
          <a:blip r:embed="rId3">
            <a:alphaModFix/>
          </a:blip>
          <a:srcRect b="0" l="0" r="0" t="0"/>
          <a:stretch/>
        </p:blipFill>
        <p:spPr>
          <a:xfrm>
            <a:off x="7377113" y="219075"/>
            <a:ext cx="1466850" cy="347663"/>
          </a:xfrm>
          <a:prstGeom prst="rect">
            <a:avLst/>
          </a:prstGeom>
          <a:noFill/>
          <a:ln>
            <a:noFill/>
          </a:ln>
        </p:spPr>
      </p:pic>
      <p:pic>
        <p:nvPicPr>
          <p:cNvPr descr="preencoded.png" id="123" name="Google Shape;123;p20"/>
          <p:cNvPicPr preferRelativeResize="0"/>
          <p:nvPr/>
        </p:nvPicPr>
        <p:blipFill rotWithShape="1">
          <a:blip r:embed="rId4">
            <a:alphaModFix/>
          </a:blip>
          <a:srcRect b="0" l="0" r="0" t="0"/>
          <a:stretch/>
        </p:blipFill>
        <p:spPr>
          <a:xfrm>
            <a:off x="8424875" y="3414725"/>
            <a:ext cx="733425" cy="1763153"/>
          </a:xfrm>
          <a:prstGeom prst="rect">
            <a:avLst/>
          </a:prstGeom>
          <a:noFill/>
          <a:ln>
            <a:noFill/>
          </a:ln>
        </p:spPr>
      </p:pic>
      <p:pic>
        <p:nvPicPr>
          <p:cNvPr descr="preencoded.png" id="124" name="Google Shape;124;p20"/>
          <p:cNvPicPr preferRelativeResize="0"/>
          <p:nvPr/>
        </p:nvPicPr>
        <p:blipFill rotWithShape="1">
          <a:blip r:embed="rId5">
            <a:alphaModFix/>
          </a:blip>
          <a:srcRect b="0" l="0" r="0" t="0"/>
          <a:stretch/>
        </p:blipFill>
        <p:spPr>
          <a:xfrm>
            <a:off x="7596188" y="4167188"/>
            <a:ext cx="733425" cy="733425"/>
          </a:xfrm>
          <a:prstGeom prst="rect">
            <a:avLst/>
          </a:prstGeom>
          <a:noFill/>
          <a:ln>
            <a:noFill/>
          </a:ln>
        </p:spPr>
      </p:pic>
      <p:pic>
        <p:nvPicPr>
          <p:cNvPr descr="preencoded.png" id="125" name="Google Shape;125;p20"/>
          <p:cNvPicPr preferRelativeResize="0"/>
          <p:nvPr/>
        </p:nvPicPr>
        <p:blipFill rotWithShape="1">
          <a:blip r:embed="rId6">
            <a:alphaModFix/>
          </a:blip>
          <a:srcRect b="0" l="0" r="0" t="0"/>
          <a:stretch/>
        </p:blipFill>
        <p:spPr>
          <a:xfrm>
            <a:off x="8329613" y="3624263"/>
            <a:ext cx="419100" cy="419100"/>
          </a:xfrm>
          <a:prstGeom prst="rect">
            <a:avLst/>
          </a:prstGeom>
          <a:noFill/>
          <a:ln>
            <a:noFill/>
          </a:ln>
        </p:spPr>
      </p:pic>
      <p:sp>
        <p:nvSpPr>
          <p:cNvPr id="126" name="Google Shape;126;p20"/>
          <p:cNvSpPr/>
          <p:nvPr/>
        </p:nvSpPr>
        <p:spPr>
          <a:xfrm>
            <a:off x="7469451" y="635124"/>
            <a:ext cx="1282200" cy="1047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0"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rgbClr val="000000"/>
              </a:solidFill>
              <a:latin typeface="Calibri"/>
              <a:ea typeface="Calibri"/>
              <a:cs typeface="Calibri"/>
              <a:sym typeface="Calibri"/>
            </a:endParaRPr>
          </a:p>
        </p:txBody>
      </p:sp>
      <p:sp>
        <p:nvSpPr>
          <p:cNvPr id="127" name="Google Shape;127;p20"/>
          <p:cNvSpPr txBox="1"/>
          <p:nvPr>
            <p:ph idx="1" type="body"/>
          </p:nvPr>
        </p:nvSpPr>
        <p:spPr>
          <a:xfrm>
            <a:off x="504100" y="1482381"/>
            <a:ext cx="7825500" cy="3134100"/>
          </a:xfrm>
          <a:prstGeom prst="rect">
            <a:avLst/>
          </a:prstGeom>
        </p:spPr>
        <p:txBody>
          <a:bodyPr anchorCtr="0" anchor="t" bIns="91425" lIns="91425" spcFirstLastPara="1" rIns="91425" wrap="square" tIns="91425">
            <a:normAutofit/>
          </a:bodyPr>
          <a:lstStyle>
            <a:lvl1pPr indent="-381000" lvl="0" marL="457200" rtl="0">
              <a:lnSpc>
                <a:spcPct val="135000"/>
              </a:lnSpc>
              <a:spcBef>
                <a:spcPts val="0"/>
              </a:spcBef>
              <a:spcAft>
                <a:spcPts val="0"/>
              </a:spcAft>
              <a:buSzPts val="2400"/>
              <a:buFont typeface="Assistant"/>
              <a:buChar char="●"/>
              <a:defRPr sz="2400">
                <a:latin typeface="Assistant"/>
                <a:ea typeface="Assistant"/>
                <a:cs typeface="Assistant"/>
                <a:sym typeface="Assistant"/>
              </a:defRPr>
            </a:lvl1pPr>
            <a:lvl2pPr indent="-355600" lvl="1" marL="914400" rtl="0">
              <a:lnSpc>
                <a:spcPct val="135000"/>
              </a:lnSpc>
              <a:spcBef>
                <a:spcPts val="0"/>
              </a:spcBef>
              <a:spcAft>
                <a:spcPts val="0"/>
              </a:spcAft>
              <a:buSzPts val="2000"/>
              <a:buFont typeface="Assistant"/>
              <a:buChar char="○"/>
              <a:defRPr sz="2000">
                <a:latin typeface="Assistant"/>
                <a:ea typeface="Assistant"/>
                <a:cs typeface="Assistant"/>
                <a:sym typeface="Assistant"/>
              </a:defRPr>
            </a:lvl2pPr>
            <a:lvl3pPr indent="-355600" lvl="2" marL="1371600" rtl="0">
              <a:lnSpc>
                <a:spcPct val="135000"/>
              </a:lnSpc>
              <a:spcBef>
                <a:spcPts val="0"/>
              </a:spcBef>
              <a:spcAft>
                <a:spcPts val="0"/>
              </a:spcAft>
              <a:buSzPts val="2000"/>
              <a:buFont typeface="Assistant"/>
              <a:buChar char="■"/>
              <a:defRPr sz="2000">
                <a:latin typeface="Assistant"/>
                <a:ea typeface="Assistant"/>
                <a:cs typeface="Assistant"/>
                <a:sym typeface="Assistant"/>
              </a:defRPr>
            </a:lvl3pPr>
            <a:lvl4pPr indent="-355600" lvl="3" marL="1828800" rtl="0">
              <a:lnSpc>
                <a:spcPct val="135000"/>
              </a:lnSpc>
              <a:spcBef>
                <a:spcPts val="0"/>
              </a:spcBef>
              <a:spcAft>
                <a:spcPts val="0"/>
              </a:spcAft>
              <a:buSzPts val="2000"/>
              <a:buFont typeface="Assistant"/>
              <a:buChar char="●"/>
              <a:defRPr sz="2000">
                <a:latin typeface="Assistant"/>
                <a:ea typeface="Assistant"/>
                <a:cs typeface="Assistant"/>
                <a:sym typeface="Assistant"/>
              </a:defRPr>
            </a:lvl4pPr>
            <a:lvl5pPr indent="-355600" lvl="4" marL="2286000" rtl="0">
              <a:lnSpc>
                <a:spcPct val="135000"/>
              </a:lnSpc>
              <a:spcBef>
                <a:spcPts val="0"/>
              </a:spcBef>
              <a:spcAft>
                <a:spcPts val="0"/>
              </a:spcAft>
              <a:buSzPts val="2000"/>
              <a:buFont typeface="Assistant"/>
              <a:buChar char="○"/>
              <a:defRPr sz="2000">
                <a:latin typeface="Assistant"/>
                <a:ea typeface="Assistant"/>
                <a:cs typeface="Assistant"/>
                <a:sym typeface="Assistant"/>
              </a:defRPr>
            </a:lvl5pPr>
            <a:lvl6pPr indent="-355600" lvl="5" marL="2743200" rtl="0">
              <a:lnSpc>
                <a:spcPct val="135000"/>
              </a:lnSpc>
              <a:spcBef>
                <a:spcPts val="0"/>
              </a:spcBef>
              <a:spcAft>
                <a:spcPts val="0"/>
              </a:spcAft>
              <a:buSzPts val="2000"/>
              <a:buFont typeface="Assistant"/>
              <a:buChar char="■"/>
              <a:defRPr sz="2000">
                <a:latin typeface="Assistant"/>
                <a:ea typeface="Assistant"/>
                <a:cs typeface="Assistant"/>
                <a:sym typeface="Assistant"/>
              </a:defRPr>
            </a:lvl6pPr>
            <a:lvl7pPr indent="-355600" lvl="6" marL="3200400" rtl="0">
              <a:lnSpc>
                <a:spcPct val="135000"/>
              </a:lnSpc>
              <a:spcBef>
                <a:spcPts val="0"/>
              </a:spcBef>
              <a:spcAft>
                <a:spcPts val="0"/>
              </a:spcAft>
              <a:buSzPts val="2000"/>
              <a:buFont typeface="Assistant"/>
              <a:buChar char="●"/>
              <a:defRPr sz="2000">
                <a:latin typeface="Assistant"/>
                <a:ea typeface="Assistant"/>
                <a:cs typeface="Assistant"/>
                <a:sym typeface="Assistant"/>
              </a:defRPr>
            </a:lvl7pPr>
            <a:lvl8pPr indent="-355600" lvl="7" marL="3657600" rtl="0">
              <a:lnSpc>
                <a:spcPct val="135000"/>
              </a:lnSpc>
              <a:spcBef>
                <a:spcPts val="0"/>
              </a:spcBef>
              <a:spcAft>
                <a:spcPts val="0"/>
              </a:spcAft>
              <a:buSzPts val="2000"/>
              <a:buFont typeface="Assistant"/>
              <a:buChar char="○"/>
              <a:defRPr sz="2000">
                <a:latin typeface="Assistant"/>
                <a:ea typeface="Assistant"/>
                <a:cs typeface="Assistant"/>
                <a:sym typeface="Assistant"/>
              </a:defRPr>
            </a:lvl8pPr>
            <a:lvl9pPr indent="-355600" lvl="8" marL="4114800" rtl="0">
              <a:lnSpc>
                <a:spcPct val="135000"/>
              </a:lnSpc>
              <a:spcBef>
                <a:spcPts val="0"/>
              </a:spcBef>
              <a:spcAft>
                <a:spcPts val="0"/>
              </a:spcAft>
              <a:buSzPts val="2000"/>
              <a:buFont typeface="Assistant"/>
              <a:buChar char="■"/>
              <a:defRPr sz="2000">
                <a:latin typeface="Assistant"/>
                <a:ea typeface="Assistant"/>
                <a:cs typeface="Assistant"/>
                <a:sym typeface="Assistan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3">
    <p:spTree>
      <p:nvGrpSpPr>
        <p:cNvPr id="128" name="Shape 12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9" name="Shape 129"/>
        <p:cNvGrpSpPr/>
        <p:nvPr/>
      </p:nvGrpSpPr>
      <p:grpSpPr>
        <a:xfrm>
          <a:off x="0" y="0"/>
          <a:ext cx="0" cy="0"/>
          <a:chOff x="0" y="0"/>
          <a:chExt cx="0" cy="0"/>
        </a:xfrm>
      </p:grpSpPr>
      <p:sp>
        <p:nvSpPr>
          <p:cNvPr id="130" name="Google Shape;130;p22"/>
          <p:cNvSpPr txBox="1"/>
          <p:nvPr>
            <p:ph type="title"/>
          </p:nvPr>
        </p:nvSpPr>
        <p:spPr>
          <a:xfrm>
            <a:off x="423925" y="680415"/>
            <a:ext cx="8296200" cy="6444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1" i="0" sz="2400">
                <a:solidFill>
                  <a:schemeClr val="dk1"/>
                </a:solidFill>
                <a:latin typeface="Tahoma"/>
                <a:ea typeface="Tahoma"/>
                <a:cs typeface="Tahoma"/>
                <a:sym typeface="Tahom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p22"/>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2" name="Google Shape;132;p22"/>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3" name="Google Shape;133;p22"/>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Design 1">
  <p:cSld name="CUSTOM_4">
    <p:spTree>
      <p:nvGrpSpPr>
        <p:cNvPr id="134" name="Shape 134"/>
        <p:cNvGrpSpPr/>
        <p:nvPr/>
      </p:nvGrpSpPr>
      <p:grpSpPr>
        <a:xfrm>
          <a:off x="0" y="0"/>
          <a:ext cx="0" cy="0"/>
          <a:chOff x="0" y="0"/>
          <a:chExt cx="0" cy="0"/>
        </a:xfrm>
      </p:grpSpPr>
      <p:pic>
        <p:nvPicPr>
          <p:cNvPr descr="preencoded.png" id="135" name="Google Shape;135;p23"/>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preencoded.png" id="136" name="Google Shape;136;p23"/>
          <p:cNvPicPr preferRelativeResize="0"/>
          <p:nvPr/>
        </p:nvPicPr>
        <p:blipFill rotWithShape="1">
          <a:blip r:embed="rId3">
            <a:alphaModFix/>
          </a:blip>
          <a:srcRect b="0" l="0" r="0" t="0"/>
          <a:stretch/>
        </p:blipFill>
        <p:spPr>
          <a:xfrm>
            <a:off x="0" y="2200275"/>
            <a:ext cx="9143994" cy="2943227"/>
          </a:xfrm>
          <a:prstGeom prst="rect">
            <a:avLst/>
          </a:prstGeom>
          <a:noFill/>
          <a:ln>
            <a:noFill/>
          </a:ln>
        </p:spPr>
      </p:pic>
      <p:pic>
        <p:nvPicPr>
          <p:cNvPr descr="preencoded.png" id="137" name="Google Shape;137;p23"/>
          <p:cNvPicPr preferRelativeResize="0"/>
          <p:nvPr/>
        </p:nvPicPr>
        <p:blipFill rotWithShape="1">
          <a:blip r:embed="rId4">
            <a:alphaModFix/>
          </a:blip>
          <a:srcRect b="0" l="0" r="0" t="0"/>
          <a:stretch/>
        </p:blipFill>
        <p:spPr>
          <a:xfrm>
            <a:off x="300038" y="728663"/>
            <a:ext cx="2033588" cy="3662363"/>
          </a:xfrm>
          <a:prstGeom prst="rect">
            <a:avLst/>
          </a:prstGeom>
          <a:noFill/>
          <a:ln>
            <a:noFill/>
          </a:ln>
        </p:spPr>
      </p:pic>
      <p:pic>
        <p:nvPicPr>
          <p:cNvPr descr="preencoded.png" id="138" name="Google Shape;138;p23"/>
          <p:cNvPicPr preferRelativeResize="0"/>
          <p:nvPr/>
        </p:nvPicPr>
        <p:blipFill rotWithShape="1">
          <a:blip r:embed="rId5">
            <a:alphaModFix/>
          </a:blip>
          <a:srcRect b="0" l="0" r="0" t="0"/>
          <a:stretch/>
        </p:blipFill>
        <p:spPr>
          <a:xfrm>
            <a:off x="2462213" y="723900"/>
            <a:ext cx="2033588" cy="3662363"/>
          </a:xfrm>
          <a:prstGeom prst="rect">
            <a:avLst/>
          </a:prstGeom>
          <a:noFill/>
          <a:ln>
            <a:noFill/>
          </a:ln>
        </p:spPr>
      </p:pic>
      <p:pic>
        <p:nvPicPr>
          <p:cNvPr descr="preencoded.png" id="139" name="Google Shape;139;p23"/>
          <p:cNvPicPr preferRelativeResize="0"/>
          <p:nvPr/>
        </p:nvPicPr>
        <p:blipFill rotWithShape="1">
          <a:blip r:embed="rId5">
            <a:alphaModFix/>
          </a:blip>
          <a:srcRect b="0" l="0" r="0" t="0"/>
          <a:stretch/>
        </p:blipFill>
        <p:spPr>
          <a:xfrm>
            <a:off x="4633913" y="723900"/>
            <a:ext cx="2033588" cy="3662363"/>
          </a:xfrm>
          <a:prstGeom prst="rect">
            <a:avLst/>
          </a:prstGeom>
          <a:noFill/>
          <a:ln>
            <a:noFill/>
          </a:ln>
        </p:spPr>
      </p:pic>
      <p:pic>
        <p:nvPicPr>
          <p:cNvPr descr="preencoded.png" id="140" name="Google Shape;140;p23"/>
          <p:cNvPicPr preferRelativeResize="0"/>
          <p:nvPr/>
        </p:nvPicPr>
        <p:blipFill rotWithShape="1">
          <a:blip r:embed="rId5">
            <a:alphaModFix/>
          </a:blip>
          <a:srcRect b="0" l="0" r="0" t="0"/>
          <a:stretch/>
        </p:blipFill>
        <p:spPr>
          <a:xfrm>
            <a:off x="6805613" y="757238"/>
            <a:ext cx="2033588" cy="3662363"/>
          </a:xfrm>
          <a:prstGeom prst="rect">
            <a:avLst/>
          </a:prstGeom>
          <a:noFill/>
          <a:ln>
            <a:noFill/>
          </a:ln>
        </p:spPr>
      </p:pic>
      <p:pic>
        <p:nvPicPr>
          <p:cNvPr descr="preencoded.png" id="141" name="Google Shape;141;p23"/>
          <p:cNvPicPr preferRelativeResize="0"/>
          <p:nvPr/>
        </p:nvPicPr>
        <p:blipFill rotWithShape="1">
          <a:blip r:embed="rId6">
            <a:alphaModFix/>
          </a:blip>
          <a:srcRect b="0" l="0" r="0" t="0"/>
          <a:stretch/>
        </p:blipFill>
        <p:spPr>
          <a:xfrm>
            <a:off x="7620000" y="4691063"/>
            <a:ext cx="1219200" cy="290513"/>
          </a:xfrm>
          <a:prstGeom prst="rect">
            <a:avLst/>
          </a:prstGeom>
          <a:noFill/>
          <a:ln>
            <a:noFill/>
          </a:ln>
        </p:spPr>
      </p:pic>
      <p:sp>
        <p:nvSpPr>
          <p:cNvPr id="142" name="Google Shape;142;p23"/>
          <p:cNvSpPr/>
          <p:nvPr>
            <p:ph idx="2" type="pic"/>
          </p:nvPr>
        </p:nvSpPr>
        <p:spPr>
          <a:xfrm>
            <a:off x="300050" y="723898"/>
            <a:ext cx="2033700" cy="1525200"/>
          </a:xfrm>
          <a:prstGeom prst="roundRect">
            <a:avLst>
              <a:gd fmla="val 7806" name="adj"/>
            </a:avLst>
          </a:prstGeom>
          <a:noFill/>
          <a:ln>
            <a:noFill/>
          </a:ln>
        </p:spPr>
      </p:sp>
      <p:sp>
        <p:nvSpPr>
          <p:cNvPr id="143" name="Google Shape;143;p23"/>
          <p:cNvSpPr/>
          <p:nvPr>
            <p:ph idx="3" type="pic"/>
          </p:nvPr>
        </p:nvSpPr>
        <p:spPr>
          <a:xfrm>
            <a:off x="2466925" y="723898"/>
            <a:ext cx="2033700" cy="1525200"/>
          </a:xfrm>
          <a:prstGeom prst="roundRect">
            <a:avLst>
              <a:gd fmla="val 8435" name="adj"/>
            </a:avLst>
          </a:prstGeom>
          <a:noFill/>
          <a:ln>
            <a:noFill/>
          </a:ln>
        </p:spPr>
      </p:sp>
      <p:sp>
        <p:nvSpPr>
          <p:cNvPr id="144" name="Google Shape;144;p23"/>
          <p:cNvSpPr/>
          <p:nvPr>
            <p:ph idx="4" type="pic"/>
          </p:nvPr>
        </p:nvSpPr>
        <p:spPr>
          <a:xfrm>
            <a:off x="4636275" y="723898"/>
            <a:ext cx="2033700" cy="1525200"/>
          </a:xfrm>
          <a:prstGeom prst="roundRect">
            <a:avLst>
              <a:gd fmla="val 7806" name="adj"/>
            </a:avLst>
          </a:prstGeom>
          <a:noFill/>
          <a:ln>
            <a:noFill/>
          </a:ln>
        </p:spPr>
      </p:sp>
      <p:sp>
        <p:nvSpPr>
          <p:cNvPr id="145" name="Google Shape;145;p23"/>
          <p:cNvSpPr/>
          <p:nvPr>
            <p:ph idx="5" type="pic"/>
          </p:nvPr>
        </p:nvSpPr>
        <p:spPr>
          <a:xfrm>
            <a:off x="6805625" y="757248"/>
            <a:ext cx="2033700" cy="1525200"/>
          </a:xfrm>
          <a:prstGeom prst="roundRect">
            <a:avLst>
              <a:gd fmla="val 7806" name="adj"/>
            </a:avLst>
          </a:prstGeom>
          <a:noFill/>
          <a:ln>
            <a:noFill/>
          </a:ln>
        </p:spPr>
      </p:sp>
      <p:sp>
        <p:nvSpPr>
          <p:cNvPr id="146" name="Google Shape;146;p23"/>
          <p:cNvSpPr txBox="1"/>
          <p:nvPr>
            <p:ph idx="1" type="subTitle"/>
          </p:nvPr>
        </p:nvSpPr>
        <p:spPr>
          <a:xfrm>
            <a:off x="300050" y="2998800"/>
            <a:ext cx="2024100" cy="1344600"/>
          </a:xfrm>
          <a:prstGeom prst="rect">
            <a:avLst/>
          </a:prstGeom>
          <a:noFill/>
          <a:ln>
            <a:noFill/>
          </a:ln>
        </p:spPr>
        <p:txBody>
          <a:bodyPr anchorCtr="0" anchor="t" bIns="91425" lIns="91425" spcFirstLastPara="1" rIns="91425" wrap="square" tIns="91425">
            <a:normAutofit/>
          </a:bodyPr>
          <a:lstStyle>
            <a:lvl1pPr lvl="0" rt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lgn="l">
              <a:lnSpc>
                <a:spcPct val="135000"/>
              </a:lnSpc>
              <a:spcBef>
                <a:spcPts val="0"/>
              </a:spcBef>
              <a:spcAft>
                <a:spcPts val="0"/>
              </a:spcAft>
              <a:buSzPts val="2000"/>
              <a:buNone/>
              <a:defRPr/>
            </a:lvl2pPr>
            <a:lvl3pPr lvl="2" rtl="0" algn="l">
              <a:lnSpc>
                <a:spcPct val="135000"/>
              </a:lnSpc>
              <a:spcBef>
                <a:spcPts val="0"/>
              </a:spcBef>
              <a:spcAft>
                <a:spcPts val="0"/>
              </a:spcAft>
              <a:buSzPts val="2000"/>
              <a:buNone/>
              <a:defRPr/>
            </a:lvl3pPr>
            <a:lvl4pPr lvl="3" rtl="0" algn="l">
              <a:lnSpc>
                <a:spcPct val="135000"/>
              </a:lnSpc>
              <a:spcBef>
                <a:spcPts val="0"/>
              </a:spcBef>
              <a:spcAft>
                <a:spcPts val="0"/>
              </a:spcAft>
              <a:buSzPts val="2000"/>
              <a:buNone/>
              <a:defRPr/>
            </a:lvl4pPr>
            <a:lvl5pPr lvl="4" rtl="0" algn="l">
              <a:lnSpc>
                <a:spcPct val="135000"/>
              </a:lnSpc>
              <a:spcBef>
                <a:spcPts val="0"/>
              </a:spcBef>
              <a:spcAft>
                <a:spcPts val="0"/>
              </a:spcAft>
              <a:buSzPts val="2000"/>
              <a:buNone/>
              <a:defRPr/>
            </a:lvl5pPr>
            <a:lvl6pPr lvl="5" rtl="0" algn="l">
              <a:lnSpc>
                <a:spcPct val="135000"/>
              </a:lnSpc>
              <a:spcBef>
                <a:spcPts val="0"/>
              </a:spcBef>
              <a:spcAft>
                <a:spcPts val="0"/>
              </a:spcAft>
              <a:buSzPts val="2000"/>
              <a:buNone/>
              <a:defRPr/>
            </a:lvl6pPr>
            <a:lvl7pPr lvl="6" rtl="0" algn="l">
              <a:lnSpc>
                <a:spcPct val="135000"/>
              </a:lnSpc>
              <a:spcBef>
                <a:spcPts val="0"/>
              </a:spcBef>
              <a:spcAft>
                <a:spcPts val="0"/>
              </a:spcAft>
              <a:buSzPts val="2000"/>
              <a:buNone/>
              <a:defRPr/>
            </a:lvl7pPr>
            <a:lvl8pPr lvl="7" rtl="0" algn="l">
              <a:lnSpc>
                <a:spcPct val="135000"/>
              </a:lnSpc>
              <a:spcBef>
                <a:spcPts val="0"/>
              </a:spcBef>
              <a:spcAft>
                <a:spcPts val="0"/>
              </a:spcAft>
              <a:buSzPts val="2000"/>
              <a:buNone/>
              <a:defRPr/>
            </a:lvl8pPr>
            <a:lvl9pPr lvl="8" rtl="0" algn="l">
              <a:lnSpc>
                <a:spcPct val="135000"/>
              </a:lnSpc>
              <a:spcBef>
                <a:spcPts val="0"/>
              </a:spcBef>
              <a:spcAft>
                <a:spcPts val="0"/>
              </a:spcAft>
              <a:buSzPts val="2000"/>
              <a:buNone/>
              <a:defRPr/>
            </a:lvl9pPr>
          </a:lstStyle>
          <a:p/>
        </p:txBody>
      </p:sp>
      <p:sp>
        <p:nvSpPr>
          <p:cNvPr id="147" name="Google Shape;147;p23"/>
          <p:cNvSpPr txBox="1"/>
          <p:nvPr>
            <p:ph type="title"/>
          </p:nvPr>
        </p:nvSpPr>
        <p:spPr>
          <a:xfrm>
            <a:off x="300050" y="2351500"/>
            <a:ext cx="2024100" cy="6906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48" name="Google Shape;148;p23"/>
          <p:cNvSpPr txBox="1"/>
          <p:nvPr>
            <p:ph idx="6" type="subTitle"/>
          </p:nvPr>
        </p:nvSpPr>
        <p:spPr>
          <a:xfrm>
            <a:off x="2471725" y="2998800"/>
            <a:ext cx="2024100" cy="1344600"/>
          </a:xfrm>
          <a:prstGeom prst="rect">
            <a:avLst/>
          </a:prstGeom>
          <a:noFill/>
          <a:ln>
            <a:noFill/>
          </a:ln>
        </p:spPr>
        <p:txBody>
          <a:bodyPr anchorCtr="0" anchor="t" bIns="91425" lIns="91425" spcFirstLastPara="1" rIns="91425" wrap="square" tIns="91425">
            <a:normAutofit/>
          </a:bodyPr>
          <a:lstStyle>
            <a:lvl1pPr lvl="0" rt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lgn="l">
              <a:lnSpc>
                <a:spcPct val="135000"/>
              </a:lnSpc>
              <a:spcBef>
                <a:spcPts val="0"/>
              </a:spcBef>
              <a:spcAft>
                <a:spcPts val="0"/>
              </a:spcAft>
              <a:buSzPts val="2000"/>
              <a:buNone/>
              <a:defRPr/>
            </a:lvl2pPr>
            <a:lvl3pPr lvl="2" rtl="0" algn="l">
              <a:lnSpc>
                <a:spcPct val="135000"/>
              </a:lnSpc>
              <a:spcBef>
                <a:spcPts val="0"/>
              </a:spcBef>
              <a:spcAft>
                <a:spcPts val="0"/>
              </a:spcAft>
              <a:buSzPts val="2000"/>
              <a:buNone/>
              <a:defRPr/>
            </a:lvl3pPr>
            <a:lvl4pPr lvl="3" rtl="0" algn="l">
              <a:lnSpc>
                <a:spcPct val="135000"/>
              </a:lnSpc>
              <a:spcBef>
                <a:spcPts val="0"/>
              </a:spcBef>
              <a:spcAft>
                <a:spcPts val="0"/>
              </a:spcAft>
              <a:buSzPts val="2000"/>
              <a:buNone/>
              <a:defRPr/>
            </a:lvl4pPr>
            <a:lvl5pPr lvl="4" rtl="0" algn="l">
              <a:lnSpc>
                <a:spcPct val="135000"/>
              </a:lnSpc>
              <a:spcBef>
                <a:spcPts val="0"/>
              </a:spcBef>
              <a:spcAft>
                <a:spcPts val="0"/>
              </a:spcAft>
              <a:buSzPts val="2000"/>
              <a:buNone/>
              <a:defRPr/>
            </a:lvl5pPr>
            <a:lvl6pPr lvl="5" rtl="0" algn="l">
              <a:lnSpc>
                <a:spcPct val="135000"/>
              </a:lnSpc>
              <a:spcBef>
                <a:spcPts val="0"/>
              </a:spcBef>
              <a:spcAft>
                <a:spcPts val="0"/>
              </a:spcAft>
              <a:buSzPts val="2000"/>
              <a:buNone/>
              <a:defRPr/>
            </a:lvl6pPr>
            <a:lvl7pPr lvl="6" rtl="0" algn="l">
              <a:lnSpc>
                <a:spcPct val="135000"/>
              </a:lnSpc>
              <a:spcBef>
                <a:spcPts val="0"/>
              </a:spcBef>
              <a:spcAft>
                <a:spcPts val="0"/>
              </a:spcAft>
              <a:buSzPts val="2000"/>
              <a:buNone/>
              <a:defRPr/>
            </a:lvl7pPr>
            <a:lvl8pPr lvl="7" rtl="0" algn="l">
              <a:lnSpc>
                <a:spcPct val="135000"/>
              </a:lnSpc>
              <a:spcBef>
                <a:spcPts val="0"/>
              </a:spcBef>
              <a:spcAft>
                <a:spcPts val="0"/>
              </a:spcAft>
              <a:buSzPts val="2000"/>
              <a:buNone/>
              <a:defRPr/>
            </a:lvl8pPr>
            <a:lvl9pPr lvl="8" rtl="0" algn="l">
              <a:lnSpc>
                <a:spcPct val="135000"/>
              </a:lnSpc>
              <a:spcBef>
                <a:spcPts val="0"/>
              </a:spcBef>
              <a:spcAft>
                <a:spcPts val="0"/>
              </a:spcAft>
              <a:buSzPts val="2000"/>
              <a:buNone/>
              <a:defRPr/>
            </a:lvl9pPr>
          </a:lstStyle>
          <a:p/>
        </p:txBody>
      </p:sp>
      <p:sp>
        <p:nvSpPr>
          <p:cNvPr id="149" name="Google Shape;149;p23"/>
          <p:cNvSpPr txBox="1"/>
          <p:nvPr>
            <p:ph idx="7" type="title"/>
          </p:nvPr>
        </p:nvSpPr>
        <p:spPr>
          <a:xfrm>
            <a:off x="2471725" y="2351500"/>
            <a:ext cx="2024100" cy="6906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50" name="Google Shape;150;p23"/>
          <p:cNvSpPr txBox="1"/>
          <p:nvPr>
            <p:ph idx="8" type="subTitle"/>
          </p:nvPr>
        </p:nvSpPr>
        <p:spPr>
          <a:xfrm>
            <a:off x="4638675" y="2998800"/>
            <a:ext cx="2024100" cy="1344600"/>
          </a:xfrm>
          <a:prstGeom prst="rect">
            <a:avLst/>
          </a:prstGeom>
          <a:noFill/>
          <a:ln>
            <a:noFill/>
          </a:ln>
        </p:spPr>
        <p:txBody>
          <a:bodyPr anchorCtr="0" anchor="t" bIns="91425" lIns="91425" spcFirstLastPara="1" rIns="91425" wrap="square" tIns="91425">
            <a:normAutofit/>
          </a:bodyPr>
          <a:lstStyle>
            <a:lvl1pPr lvl="0" rt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lgn="l">
              <a:lnSpc>
                <a:spcPct val="135000"/>
              </a:lnSpc>
              <a:spcBef>
                <a:spcPts val="0"/>
              </a:spcBef>
              <a:spcAft>
                <a:spcPts val="0"/>
              </a:spcAft>
              <a:buSzPts val="2000"/>
              <a:buNone/>
              <a:defRPr/>
            </a:lvl2pPr>
            <a:lvl3pPr lvl="2" rtl="0" algn="l">
              <a:lnSpc>
                <a:spcPct val="135000"/>
              </a:lnSpc>
              <a:spcBef>
                <a:spcPts val="0"/>
              </a:spcBef>
              <a:spcAft>
                <a:spcPts val="0"/>
              </a:spcAft>
              <a:buSzPts val="2000"/>
              <a:buNone/>
              <a:defRPr/>
            </a:lvl3pPr>
            <a:lvl4pPr lvl="3" rtl="0" algn="l">
              <a:lnSpc>
                <a:spcPct val="135000"/>
              </a:lnSpc>
              <a:spcBef>
                <a:spcPts val="0"/>
              </a:spcBef>
              <a:spcAft>
                <a:spcPts val="0"/>
              </a:spcAft>
              <a:buSzPts val="2000"/>
              <a:buNone/>
              <a:defRPr/>
            </a:lvl4pPr>
            <a:lvl5pPr lvl="4" rtl="0" algn="l">
              <a:lnSpc>
                <a:spcPct val="135000"/>
              </a:lnSpc>
              <a:spcBef>
                <a:spcPts val="0"/>
              </a:spcBef>
              <a:spcAft>
                <a:spcPts val="0"/>
              </a:spcAft>
              <a:buSzPts val="2000"/>
              <a:buNone/>
              <a:defRPr/>
            </a:lvl5pPr>
            <a:lvl6pPr lvl="5" rtl="0" algn="l">
              <a:lnSpc>
                <a:spcPct val="135000"/>
              </a:lnSpc>
              <a:spcBef>
                <a:spcPts val="0"/>
              </a:spcBef>
              <a:spcAft>
                <a:spcPts val="0"/>
              </a:spcAft>
              <a:buSzPts val="2000"/>
              <a:buNone/>
              <a:defRPr/>
            </a:lvl6pPr>
            <a:lvl7pPr lvl="6" rtl="0" algn="l">
              <a:lnSpc>
                <a:spcPct val="135000"/>
              </a:lnSpc>
              <a:spcBef>
                <a:spcPts val="0"/>
              </a:spcBef>
              <a:spcAft>
                <a:spcPts val="0"/>
              </a:spcAft>
              <a:buSzPts val="2000"/>
              <a:buNone/>
              <a:defRPr/>
            </a:lvl7pPr>
            <a:lvl8pPr lvl="7" rtl="0" algn="l">
              <a:lnSpc>
                <a:spcPct val="135000"/>
              </a:lnSpc>
              <a:spcBef>
                <a:spcPts val="0"/>
              </a:spcBef>
              <a:spcAft>
                <a:spcPts val="0"/>
              </a:spcAft>
              <a:buSzPts val="2000"/>
              <a:buNone/>
              <a:defRPr/>
            </a:lvl8pPr>
            <a:lvl9pPr lvl="8" rtl="0" algn="l">
              <a:lnSpc>
                <a:spcPct val="135000"/>
              </a:lnSpc>
              <a:spcBef>
                <a:spcPts val="0"/>
              </a:spcBef>
              <a:spcAft>
                <a:spcPts val="0"/>
              </a:spcAft>
              <a:buSzPts val="2000"/>
              <a:buNone/>
              <a:defRPr/>
            </a:lvl9pPr>
          </a:lstStyle>
          <a:p/>
        </p:txBody>
      </p:sp>
      <p:sp>
        <p:nvSpPr>
          <p:cNvPr id="151" name="Google Shape;151;p23"/>
          <p:cNvSpPr txBox="1"/>
          <p:nvPr>
            <p:ph idx="9" type="title"/>
          </p:nvPr>
        </p:nvSpPr>
        <p:spPr>
          <a:xfrm>
            <a:off x="4638675" y="2351500"/>
            <a:ext cx="2024100" cy="6906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52" name="Google Shape;152;p23"/>
          <p:cNvSpPr txBox="1"/>
          <p:nvPr>
            <p:ph idx="13" type="subTitle"/>
          </p:nvPr>
        </p:nvSpPr>
        <p:spPr>
          <a:xfrm>
            <a:off x="6805600" y="2998800"/>
            <a:ext cx="2024100" cy="1344600"/>
          </a:xfrm>
          <a:prstGeom prst="rect">
            <a:avLst/>
          </a:prstGeom>
          <a:noFill/>
          <a:ln>
            <a:noFill/>
          </a:ln>
        </p:spPr>
        <p:txBody>
          <a:bodyPr anchorCtr="0" anchor="t" bIns="91425" lIns="91425" spcFirstLastPara="1" rIns="91425" wrap="square" tIns="91425">
            <a:normAutofit/>
          </a:bodyPr>
          <a:lstStyle>
            <a:lvl1pPr lvl="0" rt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lgn="l">
              <a:lnSpc>
                <a:spcPct val="135000"/>
              </a:lnSpc>
              <a:spcBef>
                <a:spcPts val="0"/>
              </a:spcBef>
              <a:spcAft>
                <a:spcPts val="0"/>
              </a:spcAft>
              <a:buSzPts val="2000"/>
              <a:buNone/>
              <a:defRPr/>
            </a:lvl2pPr>
            <a:lvl3pPr lvl="2" rtl="0" algn="l">
              <a:lnSpc>
                <a:spcPct val="135000"/>
              </a:lnSpc>
              <a:spcBef>
                <a:spcPts val="0"/>
              </a:spcBef>
              <a:spcAft>
                <a:spcPts val="0"/>
              </a:spcAft>
              <a:buSzPts val="2000"/>
              <a:buNone/>
              <a:defRPr/>
            </a:lvl3pPr>
            <a:lvl4pPr lvl="3" rtl="0" algn="l">
              <a:lnSpc>
                <a:spcPct val="135000"/>
              </a:lnSpc>
              <a:spcBef>
                <a:spcPts val="0"/>
              </a:spcBef>
              <a:spcAft>
                <a:spcPts val="0"/>
              </a:spcAft>
              <a:buSzPts val="2000"/>
              <a:buNone/>
              <a:defRPr/>
            </a:lvl4pPr>
            <a:lvl5pPr lvl="4" rtl="0" algn="l">
              <a:lnSpc>
                <a:spcPct val="135000"/>
              </a:lnSpc>
              <a:spcBef>
                <a:spcPts val="0"/>
              </a:spcBef>
              <a:spcAft>
                <a:spcPts val="0"/>
              </a:spcAft>
              <a:buSzPts val="2000"/>
              <a:buNone/>
              <a:defRPr/>
            </a:lvl5pPr>
            <a:lvl6pPr lvl="5" rtl="0" algn="l">
              <a:lnSpc>
                <a:spcPct val="135000"/>
              </a:lnSpc>
              <a:spcBef>
                <a:spcPts val="0"/>
              </a:spcBef>
              <a:spcAft>
                <a:spcPts val="0"/>
              </a:spcAft>
              <a:buSzPts val="2000"/>
              <a:buNone/>
              <a:defRPr/>
            </a:lvl6pPr>
            <a:lvl7pPr lvl="6" rtl="0" algn="l">
              <a:lnSpc>
                <a:spcPct val="135000"/>
              </a:lnSpc>
              <a:spcBef>
                <a:spcPts val="0"/>
              </a:spcBef>
              <a:spcAft>
                <a:spcPts val="0"/>
              </a:spcAft>
              <a:buSzPts val="2000"/>
              <a:buNone/>
              <a:defRPr/>
            </a:lvl7pPr>
            <a:lvl8pPr lvl="7" rtl="0" algn="l">
              <a:lnSpc>
                <a:spcPct val="135000"/>
              </a:lnSpc>
              <a:spcBef>
                <a:spcPts val="0"/>
              </a:spcBef>
              <a:spcAft>
                <a:spcPts val="0"/>
              </a:spcAft>
              <a:buSzPts val="2000"/>
              <a:buNone/>
              <a:defRPr/>
            </a:lvl8pPr>
            <a:lvl9pPr lvl="8" rtl="0" algn="l">
              <a:lnSpc>
                <a:spcPct val="135000"/>
              </a:lnSpc>
              <a:spcBef>
                <a:spcPts val="0"/>
              </a:spcBef>
              <a:spcAft>
                <a:spcPts val="0"/>
              </a:spcAft>
              <a:buSzPts val="2000"/>
              <a:buNone/>
              <a:defRPr/>
            </a:lvl9pPr>
          </a:lstStyle>
          <a:p/>
        </p:txBody>
      </p:sp>
      <p:sp>
        <p:nvSpPr>
          <p:cNvPr id="153" name="Google Shape;153;p23"/>
          <p:cNvSpPr txBox="1"/>
          <p:nvPr>
            <p:ph idx="14" type="title"/>
          </p:nvPr>
        </p:nvSpPr>
        <p:spPr>
          <a:xfrm>
            <a:off x="6805600" y="2351500"/>
            <a:ext cx="2024100" cy="6906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1.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a:bodyPr>
          <a:lstStyle>
            <a:lvl1pPr lvl="0"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81000" lvl="0" marL="457200" rtl="0">
              <a:lnSpc>
                <a:spcPct val="135000"/>
              </a:lnSpc>
              <a:spcBef>
                <a:spcPts val="0"/>
              </a:spcBef>
              <a:spcAft>
                <a:spcPts val="0"/>
              </a:spcAft>
              <a:buClr>
                <a:schemeClr val="dk2"/>
              </a:buClr>
              <a:buSzPts val="2400"/>
              <a:buFont typeface="Assistant"/>
              <a:buChar char="●"/>
              <a:defRPr sz="2400">
                <a:solidFill>
                  <a:schemeClr val="dk2"/>
                </a:solidFill>
                <a:latin typeface="Assistant"/>
                <a:ea typeface="Assistant"/>
                <a:cs typeface="Assistant"/>
                <a:sym typeface="Assistant"/>
              </a:defRPr>
            </a:lvl1pPr>
            <a:lvl2pPr indent="-355600" lvl="1" marL="9144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2pPr>
            <a:lvl3pPr indent="-355600" lvl="2" marL="1371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3pPr>
            <a:lvl4pPr indent="-355600" lvl="3" marL="18288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4pPr>
            <a:lvl5pPr indent="-355600" lvl="4" marL="22860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5pPr>
            <a:lvl6pPr indent="-355600" lvl="5" marL="27432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6pPr>
            <a:lvl7pPr indent="-355600" lvl="6" marL="32004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7pPr>
            <a:lvl8pPr indent="-355600" lvl="7" marL="3657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8pPr>
            <a:lvl9pPr indent="-355600" lvl="8" marL="41148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42.png"/><Relationship Id="rId4" Type="http://schemas.openxmlformats.org/officeDocument/2006/relationships/image" Target="../media/image40.png"/><Relationship Id="rId5" Type="http://schemas.openxmlformats.org/officeDocument/2006/relationships/image" Target="../media/image38.png"/><Relationship Id="rId6"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hyperlink" Target="https://www.canva.com/" TargetMode="Externa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32.png"/><Relationship Id="rId6"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hyperlink" Target="https://www.canva.com/" TargetMode="External"/><Relationship Id="rId4" Type="http://schemas.openxmlformats.org/officeDocument/2006/relationships/hyperlink" Target="https://www.canva.com/" TargetMode="External"/><Relationship Id="rId5" Type="http://schemas.openxmlformats.org/officeDocument/2006/relationships/hyperlink" Target="https://www.canva.com/design/DAFvt-zABM4/SNlbxY6GXxJ6TdA5UIfimw/edit?utm_content=DAFvt-zABM4&amp;utm_campaign=designshare&amp;utm_medium=link2&amp;utm_source=sharebutt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41.png"/><Relationship Id="rId5" Type="http://schemas.openxmlformats.org/officeDocument/2006/relationships/image" Target="../media/image39.png"/><Relationship Id="rId6" Type="http://schemas.openxmlformats.org/officeDocument/2006/relationships/image" Target="../media/image30.png"/><Relationship Id="rId7"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ctrTitle"/>
          </p:nvPr>
        </p:nvSpPr>
        <p:spPr>
          <a:xfrm>
            <a:off x="4914900" y="671525"/>
            <a:ext cx="3095700" cy="1378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Irony Illustrated!</a:t>
            </a:r>
            <a:endParaRPr/>
          </a:p>
        </p:txBody>
      </p:sp>
      <p:sp>
        <p:nvSpPr>
          <p:cNvPr id="159" name="Google Shape;159;p24"/>
          <p:cNvSpPr txBox="1"/>
          <p:nvPr>
            <p:ph idx="1" type="subTitle"/>
          </p:nvPr>
        </p:nvSpPr>
        <p:spPr>
          <a:xfrm>
            <a:off x="4981525" y="1960375"/>
            <a:ext cx="3095700" cy="393600"/>
          </a:xfrm>
          <a:prstGeom prst="rect">
            <a:avLst/>
          </a:prstGeom>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lang="en"/>
              <a:t>60 Minutes </a:t>
            </a:r>
            <a:endParaRPr/>
          </a:p>
        </p:txBody>
      </p:sp>
      <p:pic>
        <p:nvPicPr>
          <p:cNvPr id="160" name="Google Shape;160;p24"/>
          <p:cNvPicPr preferRelativeResize="0"/>
          <p:nvPr>
            <p:ph idx="2" type="pic"/>
          </p:nvPr>
        </p:nvPicPr>
        <p:blipFill rotWithShape="1">
          <a:blip r:embed="rId3">
            <a:alphaModFix/>
          </a:blip>
          <a:srcRect b="0" l="18947" r="18947" t="0"/>
          <a:stretch/>
        </p:blipFill>
        <p:spPr>
          <a:xfrm>
            <a:off x="666750" y="671525"/>
            <a:ext cx="3490800" cy="3490800"/>
          </a:xfrm>
          <a:prstGeom prst="ellipse">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p:nvPr>
            <p:ph idx="2" type="pic"/>
          </p:nvPr>
        </p:nvSpPr>
        <p:spPr>
          <a:xfrm>
            <a:off x="300050" y="723898"/>
            <a:ext cx="2033700" cy="1525200"/>
          </a:xfrm>
          <a:prstGeom prst="roundRect">
            <a:avLst>
              <a:gd fmla="val 16667" name="adj"/>
            </a:avLst>
          </a:prstGeom>
          <a:noFill/>
          <a:ln>
            <a:noFill/>
          </a:ln>
        </p:spPr>
      </p:sp>
      <p:sp>
        <p:nvSpPr>
          <p:cNvPr id="228" name="Google Shape;228;p33"/>
          <p:cNvSpPr/>
          <p:nvPr>
            <p:ph idx="3" type="pic"/>
          </p:nvPr>
        </p:nvSpPr>
        <p:spPr>
          <a:xfrm>
            <a:off x="2466925" y="723898"/>
            <a:ext cx="2033700" cy="1525200"/>
          </a:xfrm>
          <a:prstGeom prst="roundRect">
            <a:avLst>
              <a:gd fmla="val 16667" name="adj"/>
            </a:avLst>
          </a:prstGeom>
          <a:noFill/>
          <a:ln>
            <a:noFill/>
          </a:ln>
        </p:spPr>
      </p:sp>
      <p:sp>
        <p:nvSpPr>
          <p:cNvPr id="229" name="Google Shape;229;p33"/>
          <p:cNvSpPr/>
          <p:nvPr>
            <p:ph idx="4" type="pic"/>
          </p:nvPr>
        </p:nvSpPr>
        <p:spPr>
          <a:xfrm>
            <a:off x="4636275" y="723898"/>
            <a:ext cx="2033700" cy="1525200"/>
          </a:xfrm>
          <a:prstGeom prst="roundRect">
            <a:avLst>
              <a:gd fmla="val 16667" name="adj"/>
            </a:avLst>
          </a:prstGeom>
          <a:noFill/>
          <a:ln>
            <a:noFill/>
          </a:ln>
        </p:spPr>
      </p:sp>
      <p:sp>
        <p:nvSpPr>
          <p:cNvPr id="230" name="Google Shape;230;p33"/>
          <p:cNvSpPr/>
          <p:nvPr>
            <p:ph idx="5" type="pic"/>
          </p:nvPr>
        </p:nvSpPr>
        <p:spPr>
          <a:xfrm>
            <a:off x="6805625" y="757248"/>
            <a:ext cx="2033700" cy="1525200"/>
          </a:xfrm>
          <a:prstGeom prst="roundRect">
            <a:avLst>
              <a:gd fmla="val 16667" name="adj"/>
            </a:avLst>
          </a:prstGeom>
          <a:noFill/>
          <a:ln>
            <a:noFill/>
          </a:ln>
        </p:spPr>
      </p:sp>
      <p:sp>
        <p:nvSpPr>
          <p:cNvPr id="231" name="Google Shape;231;p33"/>
          <p:cNvSpPr txBox="1"/>
          <p:nvPr>
            <p:ph idx="1" type="subTitle"/>
          </p:nvPr>
        </p:nvSpPr>
        <p:spPr>
          <a:xfrm>
            <a:off x="300050" y="2998800"/>
            <a:ext cx="2024100" cy="1344600"/>
          </a:xfrm>
          <a:prstGeom prst="rect">
            <a:avLst/>
          </a:prstGeom>
          <a:noFill/>
          <a:ln>
            <a:noFill/>
          </a:ln>
        </p:spPr>
        <p:txBody>
          <a:bodyPr anchorCtr="0" anchor="t" bIns="91425" lIns="91425" spcFirstLastPara="1" rIns="91425" wrap="square" tIns="91425">
            <a:normAutofit/>
          </a:bodyPr>
          <a:lstStyle/>
          <a:p>
            <a:pPr indent="0" lvl="0" marL="0" rtl="0" algn="l">
              <a:lnSpc>
                <a:spcPct val="135000"/>
              </a:lnSpc>
              <a:spcBef>
                <a:spcPts val="0"/>
              </a:spcBef>
              <a:spcAft>
                <a:spcPts val="0"/>
              </a:spcAft>
              <a:buSzPts val="1200"/>
              <a:buNone/>
            </a:pPr>
            <a:r>
              <a:rPr b="1" lang="en" sz="1100"/>
              <a:t>Help your members stick to the task. Monitor what they are doing.</a:t>
            </a:r>
            <a:endParaRPr b="1" sz="1100"/>
          </a:p>
        </p:txBody>
      </p:sp>
      <p:sp>
        <p:nvSpPr>
          <p:cNvPr id="232" name="Google Shape;232;p33"/>
          <p:cNvSpPr txBox="1"/>
          <p:nvPr>
            <p:ph type="title"/>
          </p:nvPr>
        </p:nvSpPr>
        <p:spPr>
          <a:xfrm>
            <a:off x="300050" y="2351500"/>
            <a:ext cx="2024100" cy="690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800"/>
              <a:buNone/>
            </a:pPr>
            <a:r>
              <a:rPr lang="en"/>
              <a:t>Project Manager</a:t>
            </a:r>
            <a:endParaRPr/>
          </a:p>
        </p:txBody>
      </p:sp>
      <p:sp>
        <p:nvSpPr>
          <p:cNvPr id="233" name="Google Shape;233;p33"/>
          <p:cNvSpPr txBox="1"/>
          <p:nvPr>
            <p:ph idx="6" type="subTitle"/>
          </p:nvPr>
        </p:nvSpPr>
        <p:spPr>
          <a:xfrm>
            <a:off x="2471725" y="2998800"/>
            <a:ext cx="2024100" cy="1344600"/>
          </a:xfrm>
          <a:prstGeom prst="rect">
            <a:avLst/>
          </a:prstGeom>
          <a:noFill/>
          <a:ln>
            <a:noFill/>
          </a:ln>
        </p:spPr>
        <p:txBody>
          <a:bodyPr anchorCtr="0" anchor="t" bIns="91425" lIns="91425" spcFirstLastPara="1" rIns="91425" wrap="square" tIns="91425">
            <a:noAutofit/>
          </a:bodyPr>
          <a:lstStyle/>
          <a:p>
            <a:pPr indent="0" lvl="0" marL="12700" marR="164465" rtl="0" algn="l">
              <a:lnSpc>
                <a:spcPct val="135000"/>
              </a:lnSpc>
              <a:spcBef>
                <a:spcPts val="1315"/>
              </a:spcBef>
              <a:spcAft>
                <a:spcPts val="0"/>
              </a:spcAft>
              <a:buClr>
                <a:schemeClr val="dk1"/>
              </a:buClr>
              <a:buSzPts val="1018"/>
              <a:buFont typeface="Arial"/>
              <a:buNone/>
            </a:pPr>
            <a:r>
              <a:rPr b="1" lang="en" sz="1110"/>
              <a:t>Collect materials and tools  from the teacher. Ensure team members are using them properly.  Return when you are done!</a:t>
            </a:r>
            <a:endParaRPr b="1" sz="1110"/>
          </a:p>
        </p:txBody>
      </p:sp>
      <p:sp>
        <p:nvSpPr>
          <p:cNvPr id="234" name="Google Shape;234;p33"/>
          <p:cNvSpPr txBox="1"/>
          <p:nvPr>
            <p:ph idx="7" type="title"/>
          </p:nvPr>
        </p:nvSpPr>
        <p:spPr>
          <a:xfrm>
            <a:off x="2471725" y="2351500"/>
            <a:ext cx="2024100" cy="690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800"/>
              <a:buNone/>
            </a:pPr>
            <a:r>
              <a:rPr lang="en"/>
              <a:t>Resource Manager</a:t>
            </a:r>
            <a:endParaRPr/>
          </a:p>
        </p:txBody>
      </p:sp>
      <p:sp>
        <p:nvSpPr>
          <p:cNvPr id="235" name="Google Shape;235;p33"/>
          <p:cNvSpPr txBox="1"/>
          <p:nvPr>
            <p:ph idx="8" type="subTitle"/>
          </p:nvPr>
        </p:nvSpPr>
        <p:spPr>
          <a:xfrm>
            <a:off x="4638675" y="2998800"/>
            <a:ext cx="2024100" cy="1344600"/>
          </a:xfrm>
          <a:prstGeom prst="rect">
            <a:avLst/>
          </a:prstGeom>
          <a:noFill/>
          <a:ln>
            <a:noFill/>
          </a:ln>
        </p:spPr>
        <p:txBody>
          <a:bodyPr anchorCtr="0" anchor="t" bIns="91425" lIns="91425" spcFirstLastPara="1" rIns="91425" wrap="square" tIns="91425">
            <a:normAutofit/>
          </a:bodyPr>
          <a:lstStyle/>
          <a:p>
            <a:pPr indent="0" lvl="0" marL="0" rtl="0" algn="l">
              <a:lnSpc>
                <a:spcPct val="135000"/>
              </a:lnSpc>
              <a:spcBef>
                <a:spcPts val="0"/>
              </a:spcBef>
              <a:spcAft>
                <a:spcPts val="0"/>
              </a:spcAft>
              <a:buSzPts val="1200"/>
              <a:buNone/>
            </a:pPr>
            <a:r>
              <a:rPr b="1" lang="en"/>
              <a:t>Keep track of time and help your teammates stick to the time limit.  </a:t>
            </a:r>
            <a:endParaRPr b="1"/>
          </a:p>
        </p:txBody>
      </p:sp>
      <p:sp>
        <p:nvSpPr>
          <p:cNvPr id="236" name="Google Shape;236;p33"/>
          <p:cNvSpPr txBox="1"/>
          <p:nvPr>
            <p:ph idx="9" type="title"/>
          </p:nvPr>
        </p:nvSpPr>
        <p:spPr>
          <a:xfrm>
            <a:off x="4638675" y="2351500"/>
            <a:ext cx="2024100" cy="690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800"/>
              <a:buNone/>
            </a:pPr>
            <a:r>
              <a:rPr lang="en"/>
              <a:t>Time Keeper</a:t>
            </a:r>
            <a:endParaRPr/>
          </a:p>
        </p:txBody>
      </p:sp>
      <p:sp>
        <p:nvSpPr>
          <p:cNvPr id="237" name="Google Shape;237;p33"/>
          <p:cNvSpPr txBox="1"/>
          <p:nvPr>
            <p:ph idx="13" type="subTitle"/>
          </p:nvPr>
        </p:nvSpPr>
        <p:spPr>
          <a:xfrm>
            <a:off x="6805600" y="2998800"/>
            <a:ext cx="2024100" cy="1344600"/>
          </a:xfrm>
          <a:prstGeom prst="rect">
            <a:avLst/>
          </a:prstGeom>
          <a:noFill/>
          <a:ln>
            <a:noFill/>
          </a:ln>
        </p:spPr>
        <p:txBody>
          <a:bodyPr anchorCtr="0" anchor="t" bIns="91425" lIns="91425" spcFirstLastPara="1" rIns="91425" wrap="square" tIns="91425">
            <a:normAutofit/>
          </a:bodyPr>
          <a:lstStyle/>
          <a:p>
            <a:pPr indent="0" lvl="0" marL="0" rtl="0" algn="l">
              <a:lnSpc>
                <a:spcPct val="135000"/>
              </a:lnSpc>
              <a:spcBef>
                <a:spcPts val="0"/>
              </a:spcBef>
              <a:spcAft>
                <a:spcPts val="0"/>
              </a:spcAft>
              <a:buSzPts val="1200"/>
              <a:buNone/>
            </a:pPr>
            <a:r>
              <a:rPr b="1" lang="en"/>
              <a:t>Share your creation with the classmates and note down the feedback received. </a:t>
            </a:r>
            <a:endParaRPr b="1"/>
          </a:p>
        </p:txBody>
      </p:sp>
      <p:sp>
        <p:nvSpPr>
          <p:cNvPr id="238" name="Google Shape;238;p33"/>
          <p:cNvSpPr txBox="1"/>
          <p:nvPr>
            <p:ph idx="14" type="title"/>
          </p:nvPr>
        </p:nvSpPr>
        <p:spPr>
          <a:xfrm>
            <a:off x="6805600" y="2351500"/>
            <a:ext cx="2024100" cy="690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800"/>
              <a:buNone/>
            </a:pPr>
            <a:r>
              <a:rPr lang="en"/>
              <a:t>Presenters</a:t>
            </a:r>
            <a:endParaRPr/>
          </a:p>
        </p:txBody>
      </p:sp>
      <p:pic>
        <p:nvPicPr>
          <p:cNvPr id="239" name="Google Shape;239;p33"/>
          <p:cNvPicPr preferRelativeResize="0"/>
          <p:nvPr/>
        </p:nvPicPr>
        <p:blipFill rotWithShape="1">
          <a:blip r:embed="rId3">
            <a:alphaModFix/>
          </a:blip>
          <a:srcRect b="0" l="0" r="0" t="0"/>
          <a:stretch/>
        </p:blipFill>
        <p:spPr>
          <a:xfrm>
            <a:off x="614641" y="840358"/>
            <a:ext cx="1467358" cy="1466977"/>
          </a:xfrm>
          <a:prstGeom prst="rect">
            <a:avLst/>
          </a:prstGeom>
          <a:noFill/>
          <a:ln>
            <a:noFill/>
          </a:ln>
        </p:spPr>
      </p:pic>
      <p:pic>
        <p:nvPicPr>
          <p:cNvPr id="240" name="Google Shape;240;p33"/>
          <p:cNvPicPr preferRelativeResize="0"/>
          <p:nvPr/>
        </p:nvPicPr>
        <p:blipFill rotWithShape="1">
          <a:blip r:embed="rId4">
            <a:alphaModFix/>
          </a:blip>
          <a:srcRect b="0" l="0" r="0" t="0"/>
          <a:stretch/>
        </p:blipFill>
        <p:spPr>
          <a:xfrm>
            <a:off x="2766059" y="824738"/>
            <a:ext cx="1482978" cy="1482598"/>
          </a:xfrm>
          <a:prstGeom prst="rect">
            <a:avLst/>
          </a:prstGeom>
          <a:noFill/>
          <a:ln>
            <a:noFill/>
          </a:ln>
        </p:spPr>
      </p:pic>
      <p:pic>
        <p:nvPicPr>
          <p:cNvPr id="241" name="Google Shape;241;p33"/>
          <p:cNvPicPr preferRelativeResize="0"/>
          <p:nvPr/>
        </p:nvPicPr>
        <p:blipFill rotWithShape="1">
          <a:blip r:embed="rId5">
            <a:alphaModFix/>
          </a:blip>
          <a:srcRect b="0" l="0" r="0" t="0"/>
          <a:stretch/>
        </p:blipFill>
        <p:spPr>
          <a:xfrm>
            <a:off x="4934838" y="823467"/>
            <a:ext cx="1483106" cy="1483867"/>
          </a:xfrm>
          <a:prstGeom prst="rect">
            <a:avLst/>
          </a:prstGeom>
          <a:noFill/>
          <a:ln>
            <a:noFill/>
          </a:ln>
        </p:spPr>
      </p:pic>
      <p:pic>
        <p:nvPicPr>
          <p:cNvPr id="242" name="Google Shape;242;p33"/>
          <p:cNvPicPr preferRelativeResize="0"/>
          <p:nvPr/>
        </p:nvPicPr>
        <p:blipFill rotWithShape="1">
          <a:blip r:embed="rId6">
            <a:alphaModFix/>
          </a:blip>
          <a:srcRect b="0" l="0" r="0" t="0"/>
          <a:stretch/>
        </p:blipFill>
        <p:spPr>
          <a:xfrm>
            <a:off x="7087234" y="840486"/>
            <a:ext cx="1467357" cy="14669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txBox="1"/>
          <p:nvPr>
            <p:ph type="title"/>
          </p:nvPr>
        </p:nvSpPr>
        <p:spPr>
          <a:xfrm>
            <a:off x="2023175" y="322575"/>
            <a:ext cx="4057500" cy="725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522"/>
              <a:t>Getting started with Canva</a:t>
            </a:r>
            <a:br>
              <a:rPr b="0" lang="en" sz="1744"/>
            </a:br>
            <a:endParaRPr b="0" sz="1744"/>
          </a:p>
        </p:txBody>
      </p:sp>
      <p:sp>
        <p:nvSpPr>
          <p:cNvPr id="248" name="Google Shape;248;p34"/>
          <p:cNvSpPr txBox="1"/>
          <p:nvPr>
            <p:ph idx="1" type="body"/>
          </p:nvPr>
        </p:nvSpPr>
        <p:spPr>
          <a:xfrm>
            <a:off x="77700" y="1048275"/>
            <a:ext cx="8308200" cy="1394700"/>
          </a:xfrm>
          <a:prstGeom prst="rect">
            <a:avLst/>
          </a:prstGeom>
        </p:spPr>
        <p:txBody>
          <a:bodyPr anchorCtr="0" anchor="t" bIns="91425" lIns="91425" spcFirstLastPara="1" rIns="91425" wrap="square" tIns="91425">
            <a:noAutofit/>
          </a:bodyPr>
          <a:lstStyle/>
          <a:p>
            <a:pPr indent="-320675" lvl="0" marL="457200" rtl="0" algn="l">
              <a:lnSpc>
                <a:spcPct val="115000"/>
              </a:lnSpc>
              <a:spcBef>
                <a:spcPts val="0"/>
              </a:spcBef>
              <a:spcAft>
                <a:spcPts val="0"/>
              </a:spcAft>
              <a:buSzPts val="1450"/>
              <a:buAutoNum type="arabicPeriod"/>
            </a:pPr>
            <a:r>
              <a:rPr b="1" lang="en" sz="1450">
                <a:solidFill>
                  <a:schemeClr val="dk1"/>
                </a:solidFill>
              </a:rPr>
              <a:t>Go to </a:t>
            </a:r>
            <a:r>
              <a:rPr b="1" lang="en" sz="1450" u="sng">
                <a:solidFill>
                  <a:schemeClr val="hlink"/>
                </a:solidFill>
                <a:hlinkClick r:id="rId3"/>
              </a:rPr>
              <a:t>https://www.canva.com/</a:t>
            </a:r>
            <a:r>
              <a:rPr b="1" lang="en" sz="1450">
                <a:solidFill>
                  <a:schemeClr val="dk1"/>
                </a:solidFill>
              </a:rPr>
              <a:t> </a:t>
            </a:r>
            <a:endParaRPr b="1" sz="1450">
              <a:solidFill>
                <a:schemeClr val="dk1"/>
              </a:solidFill>
            </a:endParaRPr>
          </a:p>
          <a:p>
            <a:pPr indent="-320675" lvl="0" marL="457200" rtl="0" algn="l">
              <a:lnSpc>
                <a:spcPct val="115000"/>
              </a:lnSpc>
              <a:spcBef>
                <a:spcPts val="0"/>
              </a:spcBef>
              <a:spcAft>
                <a:spcPts val="0"/>
              </a:spcAft>
              <a:buClr>
                <a:schemeClr val="dk1"/>
              </a:buClr>
              <a:buSzPts val="1450"/>
              <a:buAutoNum type="arabicPeriod"/>
            </a:pPr>
            <a:r>
              <a:rPr b="1" lang="en" sz="1450">
                <a:solidFill>
                  <a:schemeClr val="dk1"/>
                </a:solidFill>
              </a:rPr>
              <a:t>Create an account by entering your credentials. </a:t>
            </a:r>
            <a:endParaRPr b="1" sz="1450">
              <a:solidFill>
                <a:schemeClr val="dk1"/>
              </a:solidFill>
            </a:endParaRPr>
          </a:p>
          <a:p>
            <a:pPr indent="-320675" lvl="0" marL="457200" rtl="0" algn="l">
              <a:lnSpc>
                <a:spcPct val="115000"/>
              </a:lnSpc>
              <a:spcBef>
                <a:spcPts val="0"/>
              </a:spcBef>
              <a:spcAft>
                <a:spcPts val="0"/>
              </a:spcAft>
              <a:buClr>
                <a:schemeClr val="dk1"/>
              </a:buClr>
              <a:buSzPts val="1450"/>
              <a:buAutoNum type="arabicPeriod"/>
            </a:pPr>
            <a:r>
              <a:rPr b="1" lang="en" sz="1450">
                <a:solidFill>
                  <a:schemeClr val="dk1"/>
                </a:solidFill>
              </a:rPr>
              <a:t>Click on ‘create a design’ on the top right corner of your screen. </a:t>
            </a:r>
            <a:endParaRPr b="1" sz="1450">
              <a:solidFill>
                <a:schemeClr val="dk1"/>
              </a:solidFill>
            </a:endParaRPr>
          </a:p>
          <a:p>
            <a:pPr indent="-320675" lvl="0" marL="457200" rtl="0" algn="l">
              <a:lnSpc>
                <a:spcPct val="115000"/>
              </a:lnSpc>
              <a:spcBef>
                <a:spcPts val="0"/>
              </a:spcBef>
              <a:spcAft>
                <a:spcPts val="0"/>
              </a:spcAft>
              <a:buClr>
                <a:schemeClr val="dk1"/>
              </a:buClr>
              <a:buSzPts val="1450"/>
              <a:buAutoNum type="arabicPeriod"/>
            </a:pPr>
            <a:r>
              <a:rPr b="1" lang="en" sz="1450">
                <a:solidFill>
                  <a:schemeClr val="dk1"/>
                </a:solidFill>
              </a:rPr>
              <a:t>Type ‘comic strip’ in the search bar.</a:t>
            </a:r>
            <a:endParaRPr b="1" sz="1450">
              <a:solidFill>
                <a:schemeClr val="dk1"/>
              </a:solidFill>
            </a:endParaRPr>
          </a:p>
          <a:p>
            <a:pPr indent="-320675" lvl="0" marL="457200" rtl="0" algn="l">
              <a:lnSpc>
                <a:spcPct val="115000"/>
              </a:lnSpc>
              <a:spcBef>
                <a:spcPts val="0"/>
              </a:spcBef>
              <a:spcAft>
                <a:spcPts val="0"/>
              </a:spcAft>
              <a:buClr>
                <a:schemeClr val="dk1"/>
              </a:buClr>
              <a:buSzPts val="1450"/>
              <a:buAutoNum type="arabicPeriod"/>
            </a:pPr>
            <a:r>
              <a:rPr b="1" lang="en" sz="1450">
                <a:solidFill>
                  <a:schemeClr val="dk1"/>
                </a:solidFill>
              </a:rPr>
              <a:t>Choose from the multiple templates available to get started. </a:t>
            </a:r>
            <a:endParaRPr b="1" sz="1450">
              <a:solidFill>
                <a:schemeClr val="dk1"/>
              </a:solidFill>
            </a:endParaRPr>
          </a:p>
          <a:p>
            <a:pPr indent="0" lvl="0" marL="0" rtl="0" algn="l">
              <a:lnSpc>
                <a:spcPct val="115000"/>
              </a:lnSpc>
              <a:spcBef>
                <a:spcPts val="0"/>
              </a:spcBef>
              <a:spcAft>
                <a:spcPts val="0"/>
              </a:spcAft>
              <a:buNone/>
            </a:pPr>
            <a:r>
              <a:t/>
            </a:r>
            <a:endParaRPr b="1" sz="1450">
              <a:solidFill>
                <a:schemeClr val="dk1"/>
              </a:solidFill>
            </a:endParaRPr>
          </a:p>
          <a:p>
            <a:pPr indent="0" lvl="0" marL="0" rtl="0" algn="l">
              <a:lnSpc>
                <a:spcPct val="115000"/>
              </a:lnSpc>
              <a:spcBef>
                <a:spcPts val="0"/>
              </a:spcBef>
              <a:spcAft>
                <a:spcPts val="0"/>
              </a:spcAft>
              <a:buNone/>
            </a:pPr>
            <a:r>
              <a:t/>
            </a:r>
            <a:endParaRPr b="1" sz="2050">
              <a:solidFill>
                <a:schemeClr val="dk1"/>
              </a:solidFill>
            </a:endParaRPr>
          </a:p>
          <a:p>
            <a:pPr indent="0" lvl="0" marL="457200" rtl="0" algn="l">
              <a:lnSpc>
                <a:spcPct val="115000"/>
              </a:lnSpc>
              <a:spcBef>
                <a:spcPts val="0"/>
              </a:spcBef>
              <a:spcAft>
                <a:spcPts val="0"/>
              </a:spcAft>
              <a:buNone/>
            </a:pPr>
            <a:r>
              <a:rPr b="1" lang="en" sz="1550"/>
              <a:t>  </a:t>
            </a:r>
            <a:endParaRPr b="1" sz="1550"/>
          </a:p>
        </p:txBody>
      </p:sp>
      <p:pic>
        <p:nvPicPr>
          <p:cNvPr id="249" name="Google Shape;249;p34"/>
          <p:cNvPicPr preferRelativeResize="0"/>
          <p:nvPr/>
        </p:nvPicPr>
        <p:blipFill rotWithShape="1">
          <a:blip r:embed="rId4">
            <a:alphaModFix/>
          </a:blip>
          <a:srcRect b="5012" l="0" r="8147" t="11312"/>
          <a:stretch/>
        </p:blipFill>
        <p:spPr>
          <a:xfrm>
            <a:off x="264250" y="2442975"/>
            <a:ext cx="5030275" cy="24586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type="title"/>
          </p:nvPr>
        </p:nvSpPr>
        <p:spPr>
          <a:xfrm>
            <a:off x="2049825" y="469175"/>
            <a:ext cx="4057500" cy="725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744"/>
              <a:t>Unmasking Irony</a:t>
            </a:r>
            <a:br>
              <a:rPr lang="en" sz="2300"/>
            </a:br>
            <a:r>
              <a:rPr b="0" lang="en" sz="1966"/>
              <a:t>(15 Minutes)</a:t>
            </a:r>
            <a:br>
              <a:rPr b="0" lang="en" sz="1744"/>
            </a:br>
            <a:endParaRPr b="0" sz="1744"/>
          </a:p>
        </p:txBody>
      </p:sp>
      <p:sp>
        <p:nvSpPr>
          <p:cNvPr id="255" name="Google Shape;255;p35"/>
          <p:cNvSpPr txBox="1"/>
          <p:nvPr>
            <p:ph idx="1" type="body"/>
          </p:nvPr>
        </p:nvSpPr>
        <p:spPr>
          <a:xfrm>
            <a:off x="370850" y="1448000"/>
            <a:ext cx="7149000" cy="2678400"/>
          </a:xfrm>
          <a:prstGeom prst="rect">
            <a:avLst/>
          </a:prstGeom>
        </p:spPr>
        <p:txBody>
          <a:bodyPr anchorCtr="0" anchor="t" bIns="91425" lIns="91425" spcFirstLastPara="1" rIns="91425" wrap="square" tIns="91425">
            <a:noAutofit/>
          </a:bodyPr>
          <a:lstStyle/>
          <a:p>
            <a:pPr indent="-352425" lvl="0" marL="457200" rtl="0" algn="l">
              <a:lnSpc>
                <a:spcPct val="115000"/>
              </a:lnSpc>
              <a:spcBef>
                <a:spcPts val="0"/>
              </a:spcBef>
              <a:spcAft>
                <a:spcPts val="0"/>
              </a:spcAft>
              <a:buClr>
                <a:schemeClr val="dk1"/>
              </a:buClr>
              <a:buSzPts val="1950"/>
              <a:buChar char="●"/>
            </a:pPr>
            <a:r>
              <a:rPr lang="en" sz="1950">
                <a:solidFill>
                  <a:schemeClr val="dk1"/>
                </a:solidFill>
              </a:rPr>
              <a:t>Once all the teams have prepared their respective comic strips, they will take turns to present them in front of their fellow classmates. </a:t>
            </a:r>
            <a:endParaRPr sz="1950">
              <a:solidFill>
                <a:schemeClr val="dk1"/>
              </a:solidFill>
            </a:endParaRPr>
          </a:p>
          <a:p>
            <a:pPr indent="-352425" lvl="0" marL="457200" rtl="0" algn="l">
              <a:lnSpc>
                <a:spcPct val="115000"/>
              </a:lnSpc>
              <a:spcBef>
                <a:spcPts val="0"/>
              </a:spcBef>
              <a:spcAft>
                <a:spcPts val="0"/>
              </a:spcAft>
              <a:buClr>
                <a:schemeClr val="dk1"/>
              </a:buClr>
              <a:buSzPts val="1950"/>
              <a:buChar char="●"/>
            </a:pPr>
            <a:r>
              <a:rPr lang="en" sz="1950">
                <a:solidFill>
                  <a:schemeClr val="dk1"/>
                </a:solidFill>
              </a:rPr>
              <a:t>The learners will pay attention to each </a:t>
            </a:r>
            <a:r>
              <a:rPr lang="en" sz="1950">
                <a:solidFill>
                  <a:schemeClr val="dk1"/>
                </a:solidFill>
              </a:rPr>
              <a:t>comic</a:t>
            </a:r>
            <a:r>
              <a:rPr lang="en" sz="1950">
                <a:solidFill>
                  <a:schemeClr val="dk1"/>
                </a:solidFill>
              </a:rPr>
              <a:t> strip and identify the types of irony used in the different scenes. </a:t>
            </a:r>
            <a:endParaRPr sz="1950">
              <a:solidFill>
                <a:schemeClr val="dk1"/>
              </a:solidFill>
            </a:endParaRPr>
          </a:p>
          <a:p>
            <a:pPr indent="-352425" lvl="0" marL="457200" rtl="0" algn="l">
              <a:lnSpc>
                <a:spcPct val="115000"/>
              </a:lnSpc>
              <a:spcBef>
                <a:spcPts val="0"/>
              </a:spcBef>
              <a:spcAft>
                <a:spcPts val="0"/>
              </a:spcAft>
              <a:buClr>
                <a:schemeClr val="dk1"/>
              </a:buClr>
              <a:buSzPts val="1950"/>
              <a:buChar char="●"/>
            </a:pPr>
            <a:r>
              <a:rPr lang="en" sz="1950">
                <a:solidFill>
                  <a:schemeClr val="dk1"/>
                </a:solidFill>
              </a:rPr>
              <a:t>The learners will also think of alternate ways to add irony elements to each team’s comic strip. </a:t>
            </a:r>
            <a:endParaRPr sz="1950">
              <a:solidFill>
                <a:schemeClr val="dk1"/>
              </a:solidFill>
            </a:endParaRPr>
          </a:p>
          <a:p>
            <a:pPr indent="0" lvl="0" marL="0" rtl="0" algn="l">
              <a:lnSpc>
                <a:spcPct val="115000"/>
              </a:lnSpc>
              <a:spcBef>
                <a:spcPts val="0"/>
              </a:spcBef>
              <a:spcAft>
                <a:spcPts val="0"/>
              </a:spcAft>
              <a:buNone/>
            </a:pPr>
            <a:r>
              <a:t/>
            </a:r>
            <a:endParaRPr b="1" sz="1550">
              <a:solidFill>
                <a:schemeClr val="dk1"/>
              </a:solidFill>
            </a:endParaRPr>
          </a:p>
          <a:p>
            <a:pPr indent="0" lvl="0" marL="457200" rtl="0" algn="l">
              <a:lnSpc>
                <a:spcPct val="115000"/>
              </a:lnSpc>
              <a:spcBef>
                <a:spcPts val="0"/>
              </a:spcBef>
              <a:spcAft>
                <a:spcPts val="0"/>
              </a:spcAft>
              <a:buNone/>
            </a:pPr>
            <a:r>
              <a:rPr b="1" lang="en" sz="1550"/>
              <a:t>  </a:t>
            </a:r>
            <a:endParaRPr b="1" sz="155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type="title"/>
          </p:nvPr>
        </p:nvSpPr>
        <p:spPr>
          <a:xfrm>
            <a:off x="2049825" y="469175"/>
            <a:ext cx="4057500" cy="725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744"/>
              <a:t>Let’s Reflect!</a:t>
            </a:r>
            <a:br>
              <a:rPr b="0" lang="en" sz="1744"/>
            </a:br>
            <a:endParaRPr b="0" sz="1744"/>
          </a:p>
        </p:txBody>
      </p:sp>
      <p:sp>
        <p:nvSpPr>
          <p:cNvPr id="261" name="Google Shape;261;p36"/>
          <p:cNvSpPr txBox="1"/>
          <p:nvPr>
            <p:ph idx="1" type="body"/>
          </p:nvPr>
        </p:nvSpPr>
        <p:spPr>
          <a:xfrm>
            <a:off x="370850" y="1448000"/>
            <a:ext cx="7149000" cy="2678400"/>
          </a:xfrm>
          <a:prstGeom prst="rect">
            <a:avLst/>
          </a:prstGeom>
        </p:spPr>
        <p:txBody>
          <a:bodyPr anchorCtr="0" anchor="t" bIns="91425" lIns="91425" spcFirstLastPara="1" rIns="91425" wrap="square" tIns="91425">
            <a:noAutofit/>
          </a:bodyPr>
          <a:lstStyle/>
          <a:p>
            <a:pPr indent="-352425" lvl="0" marL="457200" rtl="0" algn="l">
              <a:lnSpc>
                <a:spcPct val="115000"/>
              </a:lnSpc>
              <a:spcBef>
                <a:spcPts val="0"/>
              </a:spcBef>
              <a:spcAft>
                <a:spcPts val="0"/>
              </a:spcAft>
              <a:buClr>
                <a:schemeClr val="dk1"/>
              </a:buClr>
              <a:buSzPts val="1950"/>
              <a:buChar char="●"/>
            </a:pPr>
            <a:r>
              <a:rPr lang="en" sz="1950">
                <a:solidFill>
                  <a:schemeClr val="dk1"/>
                </a:solidFill>
              </a:rPr>
              <a:t>How does recognizing irony enhance your understanding of humor and storytelling?</a:t>
            </a:r>
            <a:endParaRPr sz="1950">
              <a:solidFill>
                <a:schemeClr val="dk1"/>
              </a:solidFill>
            </a:endParaRPr>
          </a:p>
          <a:p>
            <a:pPr indent="-352425" lvl="0" marL="457200" rtl="0" algn="l">
              <a:lnSpc>
                <a:spcPct val="115000"/>
              </a:lnSpc>
              <a:spcBef>
                <a:spcPts val="0"/>
              </a:spcBef>
              <a:spcAft>
                <a:spcPts val="0"/>
              </a:spcAft>
              <a:buClr>
                <a:schemeClr val="dk1"/>
              </a:buClr>
              <a:buSzPts val="1950"/>
              <a:buChar char="●"/>
            </a:pPr>
            <a:r>
              <a:rPr lang="en" sz="1950">
                <a:solidFill>
                  <a:schemeClr val="dk1"/>
                </a:solidFill>
              </a:rPr>
              <a:t>Did you face any </a:t>
            </a:r>
            <a:r>
              <a:rPr lang="en" sz="1950">
                <a:solidFill>
                  <a:schemeClr val="dk1"/>
                </a:solidFill>
              </a:rPr>
              <a:t>challenges</a:t>
            </a:r>
            <a:r>
              <a:rPr lang="en" sz="1950">
                <a:solidFill>
                  <a:schemeClr val="dk1"/>
                </a:solidFill>
              </a:rPr>
              <a:t> while illustrating irony? How did you overcome them?</a:t>
            </a:r>
            <a:endParaRPr sz="1950">
              <a:solidFill>
                <a:schemeClr val="dk1"/>
              </a:solidFill>
            </a:endParaRPr>
          </a:p>
          <a:p>
            <a:pPr indent="-352425" lvl="0" marL="457200" rtl="0" algn="l">
              <a:lnSpc>
                <a:spcPct val="115000"/>
              </a:lnSpc>
              <a:spcBef>
                <a:spcPts val="0"/>
              </a:spcBef>
              <a:spcAft>
                <a:spcPts val="0"/>
              </a:spcAft>
              <a:buClr>
                <a:schemeClr val="dk1"/>
              </a:buClr>
              <a:buSzPts val="1950"/>
              <a:buChar char="●"/>
            </a:pPr>
            <a:r>
              <a:rPr lang="en" sz="1950">
                <a:solidFill>
                  <a:schemeClr val="dk1"/>
                </a:solidFill>
              </a:rPr>
              <a:t>Do you think you'll notice and appreciate irony more in literature, movies, or everyday situations after this lesson?</a:t>
            </a:r>
            <a:endParaRPr sz="1950">
              <a:solidFill>
                <a:schemeClr val="dk1"/>
              </a:solidFill>
            </a:endParaRPr>
          </a:p>
          <a:p>
            <a:pPr indent="0" lvl="0" marL="457200" rtl="0" algn="l">
              <a:lnSpc>
                <a:spcPct val="115000"/>
              </a:lnSpc>
              <a:spcBef>
                <a:spcPts val="0"/>
              </a:spcBef>
              <a:spcAft>
                <a:spcPts val="0"/>
              </a:spcAft>
              <a:buNone/>
            </a:pPr>
            <a:r>
              <a:rPr b="1" lang="en" sz="1550"/>
              <a:t>  </a:t>
            </a:r>
            <a:endParaRPr b="1" sz="155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7"/>
          <p:cNvSpPr txBox="1"/>
          <p:nvPr>
            <p:ph type="title"/>
          </p:nvPr>
        </p:nvSpPr>
        <p:spPr>
          <a:xfrm>
            <a:off x="311700" y="1637100"/>
            <a:ext cx="8520600" cy="23754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73003"/>
              <a:buNone/>
            </a:pPr>
            <a:r>
              <a:rPr lang="en" sz="4566"/>
              <a:t>Thank you! </a:t>
            </a:r>
            <a:endParaRPr sz="4566"/>
          </a:p>
          <a:p>
            <a:pPr indent="0" lvl="0" marL="0" rtl="0" algn="l">
              <a:lnSpc>
                <a:spcPct val="100000"/>
              </a:lnSpc>
              <a:spcBef>
                <a:spcPts val="0"/>
              </a:spcBef>
              <a:spcAft>
                <a:spcPts val="0"/>
              </a:spcAft>
              <a:buSzPct val="277775"/>
              <a:buNone/>
            </a:pPr>
            <a:r>
              <a:t/>
            </a:r>
            <a:endParaRPr b="0" sz="1200">
              <a:latin typeface="Tahoma"/>
              <a:ea typeface="Tahoma"/>
              <a:cs typeface="Tahoma"/>
              <a:sym typeface="Tahoma"/>
            </a:endParaRPr>
          </a:p>
          <a:p>
            <a:pPr indent="0" lvl="0" marL="0" rtl="0" algn="l">
              <a:lnSpc>
                <a:spcPct val="100000"/>
              </a:lnSpc>
              <a:spcBef>
                <a:spcPts val="0"/>
              </a:spcBef>
              <a:spcAft>
                <a:spcPts val="0"/>
              </a:spcAft>
              <a:buSzPct val="277775"/>
              <a:buNone/>
            </a:pPr>
            <a:r>
              <a:t/>
            </a:r>
            <a:endParaRPr b="0" sz="1200">
              <a:latin typeface="Tahoma"/>
              <a:ea typeface="Tahoma"/>
              <a:cs typeface="Tahoma"/>
              <a:sym typeface="Tahoma"/>
            </a:endParaRPr>
          </a:p>
          <a:p>
            <a:pPr indent="0" lvl="0" marL="0" rtl="0" algn="l">
              <a:lnSpc>
                <a:spcPct val="100000"/>
              </a:lnSpc>
              <a:spcBef>
                <a:spcPts val="0"/>
              </a:spcBef>
              <a:spcAft>
                <a:spcPts val="0"/>
              </a:spcAft>
              <a:buSzPct val="168602"/>
              <a:buNone/>
            </a:pPr>
            <a:r>
              <a:t/>
            </a:r>
            <a:endParaRPr b="0" sz="1977">
              <a:latin typeface="Tahoma"/>
              <a:ea typeface="Tahoma"/>
              <a:cs typeface="Tahoma"/>
              <a:sym typeface="Tahoma"/>
            </a:endParaRPr>
          </a:p>
          <a:p>
            <a:pPr indent="0" lvl="0" marL="0" rtl="0" algn="l">
              <a:lnSpc>
                <a:spcPct val="100000"/>
              </a:lnSpc>
              <a:spcBef>
                <a:spcPts val="0"/>
              </a:spcBef>
              <a:spcAft>
                <a:spcPts val="0"/>
              </a:spcAft>
              <a:buSzPct val="168602"/>
              <a:buNone/>
            </a:pPr>
            <a:r>
              <a:t/>
            </a:r>
            <a:endParaRPr b="0" sz="1977">
              <a:latin typeface="Tahoma"/>
              <a:ea typeface="Tahoma"/>
              <a:cs typeface="Tahoma"/>
              <a:sym typeface="Tahoma"/>
            </a:endParaRPr>
          </a:p>
          <a:p>
            <a:pPr indent="0" lvl="0" marL="0" rtl="0" algn="l">
              <a:lnSpc>
                <a:spcPct val="100000"/>
              </a:lnSpc>
              <a:spcBef>
                <a:spcPts val="0"/>
              </a:spcBef>
              <a:spcAft>
                <a:spcPts val="0"/>
              </a:spcAft>
              <a:buSzPct val="168602"/>
              <a:buNone/>
            </a:pPr>
            <a:r>
              <a:rPr b="0" lang="en" sz="1977">
                <a:latin typeface="Tahoma"/>
                <a:ea typeface="Tahoma"/>
                <a:cs typeface="Tahoma"/>
                <a:sym typeface="Tahoma"/>
              </a:rPr>
              <a:t>edm8ker is a fully owned brand of </a:t>
            </a:r>
            <a:r>
              <a:rPr lang="en" sz="1977">
                <a:latin typeface="Trebuchet MS"/>
                <a:ea typeface="Trebuchet MS"/>
                <a:cs typeface="Trebuchet MS"/>
                <a:sym typeface="Trebuchet MS"/>
              </a:rPr>
              <a:t>Makedemy Pte Ltd</a:t>
            </a:r>
            <a:endParaRPr b="0" sz="1977">
              <a:solidFill>
                <a:schemeClr val="dk1"/>
              </a:solidFill>
              <a:latin typeface="Trebuchet MS"/>
              <a:ea typeface="Trebuchet MS"/>
              <a:cs typeface="Trebuchet MS"/>
              <a:sym typeface="Trebuchet MS"/>
            </a:endParaRPr>
          </a:p>
          <a:p>
            <a:pPr indent="0" lvl="0" marL="12700" rtl="0" algn="l">
              <a:lnSpc>
                <a:spcPct val="100000"/>
              </a:lnSpc>
              <a:spcBef>
                <a:spcPts val="359"/>
              </a:spcBef>
              <a:spcAft>
                <a:spcPts val="0"/>
              </a:spcAft>
              <a:buClr>
                <a:schemeClr val="dk1"/>
              </a:buClr>
              <a:buSzPct val="168602"/>
              <a:buFont typeface="Arial"/>
              <a:buNone/>
            </a:pPr>
            <a:r>
              <a:rPr b="0" lang="en" sz="1977">
                <a:latin typeface="Tahoma"/>
                <a:ea typeface="Tahoma"/>
                <a:cs typeface="Tahoma"/>
                <a:sym typeface="Tahoma"/>
              </a:rPr>
              <a:t>A member of the SL2 group of social enterprises.</a:t>
            </a:r>
            <a:endParaRPr b="0" sz="1977">
              <a:solidFill>
                <a:schemeClr val="dk1"/>
              </a:solidFill>
              <a:latin typeface="Tahoma"/>
              <a:ea typeface="Tahoma"/>
              <a:cs typeface="Tahoma"/>
              <a:sym typeface="Tahoma"/>
            </a:endParaRPr>
          </a:p>
          <a:p>
            <a:pPr indent="0" lvl="0" marL="0" rtl="0" algn="l">
              <a:lnSpc>
                <a:spcPct val="100000"/>
              </a:lnSpc>
              <a:spcBef>
                <a:spcPts val="0"/>
              </a:spcBef>
              <a:spcAft>
                <a:spcPts val="0"/>
              </a:spcAft>
              <a:buSzPct val="111111"/>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idx="1" type="body"/>
          </p:nvPr>
        </p:nvSpPr>
        <p:spPr>
          <a:xfrm>
            <a:off x="311700" y="1608250"/>
            <a:ext cx="8520600" cy="29832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sz="2800">
                <a:solidFill>
                  <a:schemeClr val="dk1"/>
                </a:solidFill>
              </a:rPr>
              <a:t>Objectives </a:t>
            </a:r>
            <a:endParaRPr b="1" sz="2800">
              <a:solidFill>
                <a:schemeClr val="dk1"/>
              </a:solidFill>
            </a:endParaRPr>
          </a:p>
          <a:p>
            <a:pPr indent="-351948" lvl="0" marL="457200" rtl="0" algn="l">
              <a:spcBef>
                <a:spcPts val="0"/>
              </a:spcBef>
              <a:spcAft>
                <a:spcPts val="0"/>
              </a:spcAft>
              <a:buClr>
                <a:schemeClr val="dk1"/>
              </a:buClr>
              <a:buSzPct val="100000"/>
              <a:buChar char="●"/>
            </a:pPr>
            <a:r>
              <a:rPr lang="en" sz="2100">
                <a:solidFill>
                  <a:schemeClr val="dk1"/>
                </a:solidFill>
              </a:rPr>
              <a:t>Define the concept of irony and its importance in literature. </a:t>
            </a:r>
            <a:endParaRPr sz="2100">
              <a:solidFill>
                <a:schemeClr val="dk1"/>
              </a:solidFill>
            </a:endParaRPr>
          </a:p>
          <a:p>
            <a:pPr indent="-351948" lvl="0" marL="457200" rtl="0" algn="l">
              <a:spcBef>
                <a:spcPts val="0"/>
              </a:spcBef>
              <a:spcAft>
                <a:spcPts val="0"/>
              </a:spcAft>
              <a:buClr>
                <a:schemeClr val="dk1"/>
              </a:buClr>
              <a:buSzPct val="100000"/>
              <a:buChar char="●"/>
            </a:pPr>
            <a:r>
              <a:rPr lang="en" sz="2100">
                <a:solidFill>
                  <a:schemeClr val="dk1"/>
                </a:solidFill>
              </a:rPr>
              <a:t>Differentiate between the three main types of irony. </a:t>
            </a:r>
            <a:endParaRPr sz="2100">
              <a:solidFill>
                <a:schemeClr val="dk1"/>
              </a:solidFill>
            </a:endParaRPr>
          </a:p>
          <a:p>
            <a:pPr indent="-351948" lvl="0" marL="457200" rtl="0" algn="l">
              <a:spcBef>
                <a:spcPts val="0"/>
              </a:spcBef>
              <a:spcAft>
                <a:spcPts val="0"/>
              </a:spcAft>
              <a:buClr>
                <a:schemeClr val="dk1"/>
              </a:buClr>
              <a:buSzPct val="100000"/>
              <a:buChar char="●"/>
            </a:pPr>
            <a:r>
              <a:rPr lang="en" sz="2100">
                <a:solidFill>
                  <a:schemeClr val="dk1"/>
                </a:solidFill>
              </a:rPr>
              <a:t>Analyze instances of irony in text. </a:t>
            </a:r>
            <a:endParaRPr sz="2100">
              <a:solidFill>
                <a:schemeClr val="dk1"/>
              </a:solidFill>
            </a:endParaRPr>
          </a:p>
          <a:p>
            <a:pPr indent="-351948" lvl="0" marL="457200" rtl="0" algn="l">
              <a:spcBef>
                <a:spcPts val="0"/>
              </a:spcBef>
              <a:spcAft>
                <a:spcPts val="0"/>
              </a:spcAft>
              <a:buClr>
                <a:schemeClr val="dk1"/>
              </a:buClr>
              <a:buSzPct val="100000"/>
              <a:buChar char="●"/>
            </a:pPr>
            <a:r>
              <a:rPr lang="en" sz="2100">
                <a:solidFill>
                  <a:schemeClr val="dk1"/>
                </a:solidFill>
              </a:rPr>
              <a:t>Demonstrate the ability to apply irony creatively by developing comics. </a:t>
            </a:r>
            <a:endParaRPr sz="2100">
              <a:solidFill>
                <a:schemeClr val="dk1"/>
              </a:solidFill>
            </a:endParaRPr>
          </a:p>
          <a:p>
            <a:pPr indent="-351948" lvl="0" marL="457200" rtl="0" algn="l">
              <a:spcBef>
                <a:spcPts val="0"/>
              </a:spcBef>
              <a:spcAft>
                <a:spcPts val="0"/>
              </a:spcAft>
              <a:buClr>
                <a:schemeClr val="dk1"/>
              </a:buClr>
              <a:buSzPct val="100000"/>
              <a:buChar char="●"/>
            </a:pPr>
            <a:r>
              <a:rPr lang="en" sz="2100">
                <a:solidFill>
                  <a:schemeClr val="dk1"/>
                </a:solidFill>
              </a:rPr>
              <a:t>Reflect on how irony can serve as a powerful tool for social commentary, satire, and humor, and how it influences the way readers interpret texts.</a:t>
            </a:r>
            <a:endParaRPr sz="21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nvSpPr>
        <p:spPr>
          <a:xfrm>
            <a:off x="582873" y="427475"/>
            <a:ext cx="3530700" cy="474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Tahoma"/>
                <a:ea typeface="Tahoma"/>
                <a:cs typeface="Tahoma"/>
                <a:sym typeface="Tahoma"/>
              </a:rPr>
              <a:t>Ground Rules</a:t>
            </a:r>
            <a:endParaRPr b="1" i="0" sz="3000" u="none" cap="none" strike="noStrike">
              <a:solidFill>
                <a:srgbClr val="000000"/>
              </a:solidFill>
              <a:latin typeface="Tahoma"/>
              <a:ea typeface="Tahoma"/>
              <a:cs typeface="Tahoma"/>
              <a:sym typeface="Tahoma"/>
            </a:endParaRPr>
          </a:p>
        </p:txBody>
      </p:sp>
      <p:pic>
        <p:nvPicPr>
          <p:cNvPr id="171" name="Google Shape;171;p26"/>
          <p:cNvPicPr preferRelativeResize="0"/>
          <p:nvPr/>
        </p:nvPicPr>
        <p:blipFill rotWithShape="1">
          <a:blip r:embed="rId3">
            <a:alphaModFix/>
          </a:blip>
          <a:srcRect b="0" l="0" r="0" t="0"/>
          <a:stretch/>
        </p:blipFill>
        <p:spPr>
          <a:xfrm>
            <a:off x="290412" y="1900183"/>
            <a:ext cx="1409700" cy="1006747"/>
          </a:xfrm>
          <a:prstGeom prst="rect">
            <a:avLst/>
          </a:prstGeom>
          <a:noFill/>
          <a:ln>
            <a:noFill/>
          </a:ln>
        </p:spPr>
      </p:pic>
      <p:sp>
        <p:nvSpPr>
          <p:cNvPr id="172" name="Google Shape;172;p26"/>
          <p:cNvSpPr txBox="1"/>
          <p:nvPr/>
        </p:nvSpPr>
        <p:spPr>
          <a:xfrm>
            <a:off x="363118" y="3155594"/>
            <a:ext cx="1746900" cy="1144500"/>
          </a:xfrm>
          <a:prstGeom prst="rect">
            <a:avLst/>
          </a:prstGeom>
          <a:noFill/>
          <a:ln>
            <a:noFill/>
          </a:ln>
        </p:spPr>
        <p:txBody>
          <a:bodyPr anchorCtr="0" anchor="t" bIns="0" lIns="0" spcFirstLastPara="1" rIns="0" wrap="square" tIns="12700">
            <a:spAutoFit/>
          </a:bodyPr>
          <a:lstStyle/>
          <a:p>
            <a:pPr indent="0" lvl="0" marL="12700" marR="5080" rtl="0" algn="l">
              <a:lnSpc>
                <a:spcPct val="115199"/>
              </a:lnSpc>
              <a:spcBef>
                <a:spcPts val="0"/>
              </a:spcBef>
              <a:spcAft>
                <a:spcPts val="0"/>
              </a:spcAft>
              <a:buClr>
                <a:srgbClr val="000000"/>
              </a:buClr>
              <a:buSzPts val="1650"/>
              <a:buFont typeface="Arial"/>
              <a:buNone/>
            </a:pPr>
            <a:r>
              <a:rPr b="0" i="0" lang="en" sz="1650" u="none" cap="none" strike="noStrike">
                <a:solidFill>
                  <a:srgbClr val="000000"/>
                </a:solidFill>
                <a:latin typeface="Tahoma"/>
                <a:ea typeface="Tahoma"/>
                <a:cs typeface="Tahoma"/>
                <a:sym typeface="Tahoma"/>
              </a:rPr>
              <a:t>Be respectful of one  another. Listen to  your teammates.</a:t>
            </a:r>
            <a:endParaRPr b="0" i="0" sz="1650" u="none" cap="none" strike="noStrike">
              <a:solidFill>
                <a:srgbClr val="000000"/>
              </a:solidFill>
              <a:latin typeface="Tahoma"/>
              <a:ea typeface="Tahoma"/>
              <a:cs typeface="Tahoma"/>
              <a:sym typeface="Tahoma"/>
            </a:endParaRPr>
          </a:p>
        </p:txBody>
      </p:sp>
      <p:pic>
        <p:nvPicPr>
          <p:cNvPr id="173" name="Google Shape;173;p26"/>
          <p:cNvPicPr preferRelativeResize="0"/>
          <p:nvPr/>
        </p:nvPicPr>
        <p:blipFill rotWithShape="1">
          <a:blip r:embed="rId4">
            <a:alphaModFix/>
          </a:blip>
          <a:srcRect b="0" l="0" r="0" t="0"/>
          <a:stretch/>
        </p:blipFill>
        <p:spPr>
          <a:xfrm>
            <a:off x="2576564" y="1539406"/>
            <a:ext cx="1048560" cy="1525523"/>
          </a:xfrm>
          <a:prstGeom prst="rect">
            <a:avLst/>
          </a:prstGeom>
          <a:noFill/>
          <a:ln>
            <a:noFill/>
          </a:ln>
        </p:spPr>
      </p:pic>
      <p:sp>
        <p:nvSpPr>
          <p:cNvPr id="174" name="Google Shape;174;p26"/>
          <p:cNvSpPr txBox="1"/>
          <p:nvPr/>
        </p:nvSpPr>
        <p:spPr>
          <a:xfrm>
            <a:off x="2576576" y="3156813"/>
            <a:ext cx="1701300" cy="1177500"/>
          </a:xfrm>
          <a:prstGeom prst="rect">
            <a:avLst/>
          </a:prstGeom>
          <a:noFill/>
          <a:ln>
            <a:noFill/>
          </a:ln>
        </p:spPr>
        <p:txBody>
          <a:bodyPr anchorCtr="0" anchor="t" bIns="0" lIns="0" spcFirstLastPara="1" rIns="0" wrap="square" tIns="12050">
            <a:spAutoFit/>
          </a:bodyPr>
          <a:lstStyle/>
          <a:p>
            <a:pPr indent="0" lvl="0" marL="12700" marR="5080" rtl="0" algn="l">
              <a:lnSpc>
                <a:spcPct val="115100"/>
              </a:lnSpc>
              <a:spcBef>
                <a:spcPts val="0"/>
              </a:spcBef>
              <a:spcAft>
                <a:spcPts val="0"/>
              </a:spcAft>
              <a:buClr>
                <a:srgbClr val="000000"/>
              </a:buClr>
              <a:buSzPts val="1700"/>
              <a:buFont typeface="Arial"/>
              <a:buNone/>
            </a:pPr>
            <a:r>
              <a:rPr b="0" i="0" lang="en" sz="1700" u="none" cap="none" strike="noStrike">
                <a:solidFill>
                  <a:srgbClr val="000000"/>
                </a:solidFill>
                <a:latin typeface="Tahoma"/>
                <a:ea typeface="Tahoma"/>
                <a:cs typeface="Tahoma"/>
                <a:sym typeface="Tahoma"/>
              </a:rPr>
              <a:t>Raise your hands if  you have anything  to share.</a:t>
            </a:r>
            <a:endParaRPr b="0" i="0" sz="1700" u="none" cap="none" strike="noStrike">
              <a:solidFill>
                <a:srgbClr val="000000"/>
              </a:solidFill>
              <a:latin typeface="Tahoma"/>
              <a:ea typeface="Tahoma"/>
              <a:cs typeface="Tahoma"/>
              <a:sym typeface="Tahoma"/>
            </a:endParaRPr>
          </a:p>
        </p:txBody>
      </p:sp>
      <p:pic>
        <p:nvPicPr>
          <p:cNvPr id="175" name="Google Shape;175;p26"/>
          <p:cNvPicPr preferRelativeResize="0"/>
          <p:nvPr/>
        </p:nvPicPr>
        <p:blipFill rotWithShape="1">
          <a:blip r:embed="rId5">
            <a:alphaModFix/>
          </a:blip>
          <a:srcRect b="0" l="0" r="0" t="0"/>
          <a:stretch/>
        </p:blipFill>
        <p:spPr>
          <a:xfrm>
            <a:off x="4794875" y="1590161"/>
            <a:ext cx="1423162" cy="1424051"/>
          </a:xfrm>
          <a:prstGeom prst="rect">
            <a:avLst/>
          </a:prstGeom>
          <a:noFill/>
          <a:ln>
            <a:noFill/>
          </a:ln>
        </p:spPr>
      </p:pic>
      <p:sp>
        <p:nvSpPr>
          <p:cNvPr id="176" name="Google Shape;176;p26"/>
          <p:cNvSpPr txBox="1"/>
          <p:nvPr/>
        </p:nvSpPr>
        <p:spPr>
          <a:xfrm>
            <a:off x="4794884" y="3143031"/>
            <a:ext cx="1525800" cy="1296900"/>
          </a:xfrm>
          <a:prstGeom prst="rect">
            <a:avLst/>
          </a:prstGeom>
          <a:noFill/>
          <a:ln>
            <a:noFill/>
          </a:ln>
        </p:spPr>
        <p:txBody>
          <a:bodyPr anchorCtr="0" anchor="t" bIns="0" lIns="0" spcFirstLastPara="1" rIns="0" wrap="square" tIns="12700">
            <a:spAutoFit/>
          </a:bodyPr>
          <a:lstStyle/>
          <a:p>
            <a:pPr indent="0" lvl="0" marL="12700" marR="5080" rtl="0" algn="l">
              <a:lnSpc>
                <a:spcPct val="135200"/>
              </a:lnSpc>
              <a:spcBef>
                <a:spcPts val="0"/>
              </a:spcBef>
              <a:spcAft>
                <a:spcPts val="0"/>
              </a:spcAft>
              <a:buClr>
                <a:srgbClr val="000000"/>
              </a:buClr>
              <a:buSzPts val="1650"/>
              <a:buFont typeface="Arial"/>
              <a:buNone/>
            </a:pPr>
            <a:r>
              <a:rPr b="0" i="0" lang="en" sz="1650" u="none" cap="none" strike="noStrike">
                <a:solidFill>
                  <a:srgbClr val="000000"/>
                </a:solidFill>
                <a:latin typeface="Tahoma"/>
                <a:ea typeface="Tahoma"/>
                <a:cs typeface="Tahoma"/>
                <a:sym typeface="Tahoma"/>
              </a:rPr>
              <a:t>Listen attentively  and follow  instructions.</a:t>
            </a:r>
            <a:endParaRPr b="0" i="0" sz="1650" u="none" cap="none" strike="noStrike">
              <a:solidFill>
                <a:srgbClr val="000000"/>
              </a:solidFill>
              <a:latin typeface="Tahoma"/>
              <a:ea typeface="Tahoma"/>
              <a:cs typeface="Tahoma"/>
              <a:sym typeface="Tahoma"/>
            </a:endParaRPr>
          </a:p>
        </p:txBody>
      </p:sp>
      <p:pic>
        <p:nvPicPr>
          <p:cNvPr id="177" name="Google Shape;177;p26"/>
          <p:cNvPicPr preferRelativeResize="0"/>
          <p:nvPr/>
        </p:nvPicPr>
        <p:blipFill rotWithShape="1">
          <a:blip r:embed="rId6">
            <a:alphaModFix/>
          </a:blip>
          <a:srcRect b="0" l="0" r="0" t="0"/>
          <a:stretch/>
        </p:blipFill>
        <p:spPr>
          <a:xfrm>
            <a:off x="7059513" y="1664097"/>
            <a:ext cx="1479169" cy="1478914"/>
          </a:xfrm>
          <a:prstGeom prst="rect">
            <a:avLst/>
          </a:prstGeom>
          <a:noFill/>
          <a:ln>
            <a:noFill/>
          </a:ln>
        </p:spPr>
      </p:pic>
      <p:sp>
        <p:nvSpPr>
          <p:cNvPr id="178" name="Google Shape;178;p26"/>
          <p:cNvSpPr txBox="1"/>
          <p:nvPr/>
        </p:nvSpPr>
        <p:spPr>
          <a:xfrm>
            <a:off x="7012940" y="3143031"/>
            <a:ext cx="1572300" cy="954300"/>
          </a:xfrm>
          <a:prstGeom prst="rect">
            <a:avLst/>
          </a:prstGeom>
          <a:noFill/>
          <a:ln>
            <a:noFill/>
          </a:ln>
        </p:spPr>
        <p:txBody>
          <a:bodyPr anchorCtr="0" anchor="t" bIns="0" lIns="0" spcFirstLastPara="1" rIns="0" wrap="square" tIns="101600">
            <a:spAutoFit/>
          </a:bodyPr>
          <a:lstStyle/>
          <a:p>
            <a:pPr indent="0" lvl="0" marL="12700" marR="0" rtl="0" algn="l">
              <a:lnSpc>
                <a:spcPct val="100000"/>
              </a:lnSpc>
              <a:spcBef>
                <a:spcPts val="0"/>
              </a:spcBef>
              <a:spcAft>
                <a:spcPts val="0"/>
              </a:spcAft>
              <a:buClr>
                <a:srgbClr val="000000"/>
              </a:buClr>
              <a:buSzPts val="1650"/>
              <a:buFont typeface="Arial"/>
              <a:buNone/>
            </a:pPr>
            <a:r>
              <a:rPr b="0" i="0" lang="en" sz="1650" u="none" cap="none" strike="noStrike">
                <a:solidFill>
                  <a:srgbClr val="000000"/>
                </a:solidFill>
                <a:latin typeface="Tahoma"/>
                <a:ea typeface="Tahoma"/>
                <a:cs typeface="Tahoma"/>
                <a:sym typeface="Tahoma"/>
              </a:rPr>
              <a:t>Complete tasks in</a:t>
            </a:r>
            <a:endParaRPr b="0" i="0" sz="1650" u="none" cap="none" strike="noStrike">
              <a:solidFill>
                <a:srgbClr val="000000"/>
              </a:solidFill>
              <a:latin typeface="Tahoma"/>
              <a:ea typeface="Tahoma"/>
              <a:cs typeface="Tahoma"/>
              <a:sym typeface="Tahoma"/>
            </a:endParaRPr>
          </a:p>
          <a:p>
            <a:pPr indent="0" lvl="0" marL="12700" marR="0" rtl="0" algn="l">
              <a:lnSpc>
                <a:spcPct val="100000"/>
              </a:lnSpc>
              <a:spcBef>
                <a:spcPts val="700"/>
              </a:spcBef>
              <a:spcAft>
                <a:spcPts val="0"/>
              </a:spcAft>
              <a:buClr>
                <a:srgbClr val="000000"/>
              </a:buClr>
              <a:buSzPts val="1650"/>
              <a:buFont typeface="Arial"/>
              <a:buNone/>
            </a:pPr>
            <a:r>
              <a:rPr b="0" i="0" lang="en" sz="1650" u="none" cap="none" strike="noStrike">
                <a:solidFill>
                  <a:srgbClr val="000000"/>
                </a:solidFill>
                <a:latin typeface="Tahoma"/>
                <a:ea typeface="Tahoma"/>
                <a:cs typeface="Tahoma"/>
                <a:sym typeface="Tahoma"/>
              </a:rPr>
              <a:t>given time</a:t>
            </a:r>
            <a:endParaRPr b="0" i="0" sz="1650" u="none" cap="none" strike="noStrike">
              <a:solidFill>
                <a:srgbClr val="000000"/>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Irony </a:t>
            </a:r>
            <a:endParaRPr/>
          </a:p>
        </p:txBody>
      </p:sp>
      <p:sp>
        <p:nvSpPr>
          <p:cNvPr id="184" name="Google Shape;184;p27"/>
          <p:cNvSpPr txBox="1"/>
          <p:nvPr>
            <p:ph idx="1" type="body"/>
          </p:nvPr>
        </p:nvSpPr>
        <p:spPr>
          <a:xfrm>
            <a:off x="317550" y="1158275"/>
            <a:ext cx="6842400" cy="3471600"/>
          </a:xfrm>
          <a:prstGeom prst="rect">
            <a:avLst/>
          </a:prstGeom>
        </p:spPr>
        <p:txBody>
          <a:bodyPr anchorCtr="0" anchor="t" bIns="91425" lIns="91425" spcFirstLastPara="1" rIns="91425" wrap="square" tIns="91425">
            <a:normAutofit fontScale="92500" lnSpcReduction="20000"/>
          </a:bodyPr>
          <a:lstStyle/>
          <a:p>
            <a:pPr indent="-346075" lvl="0" marL="457200" rtl="0" algn="l">
              <a:spcBef>
                <a:spcPts val="0"/>
              </a:spcBef>
              <a:spcAft>
                <a:spcPts val="0"/>
              </a:spcAft>
              <a:buSzPct val="100000"/>
              <a:buChar char="●"/>
            </a:pPr>
            <a:r>
              <a:rPr lang="en" sz="2000"/>
              <a:t>Irony is a literary and rhetorical device that involves a contrast between expectations and reality. </a:t>
            </a:r>
            <a:endParaRPr sz="2000"/>
          </a:p>
          <a:p>
            <a:pPr indent="-346075" lvl="0" marL="457200" rtl="0" algn="l">
              <a:spcBef>
                <a:spcPts val="0"/>
              </a:spcBef>
              <a:spcAft>
                <a:spcPts val="0"/>
              </a:spcAft>
              <a:buSzPct val="100000"/>
              <a:buChar char="●"/>
            </a:pPr>
            <a:r>
              <a:rPr lang="en" sz="2000"/>
              <a:t>It often creates humor or emphasizes a deeper meaning by presenting situations where things are not what they seem.</a:t>
            </a:r>
            <a:endParaRPr sz="2000"/>
          </a:p>
          <a:p>
            <a:pPr indent="-346075" lvl="0" marL="457200" rtl="0" algn="l">
              <a:spcBef>
                <a:spcPts val="0"/>
              </a:spcBef>
              <a:spcAft>
                <a:spcPts val="0"/>
              </a:spcAft>
              <a:buSzPct val="100000"/>
              <a:buChar char="●"/>
            </a:pPr>
            <a:r>
              <a:rPr lang="en" sz="2000"/>
              <a:t>Irony is a powerful tool in literature as it challenges readers to to think beyond the surface and consider hidden meanings or contradictions. </a:t>
            </a:r>
            <a:endParaRPr sz="2000"/>
          </a:p>
          <a:p>
            <a:pPr indent="-346075" lvl="0" marL="457200" rtl="0" algn="l">
              <a:spcBef>
                <a:spcPts val="0"/>
              </a:spcBef>
              <a:spcAft>
                <a:spcPts val="0"/>
              </a:spcAft>
              <a:buSzPct val="100000"/>
              <a:buChar char="●"/>
            </a:pPr>
            <a:r>
              <a:rPr lang="en" sz="2000"/>
              <a:t>Irony allows authors to convey complex ideas, social commentary, or criticism indirectly, making it accessible to a wide audience.</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170975" y="229275"/>
            <a:ext cx="4057500" cy="37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300"/>
              <a:t>Types of Irony</a:t>
            </a:r>
            <a:endParaRPr sz="2300"/>
          </a:p>
        </p:txBody>
      </p:sp>
      <p:sp>
        <p:nvSpPr>
          <p:cNvPr id="190" name="Google Shape;190;p28"/>
          <p:cNvSpPr txBox="1"/>
          <p:nvPr>
            <p:ph idx="1" type="body"/>
          </p:nvPr>
        </p:nvSpPr>
        <p:spPr>
          <a:xfrm>
            <a:off x="91025" y="848375"/>
            <a:ext cx="6722700" cy="2278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50"/>
              <a:t>Verbal Irony</a:t>
            </a:r>
            <a:r>
              <a:rPr lang="en" sz="1550"/>
              <a:t>: Verbal irony is a form of irony in which a person says one thing but means another. It involves a deliberate contrast between the literal meaning of the words spoken and the intended meaning. Verbal irony is often used to convey humor, sarcasm, or to make a point indirectly. </a:t>
            </a:r>
            <a:br>
              <a:rPr lang="en" sz="1550"/>
            </a:br>
            <a:r>
              <a:rPr lang="en" sz="1550"/>
              <a:t>For example, on looking at this image of a littered park you hear someone say, </a:t>
            </a:r>
            <a:r>
              <a:rPr b="1" lang="en" sz="1550"/>
              <a:t>“What an eco-friendly park we have here, with trash decorating every corner”. </a:t>
            </a:r>
            <a:r>
              <a:rPr lang="en" sz="1550"/>
              <a:t>While they </a:t>
            </a:r>
            <a:r>
              <a:rPr lang="en" sz="1550"/>
              <a:t>originally</a:t>
            </a:r>
            <a:r>
              <a:rPr lang="en" sz="1550"/>
              <a:t> intend to criticize the people for littering, they do so using a verbal </a:t>
            </a:r>
            <a:r>
              <a:rPr lang="en" sz="1550"/>
              <a:t>irony</a:t>
            </a:r>
            <a:r>
              <a:rPr lang="en" sz="1550"/>
              <a:t>.</a:t>
            </a:r>
            <a:endParaRPr sz="1550"/>
          </a:p>
        </p:txBody>
      </p:sp>
      <p:pic>
        <p:nvPicPr>
          <p:cNvPr id="191" name="Google Shape;191;p28"/>
          <p:cNvPicPr preferRelativeResize="0"/>
          <p:nvPr/>
        </p:nvPicPr>
        <p:blipFill rotWithShape="1">
          <a:blip r:embed="rId3">
            <a:alphaModFix/>
          </a:blip>
          <a:srcRect b="0" l="0" r="0" t="55577"/>
          <a:stretch/>
        </p:blipFill>
        <p:spPr>
          <a:xfrm>
            <a:off x="91025" y="3366775"/>
            <a:ext cx="3869500" cy="1718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170975" y="229275"/>
            <a:ext cx="4057500" cy="37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300"/>
              <a:t>Types of Irony</a:t>
            </a:r>
            <a:endParaRPr sz="2300"/>
          </a:p>
        </p:txBody>
      </p:sp>
      <p:sp>
        <p:nvSpPr>
          <p:cNvPr id="197" name="Google Shape;197;p29"/>
          <p:cNvSpPr txBox="1"/>
          <p:nvPr>
            <p:ph idx="1" type="body"/>
          </p:nvPr>
        </p:nvSpPr>
        <p:spPr>
          <a:xfrm>
            <a:off x="91025" y="848375"/>
            <a:ext cx="6722700" cy="218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50"/>
              <a:t>Situational Irony: </a:t>
            </a:r>
            <a:r>
              <a:rPr lang="en" sz="1550"/>
              <a:t>Situational irony occurs when there is a contrast between what is expected to happen in a situation and what actually happens. It involves a discrepancy between what seems appropriate or likely based on the circumstances and the outcome that occurs.</a:t>
            </a:r>
            <a:r>
              <a:rPr b="1" lang="en" sz="1550"/>
              <a:t> </a:t>
            </a:r>
            <a:r>
              <a:rPr lang="en" sz="1550"/>
              <a:t>It captivates the audience's attention by introducing unexpected and often humorous twists in the narrative, making the story more engaging and memorable. To understand situational irony, look at the example below. </a:t>
            </a:r>
            <a:endParaRPr sz="1550"/>
          </a:p>
        </p:txBody>
      </p:sp>
      <p:pic>
        <p:nvPicPr>
          <p:cNvPr id="198" name="Google Shape;198;p29"/>
          <p:cNvPicPr preferRelativeResize="0"/>
          <p:nvPr/>
        </p:nvPicPr>
        <p:blipFill rotWithShape="1">
          <a:blip r:embed="rId3">
            <a:alphaModFix/>
          </a:blip>
          <a:srcRect b="0" l="0" r="0" t="34738"/>
          <a:stretch/>
        </p:blipFill>
        <p:spPr>
          <a:xfrm>
            <a:off x="619275" y="3273475"/>
            <a:ext cx="4355952" cy="1598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170975" y="229275"/>
            <a:ext cx="4057500" cy="37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300"/>
              <a:t>Types of Irony</a:t>
            </a:r>
            <a:endParaRPr sz="2300"/>
          </a:p>
        </p:txBody>
      </p:sp>
      <p:sp>
        <p:nvSpPr>
          <p:cNvPr id="204" name="Google Shape;204;p30"/>
          <p:cNvSpPr txBox="1"/>
          <p:nvPr>
            <p:ph idx="1" type="body"/>
          </p:nvPr>
        </p:nvSpPr>
        <p:spPr>
          <a:xfrm>
            <a:off x="91025" y="848375"/>
            <a:ext cx="6722700" cy="383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50"/>
              <a:t>Dramatic Irony</a:t>
            </a:r>
            <a:r>
              <a:rPr b="1" lang="en" sz="1550"/>
              <a:t>: </a:t>
            </a:r>
            <a:r>
              <a:rPr lang="en" sz="1550"/>
              <a:t>Dramatic irony is when the audience knows something that the characters in a story or play do not. It creates suspense and often leads to humorous or tragic situations because the characters' lack of knowledge can cause them to make decisions that the audience knows will have unexpected consequences.</a:t>
            </a:r>
            <a:endParaRPr sz="1550"/>
          </a:p>
          <a:p>
            <a:pPr indent="0" lvl="0" marL="0" rtl="0" algn="l">
              <a:lnSpc>
                <a:spcPct val="115000"/>
              </a:lnSpc>
              <a:spcBef>
                <a:spcPts val="0"/>
              </a:spcBef>
              <a:spcAft>
                <a:spcPts val="0"/>
              </a:spcAft>
              <a:buNone/>
            </a:pPr>
            <a:r>
              <a:t/>
            </a:r>
            <a:endParaRPr sz="1550"/>
          </a:p>
          <a:p>
            <a:pPr indent="0" lvl="0" marL="0" rtl="0" algn="l">
              <a:lnSpc>
                <a:spcPct val="115000"/>
              </a:lnSpc>
              <a:spcBef>
                <a:spcPts val="0"/>
              </a:spcBef>
              <a:spcAft>
                <a:spcPts val="0"/>
              </a:spcAft>
              <a:buNone/>
            </a:pPr>
            <a:r>
              <a:rPr lang="en" sz="1550"/>
              <a:t>For example, In a horror movie, the audience often knows that the villain is hiding nearby, but the characters do not. This creates tension and fear as the characters walk into danger unknowingly.</a:t>
            </a:r>
            <a:endParaRPr sz="1550"/>
          </a:p>
          <a:p>
            <a:pPr indent="0" lvl="0" marL="0" rtl="0" algn="l">
              <a:lnSpc>
                <a:spcPct val="115000"/>
              </a:lnSpc>
              <a:spcBef>
                <a:spcPts val="0"/>
              </a:spcBef>
              <a:spcAft>
                <a:spcPts val="0"/>
              </a:spcAft>
              <a:buNone/>
            </a:pPr>
            <a:r>
              <a:t/>
            </a:r>
            <a:endParaRPr sz="1550"/>
          </a:p>
          <a:p>
            <a:pPr indent="-327025" lvl="0" marL="457200" rtl="0" algn="l">
              <a:lnSpc>
                <a:spcPct val="115000"/>
              </a:lnSpc>
              <a:spcBef>
                <a:spcPts val="0"/>
              </a:spcBef>
              <a:spcAft>
                <a:spcPts val="0"/>
              </a:spcAft>
              <a:buSzPts val="1550"/>
              <a:buChar char="●"/>
            </a:pPr>
            <a:r>
              <a:rPr b="1" lang="en" sz="1550"/>
              <a:t>Can you recall any play or book, which uses dramatic irony? </a:t>
            </a:r>
            <a:endParaRPr b="1" sz="155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ph type="title"/>
          </p:nvPr>
        </p:nvSpPr>
        <p:spPr>
          <a:xfrm>
            <a:off x="2049825" y="469175"/>
            <a:ext cx="4057500" cy="725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744"/>
              <a:t>Irony Illustrator</a:t>
            </a:r>
            <a:br>
              <a:rPr lang="en" sz="2300"/>
            </a:br>
            <a:r>
              <a:rPr b="0" lang="en" sz="1966"/>
              <a:t>(25 Minutes)</a:t>
            </a:r>
            <a:br>
              <a:rPr b="0" lang="en" sz="1744"/>
            </a:br>
            <a:endParaRPr b="0" sz="1744"/>
          </a:p>
        </p:txBody>
      </p:sp>
      <p:sp>
        <p:nvSpPr>
          <p:cNvPr id="210" name="Google Shape;210;p31"/>
          <p:cNvSpPr txBox="1"/>
          <p:nvPr>
            <p:ph idx="1" type="body"/>
          </p:nvPr>
        </p:nvSpPr>
        <p:spPr>
          <a:xfrm>
            <a:off x="237600" y="1394750"/>
            <a:ext cx="7149000" cy="3584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950">
                <a:solidFill>
                  <a:schemeClr val="dk1"/>
                </a:solidFill>
              </a:rPr>
              <a:t>Now that you have an idea about irony and its types, it is time to illustrate it!</a:t>
            </a:r>
            <a:endParaRPr b="1" sz="1950">
              <a:solidFill>
                <a:schemeClr val="dk1"/>
              </a:solidFill>
            </a:endParaRPr>
          </a:p>
          <a:p>
            <a:pPr indent="0" lvl="0" marL="0" rtl="0" algn="l">
              <a:lnSpc>
                <a:spcPct val="115000"/>
              </a:lnSpc>
              <a:spcBef>
                <a:spcPts val="0"/>
              </a:spcBef>
              <a:spcAft>
                <a:spcPts val="0"/>
              </a:spcAft>
              <a:buNone/>
            </a:pPr>
            <a:r>
              <a:rPr b="1" lang="en" sz="2050">
                <a:solidFill>
                  <a:schemeClr val="dk1"/>
                </a:solidFill>
              </a:rPr>
              <a:t>Rules </a:t>
            </a:r>
            <a:endParaRPr b="1" sz="2050">
              <a:solidFill>
                <a:schemeClr val="dk1"/>
              </a:solidFill>
            </a:endParaRPr>
          </a:p>
          <a:p>
            <a:pPr indent="-330200" lvl="0" marL="457200" rtl="0" algn="l">
              <a:lnSpc>
                <a:spcPct val="115000"/>
              </a:lnSpc>
              <a:spcBef>
                <a:spcPts val="0"/>
              </a:spcBef>
              <a:spcAft>
                <a:spcPts val="0"/>
              </a:spcAft>
              <a:buClr>
                <a:schemeClr val="dk1"/>
              </a:buClr>
              <a:buSzPts val="1600"/>
              <a:buChar char="●"/>
            </a:pPr>
            <a:r>
              <a:rPr b="1" lang="en" sz="1600">
                <a:solidFill>
                  <a:schemeClr val="dk1"/>
                </a:solidFill>
              </a:rPr>
              <a:t>Form groups of 4. </a:t>
            </a:r>
            <a:endParaRPr b="1" sz="1600">
              <a:solidFill>
                <a:schemeClr val="dk1"/>
              </a:solidFill>
            </a:endParaRPr>
          </a:p>
          <a:p>
            <a:pPr indent="-330200" lvl="0" marL="457200" rtl="0" algn="l">
              <a:lnSpc>
                <a:spcPct val="115000"/>
              </a:lnSpc>
              <a:spcBef>
                <a:spcPts val="0"/>
              </a:spcBef>
              <a:spcAft>
                <a:spcPts val="0"/>
              </a:spcAft>
              <a:buClr>
                <a:schemeClr val="dk1"/>
              </a:buClr>
              <a:buSzPts val="1600"/>
              <a:buChar char="●"/>
            </a:pPr>
            <a:r>
              <a:rPr b="1" lang="en" sz="1600">
                <a:solidFill>
                  <a:schemeClr val="dk1"/>
                </a:solidFill>
              </a:rPr>
              <a:t>Let your teacher guide you on how to use </a:t>
            </a:r>
            <a:r>
              <a:rPr b="1" lang="en" sz="1600" u="sng">
                <a:solidFill>
                  <a:schemeClr val="hlink"/>
                </a:solidFill>
                <a:hlinkClick r:id="rId3"/>
              </a:rPr>
              <a:t>Canva</a:t>
            </a:r>
            <a:r>
              <a:rPr b="1" lang="en" sz="1600">
                <a:solidFill>
                  <a:schemeClr val="dk1"/>
                </a:solidFill>
              </a:rPr>
              <a:t> </a:t>
            </a:r>
            <a:endParaRPr b="1" sz="1600">
              <a:solidFill>
                <a:schemeClr val="dk1"/>
              </a:solidFill>
            </a:endParaRPr>
          </a:p>
          <a:p>
            <a:pPr indent="-330200" lvl="0" marL="457200" rtl="0" algn="l">
              <a:lnSpc>
                <a:spcPct val="115000"/>
              </a:lnSpc>
              <a:spcBef>
                <a:spcPts val="0"/>
              </a:spcBef>
              <a:spcAft>
                <a:spcPts val="0"/>
              </a:spcAft>
              <a:buClr>
                <a:schemeClr val="dk1"/>
              </a:buClr>
              <a:buSzPts val="1600"/>
              <a:buChar char="●"/>
            </a:pPr>
            <a:r>
              <a:rPr b="1" lang="en" sz="1600">
                <a:solidFill>
                  <a:schemeClr val="dk1"/>
                </a:solidFill>
              </a:rPr>
              <a:t>Create a comic strip using </a:t>
            </a:r>
            <a:r>
              <a:rPr b="1" lang="en" sz="1600" u="sng">
                <a:solidFill>
                  <a:schemeClr val="hlink"/>
                </a:solidFill>
                <a:hlinkClick r:id="rId4"/>
              </a:rPr>
              <a:t>Canva</a:t>
            </a:r>
            <a:r>
              <a:rPr b="1" lang="en" sz="1600">
                <a:solidFill>
                  <a:schemeClr val="dk1"/>
                </a:solidFill>
              </a:rPr>
              <a:t> Ensure that your comic strip has ironic elements. You are free to choose the background, characters, and dialogues. </a:t>
            </a:r>
            <a:endParaRPr b="1" sz="1600">
              <a:solidFill>
                <a:schemeClr val="dk1"/>
              </a:solidFill>
            </a:endParaRPr>
          </a:p>
          <a:p>
            <a:pPr indent="-330200" lvl="0" marL="457200" rtl="0" algn="l">
              <a:lnSpc>
                <a:spcPct val="115000"/>
              </a:lnSpc>
              <a:spcBef>
                <a:spcPts val="0"/>
              </a:spcBef>
              <a:spcAft>
                <a:spcPts val="0"/>
              </a:spcAft>
              <a:buClr>
                <a:schemeClr val="dk1"/>
              </a:buClr>
              <a:buSzPts val="1600"/>
              <a:buChar char="●"/>
            </a:pPr>
            <a:r>
              <a:rPr b="1" lang="en" sz="1600">
                <a:solidFill>
                  <a:schemeClr val="dk1"/>
                </a:solidFill>
              </a:rPr>
              <a:t>Let your teacher guide you on how to do the activity. </a:t>
            </a:r>
            <a:endParaRPr b="1" sz="1600">
              <a:solidFill>
                <a:schemeClr val="dk1"/>
              </a:solidFill>
            </a:endParaRPr>
          </a:p>
          <a:p>
            <a:pPr indent="-330200" lvl="0" marL="457200" rtl="0" algn="l">
              <a:lnSpc>
                <a:spcPct val="115000"/>
              </a:lnSpc>
              <a:spcBef>
                <a:spcPts val="0"/>
              </a:spcBef>
              <a:spcAft>
                <a:spcPts val="0"/>
              </a:spcAft>
              <a:buClr>
                <a:schemeClr val="dk1"/>
              </a:buClr>
              <a:buSzPts val="1600"/>
              <a:buChar char="●"/>
            </a:pPr>
            <a:r>
              <a:rPr b="1" lang="en" sz="1600">
                <a:solidFill>
                  <a:schemeClr val="dk1"/>
                </a:solidFill>
              </a:rPr>
              <a:t>Refer to this </a:t>
            </a:r>
            <a:r>
              <a:rPr b="1" lang="en" sz="1600" u="sng">
                <a:solidFill>
                  <a:schemeClr val="hlink"/>
                </a:solidFill>
                <a:hlinkClick r:id="rId5"/>
              </a:rPr>
              <a:t>pre-designed comic strip</a:t>
            </a:r>
            <a:r>
              <a:rPr b="1" lang="en" sz="1600">
                <a:solidFill>
                  <a:schemeClr val="dk1"/>
                </a:solidFill>
              </a:rPr>
              <a:t> to get an idea.</a:t>
            </a:r>
            <a:endParaRPr b="1" sz="1600">
              <a:solidFill>
                <a:schemeClr val="dk1"/>
              </a:solidFill>
            </a:endParaRPr>
          </a:p>
          <a:p>
            <a:pPr indent="0" lvl="0" marL="0" rtl="0" algn="l">
              <a:lnSpc>
                <a:spcPct val="115000"/>
              </a:lnSpc>
              <a:spcBef>
                <a:spcPts val="0"/>
              </a:spcBef>
              <a:spcAft>
                <a:spcPts val="0"/>
              </a:spcAft>
              <a:buNone/>
            </a:pPr>
            <a:r>
              <a:t/>
            </a:r>
            <a:endParaRPr b="1" sz="1550">
              <a:solidFill>
                <a:schemeClr val="dk1"/>
              </a:solidFill>
            </a:endParaRPr>
          </a:p>
          <a:p>
            <a:pPr indent="0" lvl="0" marL="457200" rtl="0" algn="l">
              <a:lnSpc>
                <a:spcPct val="115000"/>
              </a:lnSpc>
              <a:spcBef>
                <a:spcPts val="0"/>
              </a:spcBef>
              <a:spcAft>
                <a:spcPts val="0"/>
              </a:spcAft>
              <a:buNone/>
            </a:pPr>
            <a:r>
              <a:rPr b="1" lang="en" sz="1550"/>
              <a:t>  </a:t>
            </a:r>
            <a:endParaRPr b="1" sz="155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4" name="Shape 214"/>
        <p:cNvGrpSpPr/>
        <p:nvPr/>
      </p:nvGrpSpPr>
      <p:grpSpPr>
        <a:xfrm>
          <a:off x="0" y="0"/>
          <a:ext cx="0" cy="0"/>
          <a:chOff x="0" y="0"/>
          <a:chExt cx="0" cy="0"/>
        </a:xfrm>
      </p:grpSpPr>
      <p:grpSp>
        <p:nvGrpSpPr>
          <p:cNvPr id="215" name="Google Shape;215;p32"/>
          <p:cNvGrpSpPr/>
          <p:nvPr/>
        </p:nvGrpSpPr>
        <p:grpSpPr>
          <a:xfrm>
            <a:off x="0" y="2404435"/>
            <a:ext cx="9144000" cy="2737530"/>
            <a:chOff x="0" y="2404435"/>
            <a:chExt cx="9144000" cy="2737530"/>
          </a:xfrm>
        </p:grpSpPr>
        <p:pic>
          <p:nvPicPr>
            <p:cNvPr id="216" name="Google Shape;216;p32"/>
            <p:cNvPicPr preferRelativeResize="0"/>
            <p:nvPr/>
          </p:nvPicPr>
          <p:blipFill rotWithShape="1">
            <a:blip r:embed="rId3">
              <a:alphaModFix/>
            </a:blip>
            <a:srcRect b="0" l="0" r="0" t="0"/>
            <a:stretch/>
          </p:blipFill>
          <p:spPr>
            <a:xfrm>
              <a:off x="0" y="2404435"/>
              <a:ext cx="9144000" cy="2737530"/>
            </a:xfrm>
            <a:prstGeom prst="rect">
              <a:avLst/>
            </a:prstGeom>
            <a:noFill/>
            <a:ln>
              <a:noFill/>
            </a:ln>
          </p:spPr>
        </p:pic>
        <p:pic>
          <p:nvPicPr>
            <p:cNvPr id="217" name="Google Shape;217;p32"/>
            <p:cNvPicPr preferRelativeResize="0"/>
            <p:nvPr/>
          </p:nvPicPr>
          <p:blipFill rotWithShape="1">
            <a:blip r:embed="rId4">
              <a:alphaModFix/>
            </a:blip>
            <a:srcRect b="0" l="0" r="0" t="0"/>
            <a:stretch/>
          </p:blipFill>
          <p:spPr>
            <a:xfrm>
              <a:off x="7296912" y="4258055"/>
              <a:ext cx="1466088" cy="347472"/>
            </a:xfrm>
            <a:prstGeom prst="rect">
              <a:avLst/>
            </a:prstGeom>
            <a:noFill/>
            <a:ln>
              <a:noFill/>
            </a:ln>
          </p:spPr>
        </p:pic>
      </p:grpSp>
      <p:pic>
        <p:nvPicPr>
          <p:cNvPr id="218" name="Google Shape;218;p32"/>
          <p:cNvPicPr preferRelativeResize="0"/>
          <p:nvPr/>
        </p:nvPicPr>
        <p:blipFill rotWithShape="1">
          <a:blip r:embed="rId5">
            <a:alphaModFix/>
          </a:blip>
          <a:srcRect b="0" l="0" r="0" t="0"/>
          <a:stretch/>
        </p:blipFill>
        <p:spPr>
          <a:xfrm>
            <a:off x="6300215" y="1690116"/>
            <a:ext cx="609599" cy="609599"/>
          </a:xfrm>
          <a:prstGeom prst="rect">
            <a:avLst/>
          </a:prstGeom>
          <a:noFill/>
          <a:ln>
            <a:noFill/>
          </a:ln>
        </p:spPr>
      </p:pic>
      <p:pic>
        <p:nvPicPr>
          <p:cNvPr id="219" name="Google Shape;219;p32"/>
          <p:cNvPicPr preferRelativeResize="0"/>
          <p:nvPr/>
        </p:nvPicPr>
        <p:blipFill rotWithShape="1">
          <a:blip r:embed="rId6">
            <a:alphaModFix/>
          </a:blip>
          <a:srcRect b="0" l="0" r="0" t="0"/>
          <a:stretch/>
        </p:blipFill>
        <p:spPr>
          <a:xfrm>
            <a:off x="7115556" y="638555"/>
            <a:ext cx="1228344" cy="1228344"/>
          </a:xfrm>
          <a:prstGeom prst="rect">
            <a:avLst/>
          </a:prstGeom>
          <a:noFill/>
          <a:ln>
            <a:noFill/>
          </a:ln>
        </p:spPr>
      </p:pic>
      <p:sp>
        <p:nvSpPr>
          <p:cNvPr id="220" name="Google Shape;220;p32"/>
          <p:cNvSpPr txBox="1"/>
          <p:nvPr/>
        </p:nvSpPr>
        <p:spPr>
          <a:xfrm>
            <a:off x="7382002" y="4693716"/>
            <a:ext cx="1353900" cy="2277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700"/>
              <a:buFont typeface="Arial"/>
              <a:buNone/>
            </a:pPr>
            <a:r>
              <a:rPr b="0" i="1" lang="en" sz="700" u="none" cap="none" strike="noStrike">
                <a:solidFill>
                  <a:srgbClr val="FFFFFF"/>
                </a:solidFill>
                <a:latin typeface="Verdana"/>
                <a:ea typeface="Verdana"/>
                <a:cs typeface="Verdana"/>
                <a:sym typeface="Verdana"/>
              </a:rPr>
              <a:t>Making the future of young minds</a:t>
            </a:r>
            <a:endParaRPr b="0" i="0" sz="700" u="none" cap="none" strike="noStrike">
              <a:solidFill>
                <a:srgbClr val="000000"/>
              </a:solidFill>
              <a:latin typeface="Verdana"/>
              <a:ea typeface="Verdana"/>
              <a:cs typeface="Verdana"/>
              <a:sym typeface="Verdana"/>
            </a:endParaRPr>
          </a:p>
        </p:txBody>
      </p:sp>
      <p:sp>
        <p:nvSpPr>
          <p:cNvPr id="221" name="Google Shape;221;p32"/>
          <p:cNvSpPr txBox="1"/>
          <p:nvPr>
            <p:ph type="title"/>
          </p:nvPr>
        </p:nvSpPr>
        <p:spPr>
          <a:xfrm>
            <a:off x="755091" y="775461"/>
            <a:ext cx="2764200" cy="936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 sz="3000"/>
              <a:t>Let’s Team Up!</a:t>
            </a:r>
            <a:endParaRPr sz="3000"/>
          </a:p>
        </p:txBody>
      </p:sp>
      <p:pic>
        <p:nvPicPr>
          <p:cNvPr id="222" name="Google Shape;222;p32"/>
          <p:cNvPicPr preferRelativeResize="0"/>
          <p:nvPr/>
        </p:nvPicPr>
        <p:blipFill rotWithShape="1">
          <a:blip r:embed="rId7">
            <a:alphaModFix/>
          </a:blip>
          <a:srcRect b="0" l="0" r="0" t="0"/>
          <a:stretch/>
        </p:blipFill>
        <p:spPr>
          <a:xfrm>
            <a:off x="676655" y="1552955"/>
            <a:ext cx="3012947" cy="30129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dm8ker_july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