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1" r:id="rId4"/>
    <p:sldMasterId id="2147483672" r:id="rId5"/>
  </p:sldMasterIdLst>
  <p:notesMasterIdLst>
    <p:notesMasterId r:id="rId6"/>
  </p:notesMasterIdLst>
  <p:sldIdLst>
    <p:sldId id="256" r:id="rId7"/>
    <p:sldId id="257" r:id="rId8"/>
    <p:sldId id="258" r:id="rId9"/>
  </p:sldIdLst>
  <p:sldSz cy="10698475" cx="7589525"/>
  <p:notesSz cx="6858000" cy="9144000"/>
  <p:embeddedFontLst>
    <p:embeddedFont>
      <p:font typeface="Assistant"/>
      <p:regular r:id="rId10"/>
      <p:bold r:id="rId11"/>
    </p:embeddedFont>
    <p:embeddedFont>
      <p:font typeface="Helvetica Neue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70">
          <p15:clr>
            <a:srgbClr val="A4A3A4"/>
          </p15:clr>
        </p15:guide>
        <p15:guide id="2" pos="23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70" orient="horz"/>
        <p:guide pos="239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ssistant-bold.fntdata"/><Relationship Id="rId10" Type="http://schemas.openxmlformats.org/officeDocument/2006/relationships/font" Target="fonts/Assistant-regular.fntdata"/><Relationship Id="rId13" Type="http://schemas.openxmlformats.org/officeDocument/2006/relationships/font" Target="fonts/HelveticaNeueLight-bold.fntdata"/><Relationship Id="rId12" Type="http://schemas.openxmlformats.org/officeDocument/2006/relationships/font" Target="fonts/HelveticaNeueLigh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HelveticaNeueLight-boldItalic.fntdata"/><Relationship Id="rId14" Type="http://schemas.openxmlformats.org/officeDocument/2006/relationships/font" Target="fonts/HelveticaNeueLight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3052" y="685800"/>
            <a:ext cx="2432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c25d1bbf8e_0_110:notes"/>
          <p:cNvSpPr/>
          <p:nvPr>
            <p:ph idx="2" type="sldImg"/>
          </p:nvPr>
        </p:nvSpPr>
        <p:spPr>
          <a:xfrm>
            <a:off x="577296" y="1844168"/>
            <a:ext cx="4709700" cy="497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g1c25d1bbf8e_0_110:notes"/>
          <p:cNvSpPr txBox="1"/>
          <p:nvPr>
            <p:ph idx="1" type="body"/>
          </p:nvPr>
        </p:nvSpPr>
        <p:spPr>
          <a:xfrm>
            <a:off x="586432" y="7100047"/>
            <a:ext cx="4691400" cy="5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g1c25d1bbf8e_0_110:notes"/>
          <p:cNvSpPr txBox="1"/>
          <p:nvPr>
            <p:ph idx="12" type="sldNum"/>
          </p:nvPr>
        </p:nvSpPr>
        <p:spPr>
          <a:xfrm>
            <a:off x="3321759" y="14013117"/>
            <a:ext cx="2541300" cy="7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cd30c5f3dc_0_40:notes"/>
          <p:cNvSpPr/>
          <p:nvPr>
            <p:ph idx="2" type="sldImg"/>
          </p:nvPr>
        </p:nvSpPr>
        <p:spPr>
          <a:xfrm>
            <a:off x="577296" y="1844168"/>
            <a:ext cx="4709700" cy="497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6" name="Google Shape;146;g1cd30c5f3dc_0_40:notes"/>
          <p:cNvSpPr txBox="1"/>
          <p:nvPr>
            <p:ph idx="1" type="body"/>
          </p:nvPr>
        </p:nvSpPr>
        <p:spPr>
          <a:xfrm>
            <a:off x="586432" y="7100047"/>
            <a:ext cx="4691400" cy="5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g1cd30c5f3dc_0_40:notes"/>
          <p:cNvSpPr txBox="1"/>
          <p:nvPr>
            <p:ph idx="12" type="sldNum"/>
          </p:nvPr>
        </p:nvSpPr>
        <p:spPr>
          <a:xfrm>
            <a:off x="3321759" y="14013117"/>
            <a:ext cx="2541300" cy="7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1cd30c5f3dc_0_86:notes"/>
          <p:cNvSpPr/>
          <p:nvPr>
            <p:ph idx="2" type="sldImg"/>
          </p:nvPr>
        </p:nvSpPr>
        <p:spPr>
          <a:xfrm>
            <a:off x="577296" y="1844168"/>
            <a:ext cx="4709700" cy="497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3" name="Google Shape;193;g1cd30c5f3dc_0_86:notes"/>
          <p:cNvSpPr txBox="1"/>
          <p:nvPr>
            <p:ph idx="1" type="body"/>
          </p:nvPr>
        </p:nvSpPr>
        <p:spPr>
          <a:xfrm>
            <a:off x="586432" y="7100047"/>
            <a:ext cx="4691400" cy="5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g1cd30c5f3dc_0_86:notes"/>
          <p:cNvSpPr txBox="1"/>
          <p:nvPr>
            <p:ph idx="12" type="sldNum"/>
          </p:nvPr>
        </p:nvSpPr>
        <p:spPr>
          <a:xfrm>
            <a:off x="3321759" y="14013117"/>
            <a:ext cx="2541300" cy="7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8718" y="1548715"/>
            <a:ext cx="7072200" cy="426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8711" y="5894977"/>
            <a:ext cx="7072200" cy="164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8711" y="2300739"/>
            <a:ext cx="7072200" cy="408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8711" y="6556625"/>
            <a:ext cx="7072200" cy="270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258718" y="1548715"/>
            <a:ext cx="7072500" cy="4268700"/>
          </a:xfrm>
          <a:prstGeom prst="rect">
            <a:avLst/>
          </a:prstGeom>
        </p:spPr>
        <p:txBody>
          <a:bodyPr anchorCtr="0" anchor="b" bIns="112625" lIns="112625" spcFirstLastPara="1" rIns="112625" wrap="square" tIns="1126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258711" y="5894977"/>
            <a:ext cx="7072500" cy="16485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258711" y="4473766"/>
            <a:ext cx="7072500" cy="17502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258711" y="925652"/>
            <a:ext cx="7072500" cy="11919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258711" y="2397147"/>
            <a:ext cx="7072500" cy="71061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74650" lvl="0" marL="457200" rtl="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36550" lvl="1" marL="9144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258711" y="925652"/>
            <a:ext cx="7072500" cy="11919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258711" y="2397147"/>
            <a:ext cx="3320100" cy="71061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36550" lvl="0" marL="4572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010895" y="2397147"/>
            <a:ext cx="3320100" cy="71061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36550" lvl="0" marL="4572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258711" y="925652"/>
            <a:ext cx="7072500" cy="11919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258711" y="1155647"/>
            <a:ext cx="2330700" cy="1572000"/>
          </a:xfrm>
          <a:prstGeom prst="rect">
            <a:avLst/>
          </a:prstGeom>
        </p:spPr>
        <p:txBody>
          <a:bodyPr anchorCtr="0" anchor="b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258711" y="2890367"/>
            <a:ext cx="2330700" cy="66132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06908" y="936312"/>
            <a:ext cx="5285400" cy="85095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3794763" y="-260"/>
            <a:ext cx="3794700" cy="1069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2625" lIns="112625" spcFirstLastPara="1" rIns="112625" wrap="square" tIns="1126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20365" y="2565003"/>
            <a:ext cx="3357300" cy="3083100"/>
          </a:xfrm>
          <a:prstGeom prst="rect">
            <a:avLst/>
          </a:prstGeom>
        </p:spPr>
        <p:txBody>
          <a:bodyPr anchorCtr="0" anchor="b" bIns="112625" lIns="112625" spcFirstLastPara="1" rIns="112625" wrap="square" tIns="1126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20365" y="5830393"/>
            <a:ext cx="3357300" cy="25689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099788" y="1506075"/>
            <a:ext cx="3184800" cy="7685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indent="-374650" lvl="0" marL="457200" rtl="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36550" lvl="1" marL="9144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8711" y="4473766"/>
            <a:ext cx="7072200" cy="175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258711" y="8799592"/>
            <a:ext cx="4979100" cy="12579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258711" y="2300739"/>
            <a:ext cx="7072500" cy="4084200"/>
          </a:xfrm>
          <a:prstGeom prst="rect">
            <a:avLst/>
          </a:prstGeom>
        </p:spPr>
        <p:txBody>
          <a:bodyPr anchorCtr="0" anchor="b" bIns="112625" lIns="112625" spcFirstLastPara="1" rIns="112625" wrap="square" tIns="1126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258711" y="6556625"/>
            <a:ext cx="7072500" cy="27057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74650" lvl="0" marL="457200" rtl="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36550" lvl="1" marL="914400" rtl="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">
  <p:cSld name="DEFAULT">
    <p:bg>
      <p:bgPr>
        <a:solidFill>
          <a:schemeClr val="lt1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5"/>
          <p:cNvSpPr txBox="1"/>
          <p:nvPr>
            <p:ph idx="12" type="sldNum"/>
          </p:nvPr>
        </p:nvSpPr>
        <p:spPr>
          <a:xfrm>
            <a:off x="7102135" y="9879685"/>
            <a:ext cx="455400" cy="8193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1pPr>
            <a:lvl2pPr lvl="1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2pPr>
            <a:lvl3pPr lvl="2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3pPr>
            <a:lvl4pPr lvl="3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4pPr>
            <a:lvl5pPr lvl="4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5pPr>
            <a:lvl6pPr lvl="5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6pPr>
            <a:lvl7pPr lvl="6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7pPr>
            <a:lvl8pPr lvl="7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8pPr>
            <a:lvl9pPr lvl="8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8711" y="2397147"/>
            <a:ext cx="7072200" cy="71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8711" y="2397147"/>
            <a:ext cx="3319800" cy="71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010895" y="2397147"/>
            <a:ext cx="3319800" cy="71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8711" y="1155647"/>
            <a:ext cx="2330700" cy="1572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8711" y="2890367"/>
            <a:ext cx="2330700" cy="6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6908" y="936312"/>
            <a:ext cx="5285400" cy="850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94763" y="-260"/>
            <a:ext cx="3794700" cy="1069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0365" y="2565003"/>
            <a:ext cx="3357600" cy="3083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0365" y="5830393"/>
            <a:ext cx="3357600" cy="256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99788" y="1506075"/>
            <a:ext cx="3184800" cy="768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8711" y="8799592"/>
            <a:ext cx="4979100" cy="125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8711" y="2397147"/>
            <a:ext cx="7072200" cy="710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258711" y="925652"/>
            <a:ext cx="7072500" cy="11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258711" y="2397147"/>
            <a:ext cx="7072500" cy="7106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746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3655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 algn="r">
              <a:buNone/>
              <a:defRPr sz="1100">
                <a:solidFill>
                  <a:schemeClr val="dk2"/>
                </a:solidFill>
              </a:defRPr>
            </a:lvl1pPr>
            <a:lvl2pPr lvl="1" rtl="0" algn="r">
              <a:buNone/>
              <a:defRPr sz="1100">
                <a:solidFill>
                  <a:schemeClr val="dk2"/>
                </a:solidFill>
              </a:defRPr>
            </a:lvl2pPr>
            <a:lvl3pPr lvl="2" rtl="0" algn="r">
              <a:buNone/>
              <a:defRPr sz="1100">
                <a:solidFill>
                  <a:schemeClr val="dk2"/>
                </a:solidFill>
              </a:defRPr>
            </a:lvl3pPr>
            <a:lvl4pPr lvl="3" rtl="0" algn="r">
              <a:buNone/>
              <a:defRPr sz="1100">
                <a:solidFill>
                  <a:schemeClr val="dk2"/>
                </a:solidFill>
              </a:defRPr>
            </a:lvl4pPr>
            <a:lvl5pPr lvl="4" rtl="0" algn="r">
              <a:buNone/>
              <a:defRPr sz="1100">
                <a:solidFill>
                  <a:schemeClr val="dk2"/>
                </a:solidFill>
              </a:defRPr>
            </a:lvl5pPr>
            <a:lvl6pPr lvl="5" rtl="0" algn="r">
              <a:buNone/>
              <a:defRPr sz="1100">
                <a:solidFill>
                  <a:schemeClr val="dk2"/>
                </a:solidFill>
              </a:defRPr>
            </a:lvl6pPr>
            <a:lvl7pPr lvl="6" rtl="0" algn="r">
              <a:buNone/>
              <a:defRPr sz="1100">
                <a:solidFill>
                  <a:schemeClr val="dk2"/>
                </a:solidFill>
              </a:defRPr>
            </a:lvl7pPr>
            <a:lvl8pPr lvl="7" rtl="0" algn="r">
              <a:buNone/>
              <a:defRPr sz="1100">
                <a:solidFill>
                  <a:schemeClr val="dk2"/>
                </a:solidFill>
              </a:defRPr>
            </a:lvl8pPr>
            <a:lvl9pPr lvl="8" rtl="0" algn="r">
              <a:buNone/>
              <a:defRPr sz="11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102" name="Google Shape;102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89525" cy="1524721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6"/>
          <p:cNvSpPr/>
          <p:nvPr/>
        </p:nvSpPr>
        <p:spPr>
          <a:xfrm>
            <a:off x="5854776" y="648007"/>
            <a:ext cx="2040900" cy="8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7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Making the future of young minds</a:t>
            </a:r>
            <a:endParaRPr b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6"/>
          <p:cNvSpPr txBox="1"/>
          <p:nvPr/>
        </p:nvSpPr>
        <p:spPr>
          <a:xfrm>
            <a:off x="0" y="1855625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5 + 7</a:t>
            </a:r>
            <a:endParaRPr sz="3000"/>
          </a:p>
        </p:txBody>
      </p:sp>
      <p:sp>
        <p:nvSpPr>
          <p:cNvPr id="105" name="Google Shape;105;p26"/>
          <p:cNvSpPr txBox="1"/>
          <p:nvPr/>
        </p:nvSpPr>
        <p:spPr>
          <a:xfrm>
            <a:off x="0" y="2297768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0 + 8</a:t>
            </a:r>
            <a:endParaRPr sz="3000"/>
          </a:p>
        </p:txBody>
      </p:sp>
      <p:sp>
        <p:nvSpPr>
          <p:cNvPr id="106" name="Google Shape;106;p26"/>
          <p:cNvSpPr txBox="1"/>
          <p:nvPr/>
        </p:nvSpPr>
        <p:spPr>
          <a:xfrm>
            <a:off x="0" y="2739910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3</a:t>
            </a:r>
            <a:r>
              <a:rPr lang="en" sz="3000"/>
              <a:t> + 7</a:t>
            </a:r>
            <a:endParaRPr sz="3000"/>
          </a:p>
        </p:txBody>
      </p:sp>
      <p:sp>
        <p:nvSpPr>
          <p:cNvPr id="107" name="Google Shape;107;p26"/>
          <p:cNvSpPr txBox="1"/>
          <p:nvPr/>
        </p:nvSpPr>
        <p:spPr>
          <a:xfrm>
            <a:off x="0" y="3182053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4 + 7</a:t>
            </a:r>
            <a:endParaRPr sz="3000"/>
          </a:p>
        </p:txBody>
      </p:sp>
      <p:sp>
        <p:nvSpPr>
          <p:cNvPr id="108" name="Google Shape;108;p26"/>
          <p:cNvSpPr txBox="1"/>
          <p:nvPr/>
        </p:nvSpPr>
        <p:spPr>
          <a:xfrm>
            <a:off x="0" y="3624195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0 + 2</a:t>
            </a:r>
            <a:endParaRPr sz="3000"/>
          </a:p>
        </p:txBody>
      </p:sp>
      <p:sp>
        <p:nvSpPr>
          <p:cNvPr id="109" name="Google Shape;109;p26"/>
          <p:cNvSpPr txBox="1"/>
          <p:nvPr/>
        </p:nvSpPr>
        <p:spPr>
          <a:xfrm>
            <a:off x="0" y="4066338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</a:t>
            </a:r>
            <a:r>
              <a:rPr lang="en" sz="3000"/>
              <a:t> + 11</a:t>
            </a:r>
            <a:endParaRPr sz="3000"/>
          </a:p>
        </p:txBody>
      </p:sp>
      <p:sp>
        <p:nvSpPr>
          <p:cNvPr id="110" name="Google Shape;110;p26"/>
          <p:cNvSpPr txBox="1"/>
          <p:nvPr/>
        </p:nvSpPr>
        <p:spPr>
          <a:xfrm>
            <a:off x="0" y="4508480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</a:t>
            </a:r>
            <a:r>
              <a:rPr lang="en" sz="3000"/>
              <a:t> + 4</a:t>
            </a:r>
            <a:endParaRPr sz="3000"/>
          </a:p>
        </p:txBody>
      </p:sp>
      <p:sp>
        <p:nvSpPr>
          <p:cNvPr id="111" name="Google Shape;111;p26"/>
          <p:cNvSpPr txBox="1"/>
          <p:nvPr/>
        </p:nvSpPr>
        <p:spPr>
          <a:xfrm>
            <a:off x="0" y="4950623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7</a:t>
            </a:r>
            <a:r>
              <a:rPr lang="en" sz="3000"/>
              <a:t> + 7</a:t>
            </a:r>
            <a:endParaRPr sz="3000"/>
          </a:p>
        </p:txBody>
      </p:sp>
      <p:sp>
        <p:nvSpPr>
          <p:cNvPr id="112" name="Google Shape;112;p26"/>
          <p:cNvSpPr txBox="1"/>
          <p:nvPr/>
        </p:nvSpPr>
        <p:spPr>
          <a:xfrm>
            <a:off x="0" y="5392765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8</a:t>
            </a:r>
            <a:r>
              <a:rPr lang="en" sz="3000"/>
              <a:t> + 6</a:t>
            </a:r>
            <a:endParaRPr sz="3000"/>
          </a:p>
        </p:txBody>
      </p:sp>
      <p:sp>
        <p:nvSpPr>
          <p:cNvPr id="113" name="Google Shape;113;p26"/>
          <p:cNvSpPr txBox="1"/>
          <p:nvPr/>
        </p:nvSpPr>
        <p:spPr>
          <a:xfrm>
            <a:off x="0" y="5834908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14 + 3</a:t>
            </a:r>
            <a:endParaRPr sz="3000"/>
          </a:p>
        </p:txBody>
      </p:sp>
      <p:sp>
        <p:nvSpPr>
          <p:cNvPr id="114" name="Google Shape;114;p26"/>
          <p:cNvSpPr txBox="1"/>
          <p:nvPr/>
        </p:nvSpPr>
        <p:spPr>
          <a:xfrm>
            <a:off x="0" y="6277050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 + 0</a:t>
            </a:r>
            <a:endParaRPr sz="3000"/>
          </a:p>
        </p:txBody>
      </p:sp>
      <p:sp>
        <p:nvSpPr>
          <p:cNvPr id="115" name="Google Shape;115;p26"/>
          <p:cNvSpPr txBox="1"/>
          <p:nvPr/>
        </p:nvSpPr>
        <p:spPr>
          <a:xfrm>
            <a:off x="0" y="6719193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0 + 0</a:t>
            </a:r>
            <a:endParaRPr sz="3000"/>
          </a:p>
        </p:txBody>
      </p:sp>
      <p:sp>
        <p:nvSpPr>
          <p:cNvPr id="116" name="Google Shape;116;p26"/>
          <p:cNvSpPr txBox="1"/>
          <p:nvPr/>
        </p:nvSpPr>
        <p:spPr>
          <a:xfrm>
            <a:off x="0" y="7161335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 + 1</a:t>
            </a:r>
            <a:endParaRPr sz="3000"/>
          </a:p>
        </p:txBody>
      </p:sp>
      <p:sp>
        <p:nvSpPr>
          <p:cNvPr id="117" name="Google Shape;117;p26"/>
          <p:cNvSpPr txBox="1"/>
          <p:nvPr/>
        </p:nvSpPr>
        <p:spPr>
          <a:xfrm>
            <a:off x="0" y="7603478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7</a:t>
            </a:r>
            <a:r>
              <a:rPr lang="en" sz="3000"/>
              <a:t> + 7</a:t>
            </a:r>
            <a:endParaRPr sz="3000"/>
          </a:p>
        </p:txBody>
      </p:sp>
      <p:sp>
        <p:nvSpPr>
          <p:cNvPr id="118" name="Google Shape;118;p26"/>
          <p:cNvSpPr txBox="1"/>
          <p:nvPr/>
        </p:nvSpPr>
        <p:spPr>
          <a:xfrm>
            <a:off x="0" y="8045620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</a:t>
            </a:r>
            <a:r>
              <a:rPr lang="en" sz="3000"/>
              <a:t> + 7</a:t>
            </a:r>
            <a:endParaRPr sz="3000"/>
          </a:p>
        </p:txBody>
      </p:sp>
      <p:sp>
        <p:nvSpPr>
          <p:cNvPr id="119" name="Google Shape;119;p26"/>
          <p:cNvSpPr txBox="1"/>
          <p:nvPr/>
        </p:nvSpPr>
        <p:spPr>
          <a:xfrm>
            <a:off x="0" y="8487763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8 + 8</a:t>
            </a:r>
            <a:endParaRPr sz="3000"/>
          </a:p>
        </p:txBody>
      </p:sp>
      <p:sp>
        <p:nvSpPr>
          <p:cNvPr id="120" name="Google Shape;120;p26"/>
          <p:cNvSpPr txBox="1"/>
          <p:nvPr/>
        </p:nvSpPr>
        <p:spPr>
          <a:xfrm>
            <a:off x="0" y="8929905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5 + 5</a:t>
            </a:r>
            <a:endParaRPr sz="3000"/>
          </a:p>
        </p:txBody>
      </p:sp>
      <p:sp>
        <p:nvSpPr>
          <p:cNvPr id="121" name="Google Shape;121;p26"/>
          <p:cNvSpPr txBox="1"/>
          <p:nvPr/>
        </p:nvSpPr>
        <p:spPr>
          <a:xfrm>
            <a:off x="0" y="9372048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5 + 4</a:t>
            </a:r>
            <a:endParaRPr sz="3000"/>
          </a:p>
        </p:txBody>
      </p:sp>
      <p:sp>
        <p:nvSpPr>
          <p:cNvPr id="122" name="Google Shape;122;p26"/>
          <p:cNvSpPr txBox="1"/>
          <p:nvPr/>
        </p:nvSpPr>
        <p:spPr>
          <a:xfrm>
            <a:off x="0" y="9814190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16 + 4</a:t>
            </a:r>
            <a:endParaRPr sz="3000"/>
          </a:p>
        </p:txBody>
      </p:sp>
      <p:sp>
        <p:nvSpPr>
          <p:cNvPr id="123" name="Google Shape;123;p26"/>
          <p:cNvSpPr txBox="1"/>
          <p:nvPr/>
        </p:nvSpPr>
        <p:spPr>
          <a:xfrm>
            <a:off x="0" y="10256333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4 + 4</a:t>
            </a:r>
            <a:endParaRPr sz="3000"/>
          </a:p>
        </p:txBody>
      </p:sp>
      <p:sp>
        <p:nvSpPr>
          <p:cNvPr id="124" name="Google Shape;124;p26"/>
          <p:cNvSpPr txBox="1"/>
          <p:nvPr/>
        </p:nvSpPr>
        <p:spPr>
          <a:xfrm>
            <a:off x="3161400" y="1855625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12</a:t>
            </a:r>
            <a:endParaRPr sz="3000"/>
          </a:p>
        </p:txBody>
      </p:sp>
      <p:sp>
        <p:nvSpPr>
          <p:cNvPr id="125" name="Google Shape;125;p26"/>
          <p:cNvSpPr txBox="1"/>
          <p:nvPr/>
        </p:nvSpPr>
        <p:spPr>
          <a:xfrm>
            <a:off x="3161400" y="2297768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8</a:t>
            </a:r>
            <a:endParaRPr sz="3000"/>
          </a:p>
        </p:txBody>
      </p:sp>
      <p:sp>
        <p:nvSpPr>
          <p:cNvPr id="126" name="Google Shape;126;p26"/>
          <p:cNvSpPr txBox="1"/>
          <p:nvPr/>
        </p:nvSpPr>
        <p:spPr>
          <a:xfrm>
            <a:off x="3161400" y="2739910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10</a:t>
            </a:r>
            <a:endParaRPr sz="3000"/>
          </a:p>
        </p:txBody>
      </p:sp>
      <p:sp>
        <p:nvSpPr>
          <p:cNvPr id="127" name="Google Shape;127;p26"/>
          <p:cNvSpPr txBox="1"/>
          <p:nvPr/>
        </p:nvSpPr>
        <p:spPr>
          <a:xfrm>
            <a:off x="3161400" y="3182053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11</a:t>
            </a:r>
            <a:endParaRPr sz="3000"/>
          </a:p>
        </p:txBody>
      </p:sp>
      <p:sp>
        <p:nvSpPr>
          <p:cNvPr id="128" name="Google Shape;128;p26"/>
          <p:cNvSpPr txBox="1"/>
          <p:nvPr/>
        </p:nvSpPr>
        <p:spPr>
          <a:xfrm>
            <a:off x="3161400" y="3624195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</a:t>
            </a:r>
            <a:endParaRPr sz="3000"/>
          </a:p>
        </p:txBody>
      </p:sp>
      <p:sp>
        <p:nvSpPr>
          <p:cNvPr id="129" name="Google Shape;129;p26"/>
          <p:cNvSpPr txBox="1"/>
          <p:nvPr/>
        </p:nvSpPr>
        <p:spPr>
          <a:xfrm>
            <a:off x="3161400" y="4066338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12</a:t>
            </a:r>
            <a:endParaRPr sz="3000"/>
          </a:p>
        </p:txBody>
      </p:sp>
      <p:sp>
        <p:nvSpPr>
          <p:cNvPr id="130" name="Google Shape;130;p26"/>
          <p:cNvSpPr txBox="1"/>
          <p:nvPr/>
        </p:nvSpPr>
        <p:spPr>
          <a:xfrm>
            <a:off x="3161400" y="4508480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6</a:t>
            </a:r>
            <a:endParaRPr sz="3000"/>
          </a:p>
        </p:txBody>
      </p:sp>
      <p:sp>
        <p:nvSpPr>
          <p:cNvPr id="131" name="Google Shape;131;p26"/>
          <p:cNvSpPr txBox="1"/>
          <p:nvPr/>
        </p:nvSpPr>
        <p:spPr>
          <a:xfrm>
            <a:off x="3161400" y="4950623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14</a:t>
            </a:r>
            <a:endParaRPr sz="3000"/>
          </a:p>
        </p:txBody>
      </p:sp>
      <p:sp>
        <p:nvSpPr>
          <p:cNvPr id="132" name="Google Shape;132;p26"/>
          <p:cNvSpPr txBox="1"/>
          <p:nvPr/>
        </p:nvSpPr>
        <p:spPr>
          <a:xfrm>
            <a:off x="3161400" y="5392765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14</a:t>
            </a:r>
            <a:endParaRPr sz="3000"/>
          </a:p>
        </p:txBody>
      </p:sp>
      <p:sp>
        <p:nvSpPr>
          <p:cNvPr id="133" name="Google Shape;133;p26"/>
          <p:cNvSpPr txBox="1"/>
          <p:nvPr/>
        </p:nvSpPr>
        <p:spPr>
          <a:xfrm>
            <a:off x="3161400" y="5834908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17</a:t>
            </a:r>
            <a:endParaRPr sz="3000"/>
          </a:p>
        </p:txBody>
      </p:sp>
      <p:sp>
        <p:nvSpPr>
          <p:cNvPr id="134" name="Google Shape;134;p26"/>
          <p:cNvSpPr txBox="1"/>
          <p:nvPr/>
        </p:nvSpPr>
        <p:spPr>
          <a:xfrm>
            <a:off x="3161400" y="6277050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0</a:t>
            </a:r>
            <a:endParaRPr sz="3000"/>
          </a:p>
        </p:txBody>
      </p:sp>
      <p:sp>
        <p:nvSpPr>
          <p:cNvPr id="135" name="Google Shape;135;p26"/>
          <p:cNvSpPr txBox="1"/>
          <p:nvPr/>
        </p:nvSpPr>
        <p:spPr>
          <a:xfrm>
            <a:off x="3161400" y="6719193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0</a:t>
            </a:r>
            <a:endParaRPr sz="3000"/>
          </a:p>
        </p:txBody>
      </p:sp>
      <p:sp>
        <p:nvSpPr>
          <p:cNvPr id="136" name="Google Shape;136;p26"/>
          <p:cNvSpPr txBox="1"/>
          <p:nvPr/>
        </p:nvSpPr>
        <p:spPr>
          <a:xfrm>
            <a:off x="3161400" y="7161335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</a:t>
            </a:r>
            <a:endParaRPr sz="3000"/>
          </a:p>
        </p:txBody>
      </p:sp>
      <p:sp>
        <p:nvSpPr>
          <p:cNvPr id="137" name="Google Shape;137;p26"/>
          <p:cNvSpPr txBox="1"/>
          <p:nvPr/>
        </p:nvSpPr>
        <p:spPr>
          <a:xfrm>
            <a:off x="3161400" y="7603478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14</a:t>
            </a:r>
            <a:endParaRPr sz="3000"/>
          </a:p>
        </p:txBody>
      </p:sp>
      <p:sp>
        <p:nvSpPr>
          <p:cNvPr id="138" name="Google Shape;138;p26"/>
          <p:cNvSpPr txBox="1"/>
          <p:nvPr/>
        </p:nvSpPr>
        <p:spPr>
          <a:xfrm>
            <a:off x="3161400" y="8045620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9</a:t>
            </a:r>
            <a:endParaRPr sz="3000"/>
          </a:p>
        </p:txBody>
      </p:sp>
      <p:sp>
        <p:nvSpPr>
          <p:cNvPr id="139" name="Google Shape;139;p26"/>
          <p:cNvSpPr txBox="1"/>
          <p:nvPr/>
        </p:nvSpPr>
        <p:spPr>
          <a:xfrm>
            <a:off x="3161400" y="8487763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16</a:t>
            </a:r>
            <a:endParaRPr sz="3000"/>
          </a:p>
        </p:txBody>
      </p:sp>
      <p:sp>
        <p:nvSpPr>
          <p:cNvPr id="140" name="Google Shape;140;p26"/>
          <p:cNvSpPr txBox="1"/>
          <p:nvPr/>
        </p:nvSpPr>
        <p:spPr>
          <a:xfrm>
            <a:off x="3161400" y="8929905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10</a:t>
            </a:r>
            <a:endParaRPr sz="3000"/>
          </a:p>
        </p:txBody>
      </p:sp>
      <p:sp>
        <p:nvSpPr>
          <p:cNvPr id="141" name="Google Shape;141;p26"/>
          <p:cNvSpPr txBox="1"/>
          <p:nvPr/>
        </p:nvSpPr>
        <p:spPr>
          <a:xfrm>
            <a:off x="3161400" y="9372048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9</a:t>
            </a:r>
            <a:endParaRPr sz="3000"/>
          </a:p>
        </p:txBody>
      </p:sp>
      <p:sp>
        <p:nvSpPr>
          <p:cNvPr id="142" name="Google Shape;142;p26"/>
          <p:cNvSpPr txBox="1"/>
          <p:nvPr/>
        </p:nvSpPr>
        <p:spPr>
          <a:xfrm>
            <a:off x="3161400" y="9814190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20</a:t>
            </a:r>
            <a:endParaRPr sz="3000"/>
          </a:p>
        </p:txBody>
      </p:sp>
      <p:sp>
        <p:nvSpPr>
          <p:cNvPr id="143" name="Google Shape;143;p26"/>
          <p:cNvSpPr txBox="1"/>
          <p:nvPr/>
        </p:nvSpPr>
        <p:spPr>
          <a:xfrm>
            <a:off x="3161400" y="10256333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8</a:t>
            </a:r>
            <a:endParaRPr sz="3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149" name="Google Shape;149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89525" cy="1524721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7"/>
          <p:cNvSpPr/>
          <p:nvPr/>
        </p:nvSpPr>
        <p:spPr>
          <a:xfrm>
            <a:off x="5854776" y="648007"/>
            <a:ext cx="2040900" cy="8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7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Making the future of young minds</a:t>
            </a:r>
            <a:endParaRPr b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27"/>
          <p:cNvSpPr txBox="1"/>
          <p:nvPr/>
        </p:nvSpPr>
        <p:spPr>
          <a:xfrm>
            <a:off x="0" y="1855625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9 - 2</a:t>
            </a:r>
            <a:endParaRPr sz="3000"/>
          </a:p>
        </p:txBody>
      </p:sp>
      <p:sp>
        <p:nvSpPr>
          <p:cNvPr id="152" name="Google Shape;152;p27"/>
          <p:cNvSpPr txBox="1"/>
          <p:nvPr/>
        </p:nvSpPr>
        <p:spPr>
          <a:xfrm>
            <a:off x="0" y="2297768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11 - 9</a:t>
            </a:r>
            <a:endParaRPr sz="3000"/>
          </a:p>
        </p:txBody>
      </p:sp>
      <p:sp>
        <p:nvSpPr>
          <p:cNvPr id="153" name="Google Shape;153;p27"/>
          <p:cNvSpPr txBox="1"/>
          <p:nvPr/>
        </p:nvSpPr>
        <p:spPr>
          <a:xfrm>
            <a:off x="0" y="2739910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11 - 8</a:t>
            </a:r>
            <a:endParaRPr sz="3000"/>
          </a:p>
        </p:txBody>
      </p:sp>
      <p:sp>
        <p:nvSpPr>
          <p:cNvPr id="154" name="Google Shape;154;p27"/>
          <p:cNvSpPr txBox="1"/>
          <p:nvPr/>
        </p:nvSpPr>
        <p:spPr>
          <a:xfrm>
            <a:off x="0" y="3182053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13 - 4</a:t>
            </a:r>
            <a:endParaRPr sz="3000"/>
          </a:p>
        </p:txBody>
      </p:sp>
      <p:sp>
        <p:nvSpPr>
          <p:cNvPr id="155" name="Google Shape;155;p27"/>
          <p:cNvSpPr txBox="1"/>
          <p:nvPr/>
        </p:nvSpPr>
        <p:spPr>
          <a:xfrm>
            <a:off x="0" y="3624195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6 - 3</a:t>
            </a:r>
            <a:endParaRPr sz="3000"/>
          </a:p>
        </p:txBody>
      </p:sp>
      <p:sp>
        <p:nvSpPr>
          <p:cNvPr id="156" name="Google Shape;156;p27"/>
          <p:cNvSpPr txBox="1"/>
          <p:nvPr/>
        </p:nvSpPr>
        <p:spPr>
          <a:xfrm>
            <a:off x="0" y="4066338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8 - 5</a:t>
            </a:r>
            <a:endParaRPr sz="3000"/>
          </a:p>
        </p:txBody>
      </p:sp>
      <p:sp>
        <p:nvSpPr>
          <p:cNvPr id="157" name="Google Shape;157;p27"/>
          <p:cNvSpPr txBox="1"/>
          <p:nvPr/>
        </p:nvSpPr>
        <p:spPr>
          <a:xfrm>
            <a:off x="0" y="4508480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20 - 0</a:t>
            </a:r>
            <a:endParaRPr sz="3000"/>
          </a:p>
        </p:txBody>
      </p:sp>
      <p:sp>
        <p:nvSpPr>
          <p:cNvPr id="158" name="Google Shape;158;p27"/>
          <p:cNvSpPr txBox="1"/>
          <p:nvPr/>
        </p:nvSpPr>
        <p:spPr>
          <a:xfrm>
            <a:off x="0" y="4950623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5 - 1</a:t>
            </a:r>
            <a:endParaRPr sz="3000"/>
          </a:p>
        </p:txBody>
      </p:sp>
      <p:sp>
        <p:nvSpPr>
          <p:cNvPr id="159" name="Google Shape;159;p27"/>
          <p:cNvSpPr txBox="1"/>
          <p:nvPr/>
        </p:nvSpPr>
        <p:spPr>
          <a:xfrm>
            <a:off x="0" y="5392765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1 - 1</a:t>
            </a:r>
            <a:endParaRPr sz="3000"/>
          </a:p>
        </p:txBody>
      </p:sp>
      <p:sp>
        <p:nvSpPr>
          <p:cNvPr id="160" name="Google Shape;160;p27"/>
          <p:cNvSpPr txBox="1"/>
          <p:nvPr/>
        </p:nvSpPr>
        <p:spPr>
          <a:xfrm>
            <a:off x="0" y="5834908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19 - 9</a:t>
            </a:r>
            <a:endParaRPr sz="3000"/>
          </a:p>
        </p:txBody>
      </p:sp>
      <p:sp>
        <p:nvSpPr>
          <p:cNvPr id="161" name="Google Shape;161;p27"/>
          <p:cNvSpPr txBox="1"/>
          <p:nvPr/>
        </p:nvSpPr>
        <p:spPr>
          <a:xfrm>
            <a:off x="0" y="6277050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20 - 13</a:t>
            </a:r>
            <a:endParaRPr sz="3000"/>
          </a:p>
        </p:txBody>
      </p:sp>
      <p:sp>
        <p:nvSpPr>
          <p:cNvPr id="162" name="Google Shape;162;p27"/>
          <p:cNvSpPr txBox="1"/>
          <p:nvPr/>
        </p:nvSpPr>
        <p:spPr>
          <a:xfrm>
            <a:off x="0" y="6719193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7 - 6</a:t>
            </a:r>
            <a:endParaRPr sz="3000"/>
          </a:p>
        </p:txBody>
      </p:sp>
      <p:sp>
        <p:nvSpPr>
          <p:cNvPr id="163" name="Google Shape;163;p27"/>
          <p:cNvSpPr txBox="1"/>
          <p:nvPr/>
        </p:nvSpPr>
        <p:spPr>
          <a:xfrm>
            <a:off x="0" y="7161335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14 - 9</a:t>
            </a:r>
            <a:endParaRPr sz="3000"/>
          </a:p>
        </p:txBody>
      </p:sp>
      <p:sp>
        <p:nvSpPr>
          <p:cNvPr id="164" name="Google Shape;164;p27"/>
          <p:cNvSpPr txBox="1"/>
          <p:nvPr/>
        </p:nvSpPr>
        <p:spPr>
          <a:xfrm>
            <a:off x="0" y="7603478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10 - 5</a:t>
            </a:r>
            <a:endParaRPr sz="3000"/>
          </a:p>
        </p:txBody>
      </p:sp>
      <p:sp>
        <p:nvSpPr>
          <p:cNvPr id="165" name="Google Shape;165;p27"/>
          <p:cNvSpPr txBox="1"/>
          <p:nvPr/>
        </p:nvSpPr>
        <p:spPr>
          <a:xfrm>
            <a:off x="0" y="8045620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12 - 2</a:t>
            </a:r>
            <a:endParaRPr sz="3000"/>
          </a:p>
        </p:txBody>
      </p:sp>
      <p:sp>
        <p:nvSpPr>
          <p:cNvPr id="166" name="Google Shape;166;p27"/>
          <p:cNvSpPr txBox="1"/>
          <p:nvPr/>
        </p:nvSpPr>
        <p:spPr>
          <a:xfrm>
            <a:off x="0" y="8487763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18 - 6</a:t>
            </a:r>
            <a:endParaRPr sz="3000"/>
          </a:p>
        </p:txBody>
      </p:sp>
      <p:sp>
        <p:nvSpPr>
          <p:cNvPr id="167" name="Google Shape;167;p27"/>
          <p:cNvSpPr txBox="1"/>
          <p:nvPr/>
        </p:nvSpPr>
        <p:spPr>
          <a:xfrm>
            <a:off x="0" y="8929905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20 - 19</a:t>
            </a:r>
            <a:endParaRPr sz="3000"/>
          </a:p>
        </p:txBody>
      </p:sp>
      <p:sp>
        <p:nvSpPr>
          <p:cNvPr id="168" name="Google Shape;168;p27"/>
          <p:cNvSpPr txBox="1"/>
          <p:nvPr/>
        </p:nvSpPr>
        <p:spPr>
          <a:xfrm>
            <a:off x="0" y="9372048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16 - 5</a:t>
            </a:r>
            <a:endParaRPr sz="3000"/>
          </a:p>
        </p:txBody>
      </p:sp>
      <p:sp>
        <p:nvSpPr>
          <p:cNvPr id="169" name="Google Shape;169;p27"/>
          <p:cNvSpPr txBox="1"/>
          <p:nvPr/>
        </p:nvSpPr>
        <p:spPr>
          <a:xfrm>
            <a:off x="0" y="9814190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7 - 6</a:t>
            </a:r>
            <a:endParaRPr sz="3000"/>
          </a:p>
        </p:txBody>
      </p:sp>
      <p:sp>
        <p:nvSpPr>
          <p:cNvPr id="170" name="Google Shape;170;p27"/>
          <p:cNvSpPr txBox="1"/>
          <p:nvPr/>
        </p:nvSpPr>
        <p:spPr>
          <a:xfrm>
            <a:off x="0" y="10256333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4 - 2</a:t>
            </a:r>
            <a:endParaRPr sz="3000"/>
          </a:p>
        </p:txBody>
      </p:sp>
      <p:sp>
        <p:nvSpPr>
          <p:cNvPr id="171" name="Google Shape;171;p27"/>
          <p:cNvSpPr txBox="1"/>
          <p:nvPr/>
        </p:nvSpPr>
        <p:spPr>
          <a:xfrm>
            <a:off x="3161400" y="1855625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7</a:t>
            </a:r>
            <a:endParaRPr sz="3000"/>
          </a:p>
        </p:txBody>
      </p:sp>
      <p:sp>
        <p:nvSpPr>
          <p:cNvPr id="172" name="Google Shape;172;p27"/>
          <p:cNvSpPr txBox="1"/>
          <p:nvPr/>
        </p:nvSpPr>
        <p:spPr>
          <a:xfrm>
            <a:off x="3161400" y="2297768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</a:t>
            </a:r>
            <a:endParaRPr sz="3000"/>
          </a:p>
        </p:txBody>
      </p:sp>
      <p:sp>
        <p:nvSpPr>
          <p:cNvPr id="173" name="Google Shape;173;p27"/>
          <p:cNvSpPr txBox="1"/>
          <p:nvPr/>
        </p:nvSpPr>
        <p:spPr>
          <a:xfrm>
            <a:off x="3161400" y="2739910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3</a:t>
            </a:r>
            <a:endParaRPr sz="3000"/>
          </a:p>
        </p:txBody>
      </p:sp>
      <p:sp>
        <p:nvSpPr>
          <p:cNvPr id="174" name="Google Shape;174;p27"/>
          <p:cNvSpPr txBox="1"/>
          <p:nvPr/>
        </p:nvSpPr>
        <p:spPr>
          <a:xfrm>
            <a:off x="3161400" y="3182053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9</a:t>
            </a:r>
            <a:endParaRPr sz="3000"/>
          </a:p>
        </p:txBody>
      </p:sp>
      <p:sp>
        <p:nvSpPr>
          <p:cNvPr id="175" name="Google Shape;175;p27"/>
          <p:cNvSpPr txBox="1"/>
          <p:nvPr/>
        </p:nvSpPr>
        <p:spPr>
          <a:xfrm>
            <a:off x="3161400" y="3624195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3</a:t>
            </a:r>
            <a:endParaRPr sz="3000"/>
          </a:p>
        </p:txBody>
      </p:sp>
      <p:sp>
        <p:nvSpPr>
          <p:cNvPr id="176" name="Google Shape;176;p27"/>
          <p:cNvSpPr txBox="1"/>
          <p:nvPr/>
        </p:nvSpPr>
        <p:spPr>
          <a:xfrm>
            <a:off x="3161400" y="4066338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3</a:t>
            </a:r>
            <a:endParaRPr sz="3000"/>
          </a:p>
        </p:txBody>
      </p:sp>
      <p:sp>
        <p:nvSpPr>
          <p:cNvPr id="177" name="Google Shape;177;p27"/>
          <p:cNvSpPr txBox="1"/>
          <p:nvPr/>
        </p:nvSpPr>
        <p:spPr>
          <a:xfrm>
            <a:off x="3161400" y="4508480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20</a:t>
            </a:r>
            <a:endParaRPr sz="3000"/>
          </a:p>
        </p:txBody>
      </p:sp>
      <p:sp>
        <p:nvSpPr>
          <p:cNvPr id="178" name="Google Shape;178;p27"/>
          <p:cNvSpPr txBox="1"/>
          <p:nvPr/>
        </p:nvSpPr>
        <p:spPr>
          <a:xfrm>
            <a:off x="3161400" y="4950623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4</a:t>
            </a:r>
            <a:endParaRPr sz="3000"/>
          </a:p>
        </p:txBody>
      </p:sp>
      <p:sp>
        <p:nvSpPr>
          <p:cNvPr id="179" name="Google Shape;179;p27"/>
          <p:cNvSpPr txBox="1"/>
          <p:nvPr/>
        </p:nvSpPr>
        <p:spPr>
          <a:xfrm>
            <a:off x="3161400" y="5392765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0</a:t>
            </a:r>
            <a:endParaRPr sz="3000"/>
          </a:p>
        </p:txBody>
      </p:sp>
      <p:sp>
        <p:nvSpPr>
          <p:cNvPr id="180" name="Google Shape;180;p27"/>
          <p:cNvSpPr txBox="1"/>
          <p:nvPr/>
        </p:nvSpPr>
        <p:spPr>
          <a:xfrm>
            <a:off x="3161400" y="5834908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10</a:t>
            </a:r>
            <a:endParaRPr sz="3000"/>
          </a:p>
        </p:txBody>
      </p:sp>
      <p:sp>
        <p:nvSpPr>
          <p:cNvPr id="181" name="Google Shape;181;p27"/>
          <p:cNvSpPr txBox="1"/>
          <p:nvPr/>
        </p:nvSpPr>
        <p:spPr>
          <a:xfrm>
            <a:off x="3161400" y="6277050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7</a:t>
            </a:r>
            <a:endParaRPr sz="3000"/>
          </a:p>
        </p:txBody>
      </p:sp>
      <p:sp>
        <p:nvSpPr>
          <p:cNvPr id="182" name="Google Shape;182;p27"/>
          <p:cNvSpPr txBox="1"/>
          <p:nvPr/>
        </p:nvSpPr>
        <p:spPr>
          <a:xfrm>
            <a:off x="3161400" y="6719193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</a:t>
            </a:r>
            <a:endParaRPr sz="3000"/>
          </a:p>
        </p:txBody>
      </p:sp>
      <p:sp>
        <p:nvSpPr>
          <p:cNvPr id="183" name="Google Shape;183;p27"/>
          <p:cNvSpPr txBox="1"/>
          <p:nvPr/>
        </p:nvSpPr>
        <p:spPr>
          <a:xfrm>
            <a:off x="3161400" y="7161335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5</a:t>
            </a:r>
            <a:endParaRPr sz="3000"/>
          </a:p>
        </p:txBody>
      </p:sp>
      <p:sp>
        <p:nvSpPr>
          <p:cNvPr id="184" name="Google Shape;184;p27"/>
          <p:cNvSpPr txBox="1"/>
          <p:nvPr/>
        </p:nvSpPr>
        <p:spPr>
          <a:xfrm>
            <a:off x="3161400" y="7603478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5</a:t>
            </a:r>
            <a:endParaRPr sz="3000"/>
          </a:p>
        </p:txBody>
      </p:sp>
      <p:sp>
        <p:nvSpPr>
          <p:cNvPr id="185" name="Google Shape;185;p27"/>
          <p:cNvSpPr txBox="1"/>
          <p:nvPr/>
        </p:nvSpPr>
        <p:spPr>
          <a:xfrm>
            <a:off x="3161400" y="8045620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10</a:t>
            </a:r>
            <a:endParaRPr sz="3000"/>
          </a:p>
        </p:txBody>
      </p:sp>
      <p:sp>
        <p:nvSpPr>
          <p:cNvPr id="186" name="Google Shape;186;p27"/>
          <p:cNvSpPr txBox="1"/>
          <p:nvPr/>
        </p:nvSpPr>
        <p:spPr>
          <a:xfrm>
            <a:off x="3161400" y="8487763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12</a:t>
            </a:r>
            <a:endParaRPr sz="3000"/>
          </a:p>
        </p:txBody>
      </p:sp>
      <p:sp>
        <p:nvSpPr>
          <p:cNvPr id="187" name="Google Shape;187;p27"/>
          <p:cNvSpPr txBox="1"/>
          <p:nvPr/>
        </p:nvSpPr>
        <p:spPr>
          <a:xfrm>
            <a:off x="3161400" y="8929905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</a:t>
            </a:r>
            <a:endParaRPr sz="3000"/>
          </a:p>
        </p:txBody>
      </p:sp>
      <p:sp>
        <p:nvSpPr>
          <p:cNvPr id="188" name="Google Shape;188;p27"/>
          <p:cNvSpPr txBox="1"/>
          <p:nvPr/>
        </p:nvSpPr>
        <p:spPr>
          <a:xfrm>
            <a:off x="3161400" y="9372048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11</a:t>
            </a:r>
            <a:endParaRPr sz="3000"/>
          </a:p>
        </p:txBody>
      </p:sp>
      <p:sp>
        <p:nvSpPr>
          <p:cNvPr id="189" name="Google Shape;189;p27"/>
          <p:cNvSpPr txBox="1"/>
          <p:nvPr/>
        </p:nvSpPr>
        <p:spPr>
          <a:xfrm>
            <a:off x="3161400" y="9814190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</a:t>
            </a:r>
            <a:endParaRPr sz="3000"/>
          </a:p>
        </p:txBody>
      </p:sp>
      <p:sp>
        <p:nvSpPr>
          <p:cNvPr id="190" name="Google Shape;190;p27"/>
          <p:cNvSpPr txBox="1"/>
          <p:nvPr/>
        </p:nvSpPr>
        <p:spPr>
          <a:xfrm>
            <a:off x="3161400" y="10256333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</a:t>
            </a: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196" name="Google Shape;196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89525" cy="1524721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28"/>
          <p:cNvSpPr/>
          <p:nvPr/>
        </p:nvSpPr>
        <p:spPr>
          <a:xfrm>
            <a:off x="5854776" y="648007"/>
            <a:ext cx="2040900" cy="8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7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Making the future of young minds</a:t>
            </a:r>
            <a:endParaRPr b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28"/>
          <p:cNvSpPr txBox="1"/>
          <p:nvPr/>
        </p:nvSpPr>
        <p:spPr>
          <a:xfrm>
            <a:off x="0" y="1855625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 x 3</a:t>
            </a:r>
            <a:endParaRPr sz="3000"/>
          </a:p>
        </p:txBody>
      </p:sp>
      <p:sp>
        <p:nvSpPr>
          <p:cNvPr id="199" name="Google Shape;199;p28"/>
          <p:cNvSpPr txBox="1"/>
          <p:nvPr/>
        </p:nvSpPr>
        <p:spPr>
          <a:xfrm>
            <a:off x="0" y="2297768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 x 20</a:t>
            </a:r>
            <a:endParaRPr sz="3000"/>
          </a:p>
        </p:txBody>
      </p:sp>
      <p:sp>
        <p:nvSpPr>
          <p:cNvPr id="200" name="Google Shape;200;p28"/>
          <p:cNvSpPr txBox="1"/>
          <p:nvPr/>
        </p:nvSpPr>
        <p:spPr>
          <a:xfrm>
            <a:off x="0" y="2739910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 x 0</a:t>
            </a:r>
            <a:endParaRPr sz="3000"/>
          </a:p>
        </p:txBody>
      </p:sp>
      <p:sp>
        <p:nvSpPr>
          <p:cNvPr id="201" name="Google Shape;201;p28"/>
          <p:cNvSpPr txBox="1"/>
          <p:nvPr/>
        </p:nvSpPr>
        <p:spPr>
          <a:xfrm>
            <a:off x="0" y="3182053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 x 6</a:t>
            </a:r>
            <a:endParaRPr sz="3000"/>
          </a:p>
        </p:txBody>
      </p:sp>
      <p:sp>
        <p:nvSpPr>
          <p:cNvPr id="202" name="Google Shape;202;p28"/>
          <p:cNvSpPr txBox="1"/>
          <p:nvPr/>
        </p:nvSpPr>
        <p:spPr>
          <a:xfrm>
            <a:off x="0" y="3624195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6 x 1</a:t>
            </a:r>
            <a:endParaRPr sz="3000"/>
          </a:p>
        </p:txBody>
      </p:sp>
      <p:sp>
        <p:nvSpPr>
          <p:cNvPr id="203" name="Google Shape;203;p28"/>
          <p:cNvSpPr txBox="1"/>
          <p:nvPr/>
        </p:nvSpPr>
        <p:spPr>
          <a:xfrm>
            <a:off x="0" y="4066338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 x 2</a:t>
            </a:r>
            <a:endParaRPr sz="3000"/>
          </a:p>
        </p:txBody>
      </p:sp>
      <p:sp>
        <p:nvSpPr>
          <p:cNvPr id="204" name="Google Shape;204;p28"/>
          <p:cNvSpPr txBox="1"/>
          <p:nvPr/>
        </p:nvSpPr>
        <p:spPr>
          <a:xfrm>
            <a:off x="0" y="4508480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 x 0</a:t>
            </a:r>
            <a:endParaRPr sz="3000"/>
          </a:p>
        </p:txBody>
      </p:sp>
      <p:sp>
        <p:nvSpPr>
          <p:cNvPr id="205" name="Google Shape;205;p28"/>
          <p:cNvSpPr txBox="1"/>
          <p:nvPr/>
        </p:nvSpPr>
        <p:spPr>
          <a:xfrm>
            <a:off x="0" y="4950623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 x 5</a:t>
            </a:r>
            <a:endParaRPr sz="3000"/>
          </a:p>
        </p:txBody>
      </p:sp>
      <p:sp>
        <p:nvSpPr>
          <p:cNvPr id="206" name="Google Shape;206;p28"/>
          <p:cNvSpPr txBox="1"/>
          <p:nvPr/>
        </p:nvSpPr>
        <p:spPr>
          <a:xfrm>
            <a:off x="3161400" y="1855625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6</a:t>
            </a:r>
            <a:endParaRPr sz="3000"/>
          </a:p>
        </p:txBody>
      </p:sp>
      <p:sp>
        <p:nvSpPr>
          <p:cNvPr id="207" name="Google Shape;207;p28"/>
          <p:cNvSpPr txBox="1"/>
          <p:nvPr/>
        </p:nvSpPr>
        <p:spPr>
          <a:xfrm>
            <a:off x="3161400" y="2297768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20</a:t>
            </a:r>
            <a:endParaRPr sz="3000"/>
          </a:p>
        </p:txBody>
      </p:sp>
      <p:sp>
        <p:nvSpPr>
          <p:cNvPr id="208" name="Google Shape;208;p28"/>
          <p:cNvSpPr txBox="1"/>
          <p:nvPr/>
        </p:nvSpPr>
        <p:spPr>
          <a:xfrm>
            <a:off x="3161400" y="2739910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0</a:t>
            </a:r>
            <a:endParaRPr sz="3000"/>
          </a:p>
        </p:txBody>
      </p:sp>
      <p:sp>
        <p:nvSpPr>
          <p:cNvPr id="209" name="Google Shape;209;p28"/>
          <p:cNvSpPr txBox="1"/>
          <p:nvPr/>
        </p:nvSpPr>
        <p:spPr>
          <a:xfrm>
            <a:off x="3161400" y="3182053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12</a:t>
            </a:r>
            <a:endParaRPr sz="3000"/>
          </a:p>
        </p:txBody>
      </p:sp>
      <p:sp>
        <p:nvSpPr>
          <p:cNvPr id="210" name="Google Shape;210;p28"/>
          <p:cNvSpPr txBox="1"/>
          <p:nvPr/>
        </p:nvSpPr>
        <p:spPr>
          <a:xfrm>
            <a:off x="3161400" y="3624195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6</a:t>
            </a:r>
            <a:endParaRPr sz="3000"/>
          </a:p>
        </p:txBody>
      </p:sp>
      <p:sp>
        <p:nvSpPr>
          <p:cNvPr id="211" name="Google Shape;211;p28"/>
          <p:cNvSpPr txBox="1"/>
          <p:nvPr/>
        </p:nvSpPr>
        <p:spPr>
          <a:xfrm>
            <a:off x="3161400" y="4066338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4</a:t>
            </a:r>
            <a:endParaRPr sz="3000"/>
          </a:p>
        </p:txBody>
      </p:sp>
      <p:sp>
        <p:nvSpPr>
          <p:cNvPr id="212" name="Google Shape;212;p28"/>
          <p:cNvSpPr txBox="1"/>
          <p:nvPr/>
        </p:nvSpPr>
        <p:spPr>
          <a:xfrm>
            <a:off x="3161400" y="4508480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0</a:t>
            </a:r>
            <a:endParaRPr sz="3000"/>
          </a:p>
        </p:txBody>
      </p:sp>
      <p:sp>
        <p:nvSpPr>
          <p:cNvPr id="213" name="Google Shape;213;p28"/>
          <p:cNvSpPr txBox="1"/>
          <p:nvPr/>
        </p:nvSpPr>
        <p:spPr>
          <a:xfrm>
            <a:off x="3161400" y="4950623"/>
            <a:ext cx="3161400" cy="44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10</a:t>
            </a: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