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  <p:sldMasterId id="2147483669" r:id="rId2"/>
  </p:sldMasterIdLst>
  <p:notesMasterIdLst>
    <p:notesMasterId r:id="rId3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</p:sldIdLst>
  <p:sldSz cx="9144000" cy="5143500" type="screen16x9"/>
  <p:notesSz cx="6858000" cy="9144000"/>
  <p:embeddedFontLst>
    <p:embeddedFont>
      <p:font typeface="Assistant" pitchFamily="2" charset="-79"/>
      <p:regular r:id="rId36"/>
      <p:bold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Helvetica Neue" panose="020B0604020202020204" charset="0"/>
      <p:regular r:id="rId42"/>
      <p:bold r:id="rId43"/>
      <p:italic r:id="rId44"/>
      <p:boldItalic r:id="rId45"/>
    </p:embeddedFont>
    <p:embeddedFont>
      <p:font typeface="Helvetica Neue Light" panose="020B0604020202020204" charset="0"/>
      <p:regular r:id="rId46"/>
      <p:bold r:id="rId47"/>
      <p:italic r:id="rId48"/>
      <p:boldItalic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4.fntdata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9.fntdata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8" Type="http://schemas.openxmlformats.org/officeDocument/2006/relationships/slide" Target="slides/slide6.xml"/><Relationship Id="rId51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0" Type="http://schemas.openxmlformats.org/officeDocument/2006/relationships/slide" Target="slides/slide18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1.fntdata"/><Relationship Id="rId49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3adc07249c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3adc07249c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7622098c76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7622098c76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7622098c76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27622098c76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7622098c76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27622098c76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7622098c76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27622098c76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7622098c76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27622098c76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7622098c76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27622098c76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7622098c76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27622098c76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77423cc595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277423cc595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7622098c76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27622098c76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7622098c76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27622098c76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3b55c2c4b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3b55c2c4b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1245e04701_0_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21245e04701_0_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2c5800ae7d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22c5800ae7d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77423cc595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277423cc595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277423cc595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277423cc595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277423cc595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277423cc595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277423cc595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277423cc595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277423cc595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277423cc595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77423cc595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277423cc595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77423cc595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277423cc595_0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277423cc595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277423cc595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3b55c2c4b8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3b55c2c4b8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277423cc595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277423cc595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277423cc595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277423cc595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13b582c8819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571500"/>
            <a:ext cx="3657600" cy="15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0" name="Google Shape;340;g13b582c8819_0_57:notes"/>
          <p:cNvSpPr txBox="1">
            <a:spLocks noGrp="1"/>
          </p:cNvSpPr>
          <p:nvPr>
            <p:ph type="body" idx="1"/>
          </p:nvPr>
        </p:nvSpPr>
        <p:spPr>
          <a:xfrm>
            <a:off x="457200" y="2200275"/>
            <a:ext cx="3657600" cy="18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875" tIns="27925" rIns="55875" bIns="27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</p:txBody>
      </p:sp>
      <p:sp>
        <p:nvSpPr>
          <p:cNvPr id="341" name="Google Shape;341;g13b582c8819_0_57:notes"/>
          <p:cNvSpPr txBox="1">
            <a:spLocks noGrp="1"/>
          </p:cNvSpPr>
          <p:nvPr>
            <p:ph type="sldNum" idx="12"/>
          </p:nvPr>
        </p:nvSpPr>
        <p:spPr>
          <a:xfrm>
            <a:off x="2589742" y="4342607"/>
            <a:ext cx="1981200" cy="2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875" tIns="27925" rIns="55875" bIns="279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/>
              <a:t>32</a:t>
            </a:fld>
            <a:endParaRPr sz="9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c4f145330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1c4f145330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Buyers and sellers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3903ea62d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3903ea62d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2c5800ae7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22c5800ae7d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7622098c7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27622098c7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7622098c7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27622098c7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7622098c76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27622098c76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5" descr="preencoded.png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5" descr="preencoded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96150" y="4257675"/>
            <a:ext cx="1466850" cy="347663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5"/>
          <p:cNvSpPr/>
          <p:nvPr/>
        </p:nvSpPr>
        <p:spPr>
          <a:xfrm>
            <a:off x="7393517" y="4700600"/>
            <a:ext cx="1399200" cy="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0" i="1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Making the future of young minds</a:t>
            </a:r>
            <a:endParaRPr sz="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15"/>
          <p:cNvSpPr txBox="1">
            <a:spLocks noGrp="1"/>
          </p:cNvSpPr>
          <p:nvPr>
            <p:ph type="ctrTitle"/>
          </p:nvPr>
        </p:nvSpPr>
        <p:spPr>
          <a:xfrm>
            <a:off x="4914900" y="671525"/>
            <a:ext cx="3095700" cy="13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ubTitle" idx="1"/>
          </p:nvPr>
        </p:nvSpPr>
        <p:spPr>
          <a:xfrm>
            <a:off x="4914900" y="2133600"/>
            <a:ext cx="3095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ssistant"/>
              <a:buNone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" name="Google Shape;62;p15"/>
          <p:cNvSpPr>
            <a:spLocks noGrp="1"/>
          </p:cNvSpPr>
          <p:nvPr>
            <p:ph type="pic" idx="2"/>
          </p:nvPr>
        </p:nvSpPr>
        <p:spPr>
          <a:xfrm>
            <a:off x="666750" y="671525"/>
            <a:ext cx="3490800" cy="34908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w Full BG" type="secHead">
  <p:cSld name="SECTION_HEADER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6" descr="preencoded.png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6" descr="preencoded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96150" y="4257675"/>
            <a:ext cx="1466850" cy="347663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6"/>
          <p:cNvSpPr/>
          <p:nvPr/>
        </p:nvSpPr>
        <p:spPr>
          <a:xfrm>
            <a:off x="7367972" y="4689350"/>
            <a:ext cx="1363800" cy="1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Edumakers for innovation</a:t>
            </a:r>
            <a:endParaRPr sz="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1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sz="3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sz="3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sz="3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sz="3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sz="3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sz="3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sz="3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sz="3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sz="3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7" descr="preencoded.png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7788" y="4686300"/>
            <a:ext cx="3986213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7" descr="preencoded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113" y="-50700"/>
            <a:ext cx="9180228" cy="143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7" descr="preencoded.png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475" y="324200"/>
            <a:ext cx="1466850" cy="347663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7"/>
          <p:cNvSpPr/>
          <p:nvPr/>
        </p:nvSpPr>
        <p:spPr>
          <a:xfrm>
            <a:off x="809625" y="748075"/>
            <a:ext cx="1333500" cy="1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Making the future of young minds</a:t>
            </a:r>
            <a:endParaRPr sz="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17"/>
          <p:cNvSpPr txBox="1">
            <a:spLocks noGrp="1"/>
          </p:cNvSpPr>
          <p:nvPr>
            <p:ph type="title"/>
          </p:nvPr>
        </p:nvSpPr>
        <p:spPr>
          <a:xfrm>
            <a:off x="3868500" y="619225"/>
            <a:ext cx="5275500" cy="81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body" idx="1"/>
          </p:nvPr>
        </p:nvSpPr>
        <p:spPr>
          <a:xfrm>
            <a:off x="311700" y="1608250"/>
            <a:ext cx="8520600" cy="29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ssistant"/>
              <a:buChar char="●"/>
              <a:defRPr>
                <a:latin typeface="Assistant"/>
                <a:ea typeface="Assistant"/>
                <a:cs typeface="Assistant"/>
                <a:sym typeface="Assistant"/>
              </a:defRPr>
            </a:lvl1pPr>
            <a:lvl2pPr marL="914400" lvl="1" indent="-3556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○"/>
              <a:defRPr>
                <a:latin typeface="Assistant"/>
                <a:ea typeface="Assistant"/>
                <a:cs typeface="Assistant"/>
                <a:sym typeface="Assistant"/>
              </a:defRPr>
            </a:lvl2pPr>
            <a:lvl3pPr marL="1371600" lvl="2" indent="-3556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■"/>
              <a:defRPr>
                <a:latin typeface="Assistant"/>
                <a:ea typeface="Assistant"/>
                <a:cs typeface="Assistant"/>
                <a:sym typeface="Assistant"/>
              </a:defRPr>
            </a:lvl3pPr>
            <a:lvl4pPr marL="1828800" lvl="3" indent="-3556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●"/>
              <a:defRPr>
                <a:latin typeface="Assistant"/>
                <a:ea typeface="Assistant"/>
                <a:cs typeface="Assistant"/>
                <a:sym typeface="Assistant"/>
              </a:defRPr>
            </a:lvl4pPr>
            <a:lvl5pPr marL="2286000" lvl="4" indent="-3556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○"/>
              <a:defRPr>
                <a:latin typeface="Assistant"/>
                <a:ea typeface="Assistant"/>
                <a:cs typeface="Assistant"/>
                <a:sym typeface="Assistant"/>
              </a:defRPr>
            </a:lvl5pPr>
            <a:lvl6pPr marL="2743200" lvl="5" indent="-3556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■"/>
              <a:defRPr>
                <a:latin typeface="Assistant"/>
                <a:ea typeface="Assistant"/>
                <a:cs typeface="Assistant"/>
                <a:sym typeface="Assistant"/>
              </a:defRPr>
            </a:lvl6pPr>
            <a:lvl7pPr marL="3200400" lvl="6" indent="-3556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●"/>
              <a:defRPr>
                <a:latin typeface="Assistant"/>
                <a:ea typeface="Assistant"/>
                <a:cs typeface="Assistant"/>
                <a:sym typeface="Assistant"/>
              </a:defRPr>
            </a:lvl7pPr>
            <a:lvl8pPr marL="3657600" lvl="7" indent="-3556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○"/>
              <a:defRPr>
                <a:latin typeface="Assistant"/>
                <a:ea typeface="Assistant"/>
                <a:cs typeface="Assistant"/>
                <a:sym typeface="Assistant"/>
              </a:defRPr>
            </a:lvl8pPr>
            <a:lvl9pPr marL="4114800" lvl="8" indent="-3556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■"/>
              <a:defRPr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Column Design">
  <p:cSld name="CUSTOM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8" descr="preencoded.png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8" descr="preencoded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200275"/>
            <a:ext cx="9143996" cy="2943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8" descr="preencoded.png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0038" y="728663"/>
            <a:ext cx="2033588" cy="3662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8" descr="preencoded.png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2213" y="723900"/>
            <a:ext cx="2033588" cy="3662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8" descr="preencoded.png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3913" y="723900"/>
            <a:ext cx="2033588" cy="3662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8" descr="preencoded.png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5613" y="757238"/>
            <a:ext cx="2033588" cy="3662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8" descr="preencoded.png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00" y="4691063"/>
            <a:ext cx="1219200" cy="290513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8"/>
          <p:cNvSpPr>
            <a:spLocks noGrp="1"/>
          </p:cNvSpPr>
          <p:nvPr>
            <p:ph type="pic" idx="2"/>
          </p:nvPr>
        </p:nvSpPr>
        <p:spPr>
          <a:xfrm>
            <a:off x="300050" y="723898"/>
            <a:ext cx="2033700" cy="1525200"/>
          </a:xfrm>
          <a:prstGeom prst="roundRect">
            <a:avLst>
              <a:gd name="adj" fmla="val 7806"/>
            </a:avLst>
          </a:prstGeom>
          <a:noFill/>
          <a:ln>
            <a:noFill/>
          </a:ln>
        </p:spPr>
      </p:sp>
      <p:sp>
        <p:nvSpPr>
          <p:cNvPr id="86" name="Google Shape;86;p18"/>
          <p:cNvSpPr>
            <a:spLocks noGrp="1"/>
          </p:cNvSpPr>
          <p:nvPr>
            <p:ph type="pic" idx="3"/>
          </p:nvPr>
        </p:nvSpPr>
        <p:spPr>
          <a:xfrm>
            <a:off x="2466925" y="723898"/>
            <a:ext cx="2033700" cy="1525200"/>
          </a:xfrm>
          <a:prstGeom prst="roundRect">
            <a:avLst>
              <a:gd name="adj" fmla="val 8435"/>
            </a:avLst>
          </a:prstGeom>
          <a:noFill/>
          <a:ln>
            <a:noFill/>
          </a:ln>
        </p:spPr>
      </p:sp>
      <p:sp>
        <p:nvSpPr>
          <p:cNvPr id="87" name="Google Shape;87;p18"/>
          <p:cNvSpPr>
            <a:spLocks noGrp="1"/>
          </p:cNvSpPr>
          <p:nvPr>
            <p:ph type="pic" idx="4"/>
          </p:nvPr>
        </p:nvSpPr>
        <p:spPr>
          <a:xfrm>
            <a:off x="4636275" y="723898"/>
            <a:ext cx="2033700" cy="1525200"/>
          </a:xfrm>
          <a:prstGeom prst="roundRect">
            <a:avLst>
              <a:gd name="adj" fmla="val 7806"/>
            </a:avLst>
          </a:prstGeom>
          <a:noFill/>
          <a:ln>
            <a:noFill/>
          </a:ln>
        </p:spPr>
      </p:sp>
      <p:sp>
        <p:nvSpPr>
          <p:cNvPr id="88" name="Google Shape;88;p18"/>
          <p:cNvSpPr>
            <a:spLocks noGrp="1"/>
          </p:cNvSpPr>
          <p:nvPr>
            <p:ph type="pic" idx="5"/>
          </p:nvPr>
        </p:nvSpPr>
        <p:spPr>
          <a:xfrm>
            <a:off x="6805625" y="757248"/>
            <a:ext cx="2033700" cy="1525200"/>
          </a:xfrm>
          <a:prstGeom prst="roundRect">
            <a:avLst>
              <a:gd name="adj" fmla="val 7806"/>
            </a:avLst>
          </a:prstGeom>
          <a:noFill/>
          <a:ln>
            <a:noFill/>
          </a:ln>
        </p:spPr>
      </p:sp>
      <p:sp>
        <p:nvSpPr>
          <p:cNvPr id="89" name="Google Shape;89;p18"/>
          <p:cNvSpPr txBox="1">
            <a:spLocks noGrp="1"/>
          </p:cNvSpPr>
          <p:nvPr>
            <p:ph type="subTitle" idx="1"/>
          </p:nvPr>
        </p:nvSpPr>
        <p:spPr>
          <a:xfrm>
            <a:off x="300050" y="2998800"/>
            <a:ext cx="2024100" cy="134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300050" y="2351500"/>
            <a:ext cx="2024100" cy="6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Assistant"/>
              <a:buNone/>
              <a:defRPr sz="1800" b="1"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subTitle" idx="6"/>
          </p:nvPr>
        </p:nvSpPr>
        <p:spPr>
          <a:xfrm>
            <a:off x="2471725" y="2998800"/>
            <a:ext cx="2024100" cy="134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title" idx="7"/>
          </p:nvPr>
        </p:nvSpPr>
        <p:spPr>
          <a:xfrm>
            <a:off x="2471725" y="2351500"/>
            <a:ext cx="2024100" cy="6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Assistant"/>
              <a:buNone/>
              <a:defRPr sz="1800" b="1"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subTitle" idx="8"/>
          </p:nvPr>
        </p:nvSpPr>
        <p:spPr>
          <a:xfrm>
            <a:off x="4638675" y="2998800"/>
            <a:ext cx="2024100" cy="134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title" idx="9"/>
          </p:nvPr>
        </p:nvSpPr>
        <p:spPr>
          <a:xfrm>
            <a:off x="4638675" y="2351500"/>
            <a:ext cx="2024100" cy="6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Assistant"/>
              <a:buNone/>
              <a:defRPr sz="1800" b="1"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8"/>
          <p:cNvSpPr txBox="1">
            <a:spLocks noGrp="1"/>
          </p:cNvSpPr>
          <p:nvPr>
            <p:ph type="subTitle" idx="13"/>
          </p:nvPr>
        </p:nvSpPr>
        <p:spPr>
          <a:xfrm>
            <a:off x="6805600" y="2998800"/>
            <a:ext cx="2024100" cy="134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title" idx="14"/>
          </p:nvPr>
        </p:nvSpPr>
        <p:spPr>
          <a:xfrm>
            <a:off x="6805600" y="2351500"/>
            <a:ext cx="2024100" cy="6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Assistant"/>
              <a:buNone/>
              <a:defRPr sz="1800" b="1"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 Design">
  <p:cSld name="CUSTOM_1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>
            <a:spLocks noGrp="1"/>
          </p:cNvSpPr>
          <p:nvPr>
            <p:ph type="subTitle" idx="1"/>
          </p:nvPr>
        </p:nvSpPr>
        <p:spPr>
          <a:xfrm>
            <a:off x="494600" y="3798900"/>
            <a:ext cx="2424000" cy="134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9"/>
          <p:cNvSpPr>
            <a:spLocks noGrp="1"/>
          </p:cNvSpPr>
          <p:nvPr>
            <p:ph type="pic" idx="2"/>
          </p:nvPr>
        </p:nvSpPr>
        <p:spPr>
          <a:xfrm>
            <a:off x="810200" y="1724637"/>
            <a:ext cx="1792800" cy="1344600"/>
          </a:xfrm>
          <a:prstGeom prst="roundRect">
            <a:avLst>
              <a:gd name="adj" fmla="val 10477"/>
            </a:avLst>
          </a:prstGeom>
          <a:noFill/>
          <a:ln>
            <a:noFill/>
          </a:ln>
        </p:spPr>
      </p:sp>
      <p:pic>
        <p:nvPicPr>
          <p:cNvPr id="100" name="Google Shape;100;p19" descr="preencoded.png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9175"/>
            <a:ext cx="9144002" cy="143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9" descr="preencoded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475" y="324200"/>
            <a:ext cx="1466850" cy="347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9" descr="preencoded.png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30403" y="4591400"/>
            <a:ext cx="4813600" cy="5521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9"/>
          <p:cNvSpPr/>
          <p:nvPr/>
        </p:nvSpPr>
        <p:spPr>
          <a:xfrm>
            <a:off x="809625" y="748075"/>
            <a:ext cx="1333500" cy="1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Making the future of young minds</a:t>
            </a:r>
            <a:endParaRPr sz="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9"/>
          <p:cNvSpPr txBox="1">
            <a:spLocks noGrp="1"/>
          </p:cNvSpPr>
          <p:nvPr>
            <p:ph type="title"/>
          </p:nvPr>
        </p:nvSpPr>
        <p:spPr>
          <a:xfrm>
            <a:off x="3868500" y="619225"/>
            <a:ext cx="5275500" cy="81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05" name="Google Shape;105;p19"/>
          <p:cNvSpPr>
            <a:spLocks noGrp="1"/>
          </p:cNvSpPr>
          <p:nvPr>
            <p:ph type="pic" idx="3"/>
          </p:nvPr>
        </p:nvSpPr>
        <p:spPr>
          <a:xfrm>
            <a:off x="3675588" y="1724637"/>
            <a:ext cx="1792800" cy="1344600"/>
          </a:xfrm>
          <a:prstGeom prst="roundRect">
            <a:avLst>
              <a:gd name="adj" fmla="val 10477"/>
            </a:avLst>
          </a:prstGeom>
          <a:noFill/>
          <a:ln>
            <a:noFill/>
          </a:ln>
        </p:spPr>
      </p:sp>
      <p:sp>
        <p:nvSpPr>
          <p:cNvPr id="106" name="Google Shape;106;p19"/>
          <p:cNvSpPr>
            <a:spLocks noGrp="1"/>
          </p:cNvSpPr>
          <p:nvPr>
            <p:ph type="pic" idx="4"/>
          </p:nvPr>
        </p:nvSpPr>
        <p:spPr>
          <a:xfrm>
            <a:off x="6541000" y="1724637"/>
            <a:ext cx="1792800" cy="1344600"/>
          </a:xfrm>
          <a:prstGeom prst="roundRect">
            <a:avLst>
              <a:gd name="adj" fmla="val 10477"/>
            </a:avLst>
          </a:prstGeom>
          <a:noFill/>
          <a:ln>
            <a:noFill/>
          </a:ln>
        </p:spPr>
      </p:sp>
      <p:sp>
        <p:nvSpPr>
          <p:cNvPr id="107" name="Google Shape;107;p19"/>
          <p:cNvSpPr txBox="1">
            <a:spLocks noGrp="1"/>
          </p:cNvSpPr>
          <p:nvPr>
            <p:ph type="title" idx="5"/>
          </p:nvPr>
        </p:nvSpPr>
        <p:spPr>
          <a:xfrm>
            <a:off x="494600" y="3151600"/>
            <a:ext cx="2424000" cy="6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Assistant"/>
              <a:buNone/>
              <a:defRPr sz="1800" b="1"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9"/>
          <p:cNvSpPr txBox="1">
            <a:spLocks noGrp="1"/>
          </p:cNvSpPr>
          <p:nvPr>
            <p:ph type="subTitle" idx="6"/>
          </p:nvPr>
        </p:nvSpPr>
        <p:spPr>
          <a:xfrm>
            <a:off x="3360000" y="3798900"/>
            <a:ext cx="2424000" cy="134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9"/>
          <p:cNvSpPr txBox="1">
            <a:spLocks noGrp="1"/>
          </p:cNvSpPr>
          <p:nvPr>
            <p:ph type="title" idx="7"/>
          </p:nvPr>
        </p:nvSpPr>
        <p:spPr>
          <a:xfrm>
            <a:off x="3360000" y="3151600"/>
            <a:ext cx="2424000" cy="6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Assistant"/>
              <a:buNone/>
              <a:defRPr sz="1800" b="1"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9"/>
          <p:cNvSpPr txBox="1">
            <a:spLocks noGrp="1"/>
          </p:cNvSpPr>
          <p:nvPr>
            <p:ph type="subTitle" idx="8"/>
          </p:nvPr>
        </p:nvSpPr>
        <p:spPr>
          <a:xfrm>
            <a:off x="6225400" y="3798900"/>
            <a:ext cx="2424000" cy="134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9"/>
          <p:cNvSpPr txBox="1">
            <a:spLocks noGrp="1"/>
          </p:cNvSpPr>
          <p:nvPr>
            <p:ph type="title" idx="9"/>
          </p:nvPr>
        </p:nvSpPr>
        <p:spPr>
          <a:xfrm>
            <a:off x="6225400" y="3151600"/>
            <a:ext cx="2424000" cy="6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Assistant"/>
              <a:buNone/>
              <a:defRPr sz="1800" b="1"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">
  <p:cSld name="CUSTOM_2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>
            <a:spLocks noGrp="1"/>
          </p:cNvSpPr>
          <p:nvPr>
            <p:ph type="title"/>
          </p:nvPr>
        </p:nvSpPr>
        <p:spPr>
          <a:xfrm>
            <a:off x="676275" y="723900"/>
            <a:ext cx="3505200" cy="65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pic>
        <p:nvPicPr>
          <p:cNvPr id="114" name="Google Shape;114;p20" descr="preencoded.png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386013"/>
            <a:ext cx="9143996" cy="2757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0" descr="preencoded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96150" y="4257675"/>
            <a:ext cx="1466850" cy="347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0" descr="preencoded.png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00788" y="1690688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0" descr="preencoded.png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15175" y="638175"/>
            <a:ext cx="1228725" cy="122872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0"/>
          <p:cNvSpPr/>
          <p:nvPr/>
        </p:nvSpPr>
        <p:spPr>
          <a:xfrm>
            <a:off x="7393517" y="4700600"/>
            <a:ext cx="1399200" cy="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0" i="1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Making the future of young minds</a:t>
            </a:r>
            <a:endParaRPr sz="7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20"/>
          <p:cNvSpPr txBox="1">
            <a:spLocks noGrp="1"/>
          </p:cNvSpPr>
          <p:nvPr>
            <p:ph type="subTitle" idx="1"/>
          </p:nvPr>
        </p:nvSpPr>
        <p:spPr>
          <a:xfrm>
            <a:off x="676275" y="1552575"/>
            <a:ext cx="3505200" cy="14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ssistant"/>
              <a:buNone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CUSTOM_3_1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>
            <a:spLocks noGrp="1"/>
          </p:cNvSpPr>
          <p:nvPr>
            <p:ph type="title"/>
          </p:nvPr>
        </p:nvSpPr>
        <p:spPr>
          <a:xfrm>
            <a:off x="504100" y="375875"/>
            <a:ext cx="4973100" cy="7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pic>
        <p:nvPicPr>
          <p:cNvPr id="122" name="Google Shape;122;p21" descr="preencoded.png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88511" y="-18047"/>
            <a:ext cx="4567237" cy="1647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1" descr="preencoded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77113" y="219075"/>
            <a:ext cx="1466850" cy="347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1" descr="preencoded.png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24875" y="3414725"/>
            <a:ext cx="733425" cy="1763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1" descr="preencoded.png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96188" y="4167188"/>
            <a:ext cx="733425" cy="73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1" descr="preencoded.png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29613" y="3624263"/>
            <a:ext cx="419100" cy="4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1"/>
          <p:cNvSpPr/>
          <p:nvPr/>
        </p:nvSpPr>
        <p:spPr>
          <a:xfrm>
            <a:off x="7469451" y="635124"/>
            <a:ext cx="1282200" cy="1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Making the future of young minds</a:t>
            </a:r>
            <a:endParaRPr sz="7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21"/>
          <p:cNvSpPr txBox="1">
            <a:spLocks noGrp="1"/>
          </p:cNvSpPr>
          <p:nvPr>
            <p:ph type="body" idx="1"/>
          </p:nvPr>
        </p:nvSpPr>
        <p:spPr>
          <a:xfrm>
            <a:off x="504100" y="1482381"/>
            <a:ext cx="7825500" cy="31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ssistant"/>
              <a:buChar char="●"/>
              <a:defRPr sz="2400">
                <a:latin typeface="Assistant"/>
                <a:ea typeface="Assistant"/>
                <a:cs typeface="Assistant"/>
                <a:sym typeface="Assistant"/>
              </a:defRPr>
            </a:lvl1pPr>
            <a:lvl2pPr marL="914400" lvl="1" indent="-3556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○"/>
              <a:defRPr sz="2000">
                <a:latin typeface="Assistant"/>
                <a:ea typeface="Assistant"/>
                <a:cs typeface="Assistant"/>
                <a:sym typeface="Assistant"/>
              </a:defRPr>
            </a:lvl2pPr>
            <a:lvl3pPr marL="1371600" lvl="2" indent="-3556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■"/>
              <a:defRPr sz="2000">
                <a:latin typeface="Assistant"/>
                <a:ea typeface="Assistant"/>
                <a:cs typeface="Assistant"/>
                <a:sym typeface="Assistant"/>
              </a:defRPr>
            </a:lvl3pPr>
            <a:lvl4pPr marL="1828800" lvl="3" indent="-3556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●"/>
              <a:defRPr sz="2000">
                <a:latin typeface="Assistant"/>
                <a:ea typeface="Assistant"/>
                <a:cs typeface="Assistant"/>
                <a:sym typeface="Assistant"/>
              </a:defRPr>
            </a:lvl4pPr>
            <a:lvl5pPr marL="2286000" lvl="4" indent="-3556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○"/>
              <a:defRPr sz="2000">
                <a:latin typeface="Assistant"/>
                <a:ea typeface="Assistant"/>
                <a:cs typeface="Assistant"/>
                <a:sym typeface="Assistant"/>
              </a:defRPr>
            </a:lvl5pPr>
            <a:lvl6pPr marL="2743200" lvl="5" indent="-3556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■"/>
              <a:defRPr sz="2000">
                <a:latin typeface="Assistant"/>
                <a:ea typeface="Assistant"/>
                <a:cs typeface="Assistant"/>
                <a:sym typeface="Assistant"/>
              </a:defRPr>
            </a:lvl6pPr>
            <a:lvl7pPr marL="3200400" lvl="6" indent="-3556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●"/>
              <a:defRPr sz="2000">
                <a:latin typeface="Assistant"/>
                <a:ea typeface="Assistant"/>
                <a:cs typeface="Assistant"/>
                <a:sym typeface="Assistant"/>
              </a:defRPr>
            </a:lvl7pPr>
            <a:lvl8pPr marL="3657600" lvl="7" indent="-3556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○"/>
              <a:defRPr sz="2000">
                <a:latin typeface="Assistant"/>
                <a:ea typeface="Assistant"/>
                <a:cs typeface="Assistant"/>
                <a:sym typeface="Assistant"/>
              </a:defRPr>
            </a:lvl8pPr>
            <a:lvl9pPr marL="4114800" lvl="8" indent="-3556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■"/>
              <a:defRPr sz="2000"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CUSTOM_3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sz="3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sz="3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sz="3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sz="3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sz="3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sz="3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sz="3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sz="3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sz="3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ssistant"/>
              <a:buChar char="●"/>
              <a:defRPr sz="24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lvl="1" indent="-3556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○"/>
              <a:defRPr sz="20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lvl="2" indent="-3556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■"/>
              <a:defRPr sz="20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lvl="3" indent="-3556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●"/>
              <a:defRPr sz="20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lvl="4" indent="-3556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○"/>
              <a:defRPr sz="20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lvl="5" indent="-3556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■"/>
              <a:defRPr sz="20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lvl="6" indent="-3556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●"/>
              <a:defRPr sz="20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lvl="7" indent="-3556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○"/>
              <a:defRPr sz="20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lvl="8" indent="-3556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■"/>
              <a:defRPr sz="20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labs.edu.in/?sub=74&amp;brch=31&amp;sim=249&amp;cnt=4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du.assemblrworld.com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1.jpg"/><Relationship Id="rId4" Type="http://schemas.openxmlformats.org/officeDocument/2006/relationships/hyperlink" Target="http://www.youtube.com/watch?v=tvOPHqkMzJA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hGIlOaP1WmQ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FnsY8_lGYtw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asQCKO9D3DA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4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HedAz-490aY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5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QN9pO8rPxbg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6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eNBL8VFU-Hs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7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o8Xld3dHTfc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8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WI9gxehKYtA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s4ieducator40/my-3d-simulation-of-plant-life-cycle-5hbkqfcn27o4iozh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1oGN--utDXw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>
            <a:spLocks noGrp="1"/>
          </p:cNvSpPr>
          <p:nvPr>
            <p:ph type="ctrTitle"/>
          </p:nvPr>
        </p:nvSpPr>
        <p:spPr>
          <a:xfrm>
            <a:off x="4914900" y="671525"/>
            <a:ext cx="3490800" cy="13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Science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Life Cycle of Plants </a:t>
            </a:r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subTitle" idx="1"/>
          </p:nvPr>
        </p:nvSpPr>
        <p:spPr>
          <a:xfrm>
            <a:off x="4914900" y="2133600"/>
            <a:ext cx="3095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5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50"/>
              <a:t>Fifth grade</a:t>
            </a:r>
            <a:endParaRPr sz="165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50"/>
              <a:t>120 Minutes</a:t>
            </a:r>
            <a:endParaRPr sz="165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50"/>
          </a:p>
        </p:txBody>
      </p:sp>
      <p:sp>
        <p:nvSpPr>
          <p:cNvPr id="136" name="Google Shape;136;p23"/>
          <p:cNvSpPr>
            <a:spLocks noGrp="1"/>
          </p:cNvSpPr>
          <p:nvPr>
            <p:ph type="pic" idx="2"/>
          </p:nvPr>
        </p:nvSpPr>
        <p:spPr>
          <a:xfrm>
            <a:off x="666750" y="671525"/>
            <a:ext cx="3490800" cy="3490800"/>
          </a:xfrm>
          <a:prstGeom prst="ellipse">
            <a:avLst/>
          </a:prstGeom>
        </p:spPr>
        <p:txBody>
          <a:bodyPr/>
          <a:lstStyle/>
          <a:p>
            <a:endParaRPr lang="en-IN"/>
          </a:p>
        </p:txBody>
      </p:sp>
      <p:pic>
        <p:nvPicPr>
          <p:cNvPr id="137" name="Google Shape;137;p23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750" y="685225"/>
            <a:ext cx="3490800" cy="35100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2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Stages of Plant Life Cycle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33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69" t="2420" r="1688" b="5895"/>
          <a:stretch/>
        </p:blipFill>
        <p:spPr>
          <a:xfrm>
            <a:off x="365575" y="740575"/>
            <a:ext cx="6401325" cy="4023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4"/>
          <p:cNvSpPr txBox="1">
            <a:spLocks noGrp="1"/>
          </p:cNvSpPr>
          <p:nvPr>
            <p:ph type="title"/>
          </p:nvPr>
        </p:nvSpPr>
        <p:spPr>
          <a:xfrm>
            <a:off x="504100" y="375875"/>
            <a:ext cx="4973100" cy="7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Stage 1: Seed</a:t>
            </a:r>
            <a:endParaRPr/>
          </a:p>
        </p:txBody>
      </p:sp>
      <p:sp>
        <p:nvSpPr>
          <p:cNvPr id="215" name="Google Shape;215;p34"/>
          <p:cNvSpPr txBox="1">
            <a:spLocks noGrp="1"/>
          </p:cNvSpPr>
          <p:nvPr>
            <p:ph type="body" idx="1"/>
          </p:nvPr>
        </p:nvSpPr>
        <p:spPr>
          <a:xfrm>
            <a:off x="3448925" y="1471700"/>
            <a:ext cx="4656600" cy="31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Seeds can be compared to human babies as they contain the plant embryo, which has the much-needed food and an outer protective coat. 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 seed holds all the information needed for the plant to grow.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6" name="Google Shape;216;p34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70475"/>
            <a:ext cx="3221827" cy="214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5"/>
          <p:cNvSpPr txBox="1">
            <a:spLocks noGrp="1"/>
          </p:cNvSpPr>
          <p:nvPr>
            <p:ph type="title"/>
          </p:nvPr>
        </p:nvSpPr>
        <p:spPr>
          <a:xfrm>
            <a:off x="504100" y="375875"/>
            <a:ext cx="5868600" cy="7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Stage 2 : Germination &amp; Seedling</a:t>
            </a:r>
            <a:endParaRPr/>
          </a:p>
        </p:txBody>
      </p:sp>
      <p:sp>
        <p:nvSpPr>
          <p:cNvPr id="222" name="Google Shape;222;p35"/>
          <p:cNvSpPr txBox="1">
            <a:spLocks noGrp="1"/>
          </p:cNvSpPr>
          <p:nvPr>
            <p:ph type="body" idx="1"/>
          </p:nvPr>
        </p:nvSpPr>
        <p:spPr>
          <a:xfrm>
            <a:off x="3854425" y="1482375"/>
            <a:ext cx="4475100" cy="31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the soil conditions are ideal, the seed begins to germinate. It breaks the outer coat and starts growing its leaves and roots. 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 seedling needs water, warmth, and soil to sprout.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3" name="Google Shape;22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750" y="1620125"/>
            <a:ext cx="3549625" cy="24350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6"/>
          <p:cNvSpPr txBox="1">
            <a:spLocks noGrp="1"/>
          </p:cNvSpPr>
          <p:nvPr>
            <p:ph type="title"/>
          </p:nvPr>
        </p:nvSpPr>
        <p:spPr>
          <a:xfrm>
            <a:off x="504100" y="375875"/>
            <a:ext cx="4973100" cy="7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Stage 3: Growing to Maturity</a:t>
            </a:r>
            <a:endParaRPr/>
          </a:p>
        </p:txBody>
      </p:sp>
      <p:sp>
        <p:nvSpPr>
          <p:cNvPr id="229" name="Google Shape;229;p36"/>
          <p:cNvSpPr txBox="1">
            <a:spLocks noGrp="1"/>
          </p:cNvSpPr>
          <p:nvPr>
            <p:ph type="body" idx="1"/>
          </p:nvPr>
        </p:nvSpPr>
        <p:spPr>
          <a:xfrm>
            <a:off x="3865125" y="1492075"/>
            <a:ext cx="4389900" cy="31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the plant matures, it has to develop sturdier roots and also increase its leaves and branches. They can develop flowers and seeds at this stage.</a:t>
            </a:r>
            <a:endParaRPr sz="3600"/>
          </a:p>
        </p:txBody>
      </p:sp>
      <p:pic>
        <p:nvPicPr>
          <p:cNvPr id="230" name="Google Shape;23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775" y="1492075"/>
            <a:ext cx="3467250" cy="25764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Have you ever wondered how you eat sprouted Green Gram and other lentils that burst into life?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8"/>
          <p:cNvSpPr txBox="1">
            <a:spLocks noGrp="1"/>
          </p:cNvSpPr>
          <p:nvPr>
            <p:ph type="title"/>
          </p:nvPr>
        </p:nvSpPr>
        <p:spPr>
          <a:xfrm>
            <a:off x="504100" y="375875"/>
            <a:ext cx="4973100" cy="7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Engage in Experiment</a:t>
            </a:r>
            <a:endParaRPr/>
          </a:p>
        </p:txBody>
      </p:sp>
      <p:sp>
        <p:nvSpPr>
          <p:cNvPr id="241" name="Google Shape;241;p38"/>
          <p:cNvSpPr txBox="1">
            <a:spLocks noGrp="1"/>
          </p:cNvSpPr>
          <p:nvPr>
            <p:ph type="body" idx="1"/>
          </p:nvPr>
        </p:nvSpPr>
        <p:spPr>
          <a:xfrm>
            <a:off x="4572000" y="1482375"/>
            <a:ext cx="3757500" cy="30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Click on the link below: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u="sng">
                <a:solidFill>
                  <a:schemeClr val="hlink"/>
                </a:solidFill>
                <a:hlinkClick r:id="rId3"/>
              </a:rPr>
              <a:t>Germination &amp; Seedling of Moong</a:t>
            </a:r>
            <a:endParaRPr sz="19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/>
              <a:t>Experience this virtual experiment to discover the intricate germination and seedling growth process.</a:t>
            </a:r>
            <a:endParaRPr sz="2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2" name="Google Shape;242;p38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077" y="1653100"/>
            <a:ext cx="4038226" cy="2311375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9"/>
          <p:cNvSpPr txBox="1">
            <a:spLocks noGrp="1"/>
          </p:cNvSpPr>
          <p:nvPr>
            <p:ph type="title"/>
          </p:nvPr>
        </p:nvSpPr>
        <p:spPr>
          <a:xfrm>
            <a:off x="504100" y="375875"/>
            <a:ext cx="4973100" cy="7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Before and After:</a:t>
            </a:r>
            <a:endParaRPr/>
          </a:p>
        </p:txBody>
      </p:sp>
      <p:sp>
        <p:nvSpPr>
          <p:cNvPr id="248" name="Google Shape;248;p39"/>
          <p:cNvSpPr txBox="1">
            <a:spLocks noGrp="1"/>
          </p:cNvSpPr>
          <p:nvPr>
            <p:ph type="body" idx="1"/>
          </p:nvPr>
        </p:nvSpPr>
        <p:spPr>
          <a:xfrm>
            <a:off x="3897100" y="1482375"/>
            <a:ext cx="4432500" cy="31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/>
              <a:t>Use this worksheet to provide information:</a:t>
            </a:r>
            <a:endParaRPr sz="21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/>
              <a:t>What did you know about germination and seedling growth before the experiment, and how has your understanding changed after the experiment?</a:t>
            </a:r>
            <a:endParaRPr sz="2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9" name="Google Shape;249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10675"/>
            <a:ext cx="3309290" cy="368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0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Could you imagine infusing life into these stages through the magic of a 3D simulation?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1"/>
          <p:cNvSpPr txBox="1">
            <a:spLocks noGrp="1"/>
          </p:cNvSpPr>
          <p:nvPr>
            <p:ph type="title"/>
          </p:nvPr>
        </p:nvSpPr>
        <p:spPr>
          <a:xfrm>
            <a:off x="504100" y="375875"/>
            <a:ext cx="4973100" cy="7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Creation Time!</a:t>
            </a:r>
            <a:endParaRPr/>
          </a:p>
        </p:txBody>
      </p:sp>
      <p:sp>
        <p:nvSpPr>
          <p:cNvPr id="260" name="Google Shape;260;p41"/>
          <p:cNvSpPr txBox="1">
            <a:spLocks noGrp="1"/>
          </p:cNvSpPr>
          <p:nvPr>
            <p:ph type="body" idx="1"/>
          </p:nvPr>
        </p:nvSpPr>
        <p:spPr>
          <a:xfrm>
            <a:off x="3182150" y="1482375"/>
            <a:ext cx="5147400" cy="31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create a 3D simulation of Plant life cycle: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Revisit the stages of plant life cycle with the student’s handout.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Create a 3D simulation with Assemblr Edu.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1" name="Google Shape;261;p41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310675"/>
            <a:ext cx="2835246" cy="368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4"/>
          <p:cNvSpPr txBox="1">
            <a:spLocks noGrp="1"/>
          </p:cNvSpPr>
          <p:nvPr>
            <p:ph type="title"/>
          </p:nvPr>
        </p:nvSpPr>
        <p:spPr>
          <a:xfrm>
            <a:off x="504100" y="375875"/>
            <a:ext cx="4973100" cy="7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</a:t>
            </a:r>
            <a:endParaRPr/>
          </a:p>
        </p:txBody>
      </p:sp>
      <p:sp>
        <p:nvSpPr>
          <p:cNvPr id="143" name="Google Shape;143;p24"/>
          <p:cNvSpPr txBox="1">
            <a:spLocks noGrp="1"/>
          </p:cNvSpPr>
          <p:nvPr>
            <p:ph type="body" idx="1"/>
          </p:nvPr>
        </p:nvSpPr>
        <p:spPr>
          <a:xfrm>
            <a:off x="504100" y="1482381"/>
            <a:ext cx="7825500" cy="31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814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101A"/>
              </a:buClr>
              <a:buSzPct val="100000"/>
              <a:buChar char="●"/>
            </a:pPr>
            <a:r>
              <a:rPr lang="en">
                <a:solidFill>
                  <a:srgbClr val="0E101A"/>
                </a:solidFill>
              </a:rPr>
              <a:t>Identify and describe the stages of plant life cycle.</a:t>
            </a:r>
            <a:endParaRPr>
              <a:solidFill>
                <a:srgbClr val="0E101A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E101A"/>
              </a:solidFill>
            </a:endParaRPr>
          </a:p>
          <a:p>
            <a:pPr marL="457200" lvl="0" indent="-35814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101A"/>
              </a:buClr>
              <a:buSzPct val="100000"/>
              <a:buChar char="●"/>
            </a:pPr>
            <a:r>
              <a:rPr lang="en">
                <a:solidFill>
                  <a:srgbClr val="0E101A"/>
                </a:solidFill>
              </a:rPr>
              <a:t>Create an interactive 3D model illustrating each stage of plant life cycle using Assemblr Edu. </a:t>
            </a:r>
            <a:endParaRPr>
              <a:solidFill>
                <a:srgbClr val="0E101A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E101A"/>
              </a:solidFill>
            </a:endParaRPr>
          </a:p>
          <a:p>
            <a:pPr marL="457200" lvl="0" indent="-35814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101A"/>
              </a:buClr>
              <a:buSzPct val="100000"/>
              <a:buChar char="●"/>
            </a:pPr>
            <a:r>
              <a:rPr lang="en">
                <a:solidFill>
                  <a:srgbClr val="0E101A"/>
                </a:solidFill>
              </a:rPr>
              <a:t>Explain the significance of each stage in the plant’s growth.</a:t>
            </a:r>
            <a:endParaRPr>
              <a:solidFill>
                <a:srgbClr val="0E101A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2"/>
          <p:cNvSpPr txBox="1">
            <a:spLocks noGrp="1"/>
          </p:cNvSpPr>
          <p:nvPr>
            <p:ph type="ctrTitle"/>
          </p:nvPr>
        </p:nvSpPr>
        <p:spPr>
          <a:xfrm>
            <a:off x="4914900" y="671525"/>
            <a:ext cx="3095700" cy="13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lang="en"/>
              <a:t>Let’s Create a 3D Simulation of Plant Life cycle!</a:t>
            </a:r>
            <a:endParaRPr/>
          </a:p>
        </p:txBody>
      </p:sp>
      <p:sp>
        <p:nvSpPr>
          <p:cNvPr id="267" name="Google Shape;267;p42"/>
          <p:cNvSpPr>
            <a:spLocks noGrp="1"/>
          </p:cNvSpPr>
          <p:nvPr>
            <p:ph type="pic" idx="2"/>
          </p:nvPr>
        </p:nvSpPr>
        <p:spPr>
          <a:xfrm>
            <a:off x="666750" y="671525"/>
            <a:ext cx="3490800" cy="3490800"/>
          </a:xfrm>
          <a:prstGeom prst="ellipse">
            <a:avLst/>
          </a:prstGeom>
        </p:spPr>
        <p:txBody>
          <a:bodyPr/>
          <a:lstStyle/>
          <a:p>
            <a:endParaRPr lang="en-IN"/>
          </a:p>
        </p:txBody>
      </p:sp>
      <p:pic>
        <p:nvPicPr>
          <p:cNvPr id="268" name="Google Shape;268;p42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300" y="671513"/>
            <a:ext cx="2788975" cy="278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3"/>
          <p:cNvSpPr txBox="1">
            <a:spLocks noGrp="1"/>
          </p:cNvSpPr>
          <p:nvPr>
            <p:ph type="title"/>
          </p:nvPr>
        </p:nvSpPr>
        <p:spPr>
          <a:xfrm>
            <a:off x="504100" y="375875"/>
            <a:ext cx="4973100" cy="7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Start with your project!</a:t>
            </a:r>
            <a:endParaRPr/>
          </a:p>
        </p:txBody>
      </p:sp>
      <p:sp>
        <p:nvSpPr>
          <p:cNvPr id="274" name="Google Shape;274;p43"/>
          <p:cNvSpPr txBox="1">
            <a:spLocks noGrp="1"/>
          </p:cNvSpPr>
          <p:nvPr>
            <p:ph type="body" idx="1"/>
          </p:nvPr>
        </p:nvSpPr>
        <p:spPr>
          <a:xfrm>
            <a:off x="5679200" y="1482375"/>
            <a:ext cx="2650500" cy="31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 to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https://edu.assemblrworld.com/</a:t>
            </a:r>
            <a:endParaRPr/>
          </a:p>
        </p:txBody>
      </p:sp>
      <p:pic>
        <p:nvPicPr>
          <p:cNvPr id="275" name="Google Shape;275;p43" descr="With Assemblr Studio Web, create any 3D &amp; augmented reality experiences on your browser. Here’s how to create a new project!&#10;&#10;Transcription:&#10;&#10;First off, sign in with your Assemblr account, &#10;&#10;or you can also use your Facebook or Apple account.&#10;&#10;Once you’re in, click here. &#10;&#10;and you’re ready to create a new project.&#10;&#10;&#10;Try now at studio.assemblrworld.com!&#10;&#10;Connect with us:&#10;&#10;Instagram &amp; Twitter: @assemblrworld&#10;&#10;Facebook: Assemblr World&#10;&#10;LinkedIn: Assemblr | Augmented Reality Platform&#10;&#10;YouTube: Assemblr World" title="Create a new Project | Assemblr Studio Web Tutorial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2399" y="1482375"/>
            <a:ext cx="5396975" cy="303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4"/>
          <p:cNvSpPr txBox="1">
            <a:spLocks noGrp="1"/>
          </p:cNvSpPr>
          <p:nvPr>
            <p:ph type="title"/>
          </p:nvPr>
        </p:nvSpPr>
        <p:spPr>
          <a:xfrm>
            <a:off x="504100" y="375875"/>
            <a:ext cx="5303100" cy="7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3D Objects in your Project</a:t>
            </a:r>
            <a:endParaRPr/>
          </a:p>
        </p:txBody>
      </p:sp>
      <p:pic>
        <p:nvPicPr>
          <p:cNvPr id="281" name="Google Shape;281;p44" descr="With Assemblr Studio Web, create any 3D &amp; augmented reality experiences on your browser. Here’s how to access our 3D library!&#10;&#10;Transcription:&#10;&#10;To access our 3D library, &#10;&#10;click this one.&#10;&#10;Here, you can see that we have organized the objects into several categories.&#10;&#10;If you want to access recently used 3D objects, &#10;&#10;click here,&#10;&#10;and to find imported 3D objects,&#10;&#10;just click here. &#10;&#10;&#10;Try now at studio.assemblrworld.com!&#10;&#10;Connect with us:&#10;&#10;Instagram &amp; Twitter: @assemblrworld&#10;&#10;Facebook: Assemblr World&#10;&#10;LinkedIn: Assemblr | Augmented Reality Platform&#10;&#10;YouTube: Assemblr World" title="All about the 3D Library | Assemblr Studio Web Tutorial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4258" y="1482375"/>
            <a:ext cx="5571742" cy="313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5"/>
          <p:cNvSpPr txBox="1">
            <a:spLocks noGrp="1"/>
          </p:cNvSpPr>
          <p:nvPr>
            <p:ph type="title"/>
          </p:nvPr>
        </p:nvSpPr>
        <p:spPr>
          <a:xfrm>
            <a:off x="504100" y="375875"/>
            <a:ext cx="4973100" cy="7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Edit the 3D Objects</a:t>
            </a:r>
            <a:endParaRPr/>
          </a:p>
        </p:txBody>
      </p:sp>
      <p:pic>
        <p:nvPicPr>
          <p:cNvPr id="287" name="Google Shape;287;p45" descr="With Assemblr Studio Web, create any 3D &amp; augmented reality experiences on your browser. Here’s how to insert 3D objects to the Editor!&#10;&#10;Transcription:&#10;&#10;To insert 3D objects, &#10;&#10;click this button. &#10;&#10;Then, choose from the categories,&#10;&#10;and click the 3D object that you want. &#10;&#10;That’s it—your object will appear on the Editor.&#10;&#10;&#10;Try now at studio.assemblrworld.com!&#10;&#10;Connect with us:&#10;&#10;Instagram &amp; Twitter: @assemblrworld&#10;&#10;Facebook: Assemblr World&#10;&#10;LinkedIn: Assemblr | Augmented Reality Platform&#10;&#10;YouTube: Assemblr World" title="How to Insert 3D Objects to the Editor | Assemblr Studio Web Tutorial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4275" y="1482375"/>
            <a:ext cx="5571725" cy="324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6"/>
          <p:cNvSpPr txBox="1">
            <a:spLocks noGrp="1"/>
          </p:cNvSpPr>
          <p:nvPr>
            <p:ph type="title"/>
          </p:nvPr>
        </p:nvSpPr>
        <p:spPr>
          <a:xfrm>
            <a:off x="504100" y="375875"/>
            <a:ext cx="5335200" cy="7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Insert Videos and Modify them</a:t>
            </a:r>
            <a:endParaRPr/>
          </a:p>
        </p:txBody>
      </p:sp>
      <p:pic>
        <p:nvPicPr>
          <p:cNvPr id="293" name="Google Shape;293;p46" descr="With Assemblr Studio Web, create any 3D &amp; augmented reality experiences on your browser. Here’s how to modify and insert videos!&#10;&#10;Transcription:&#10;&#10;To insert videos, &#10;&#10;just paste the link of your YouTube video. &#10;&#10;The autoplay option will make your video play automatically, &#10;&#10;while the looping option will make your video play on repeat.&#10;&#10;You can also insert a green screen video.&#10;&#10;Choose this option and set the cut-out level. &#10;&#10;If you’re done,&#10;&#10;click Place! &#10;&#10;You can move, rotate, or scale your video too!&#10;&#10;Try now at studio.assemblrworld.com!&#10;&#10;Connect with us:&#10;&#10;Instagram &amp; Twitter: @assemblrworld&#10;&#10;Facebook: Assemblr World&#10;&#10;LinkedIn: Assemblr | Augmented Reality Platform&#10;&#10;YouTube: Assemblr World" title="How to Modify and Insert Videos | Assemblr Studio Web Tutorial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7025" y="1482375"/>
            <a:ext cx="6008525" cy="322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7"/>
          <p:cNvSpPr txBox="1">
            <a:spLocks noGrp="1"/>
          </p:cNvSpPr>
          <p:nvPr>
            <p:ph type="title"/>
          </p:nvPr>
        </p:nvSpPr>
        <p:spPr>
          <a:xfrm>
            <a:off x="504100" y="375875"/>
            <a:ext cx="4973100" cy="7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Preview Your Project</a:t>
            </a:r>
            <a:endParaRPr/>
          </a:p>
        </p:txBody>
      </p:sp>
      <p:pic>
        <p:nvPicPr>
          <p:cNvPr id="299" name="Google Shape;299;p47" descr="With Assemblr Studio Web, create any 3D &amp; augmented reality experiences on your browser. Here’s how to preview your project!&#10;&#10;Transcription:&#10;&#10;Want to see how your project looks like? &#10;&#10;Click the eye button, &#10;&#10;wait for a bit, &#10;&#10;and click the Play button. &#10;&#10;That’s it!&#10;&#10; You can view how it looks like from other angles as well.&#10;&#10;Try now at studio.assemblrworld.com!&#10;&#10;Connect with us:&#10;&#10;Instagram &amp; Twitter: @assemblrworld&#10;&#10;Facebook: Assemblr World&#10;&#10;LinkedIn: Assemblr | Augmented Reality Platform&#10;&#10;YouTube: Assemblr World" title="How to Preview Your Project | Assemblr Studio Web Tutorial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4250" y="1482375"/>
            <a:ext cx="5763200" cy="313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8"/>
          <p:cNvSpPr txBox="1">
            <a:spLocks noGrp="1"/>
          </p:cNvSpPr>
          <p:nvPr>
            <p:ph type="title"/>
          </p:nvPr>
        </p:nvSpPr>
        <p:spPr>
          <a:xfrm>
            <a:off x="504100" y="375875"/>
            <a:ext cx="4973100" cy="7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Save your Project</a:t>
            </a:r>
            <a:endParaRPr/>
          </a:p>
        </p:txBody>
      </p:sp>
      <p:pic>
        <p:nvPicPr>
          <p:cNvPr id="305" name="Google Shape;305;p48" descr="With Assemblr Studio Web, create any 3D &amp; augmented reality experiences on your browser. Here’s how to save your project!&#10;&#10;Transcription:&#10;&#10;On your Editor, &#10;&#10;click on the Save button.&#10;&#10;A pop-up message will appear, &#10;&#10;and just click OK. &#10;&#10;It is saved!&#10;&#10;&#10;Try now at studio.assemblrworld.com!&#10;&#10;Connect with us:&#10;&#10;Instagram &amp; Twitter: @assemblrworld&#10;&#10;Facebook: Assemblr World&#10;&#10;LinkedIn: Assemblr | Augmented Reality Platform&#10;&#10;YouTube: Assemblr World" title="How to Save Your Project | Assemblr Studio Web Tutorial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4275" y="1431950"/>
            <a:ext cx="5938850" cy="323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9"/>
          <p:cNvSpPr txBox="1">
            <a:spLocks noGrp="1"/>
          </p:cNvSpPr>
          <p:nvPr>
            <p:ph type="title"/>
          </p:nvPr>
        </p:nvSpPr>
        <p:spPr>
          <a:xfrm>
            <a:off x="504100" y="375875"/>
            <a:ext cx="4973100" cy="7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Publish Your Project</a:t>
            </a:r>
            <a:endParaRPr/>
          </a:p>
        </p:txBody>
      </p:sp>
      <p:pic>
        <p:nvPicPr>
          <p:cNvPr id="311" name="Google Shape;311;p49" descr="With Assemblr Studio Web, create any 3D &amp; augmented reality experiences on your browser. Here’s how to publish your project!&#10;&#10;Transcription:&#10;&#10;To publish your project, &#10;&#10;click Publish. &#10;&#10;Name your project, &#10;&#10;and fill in a little description of your project. &#10;&#10;Then, add the cover image. &#10;&#10;You can choose either to upload it from your files &#10;&#10;or capture it using the Editor’s camera.&#10;&#10;Next, choose how you want to publish it. &#10;&#10;It can be private or public, &#10;&#10;but if you choose Public, &#10;&#10;you need to select the categories of your project. &#10;&#10;Once you’ve checked the categories, &#10;&#10;click Publish!&#10;&#10;&#10;Try now at studio.assemblrworld.com!&#10;&#10;Connect with us:&#10;&#10;Instagram &amp; Twitter: @assemblrworld&#10;&#10;Facebook: Assemblr World&#10;&#10;LinkedIn: Assemblr | Augmented Reality Platform&#10;&#10;YouTube: Assemblr World" title="How to Publish Your Project | Assemblr Studio Web Tutorial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4275" y="1401950"/>
            <a:ext cx="5987275" cy="326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50"/>
          <p:cNvSpPr txBox="1">
            <a:spLocks noGrp="1"/>
          </p:cNvSpPr>
          <p:nvPr>
            <p:ph type="title"/>
          </p:nvPr>
        </p:nvSpPr>
        <p:spPr>
          <a:xfrm>
            <a:off x="504100" y="375875"/>
            <a:ext cx="4973100" cy="7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Get Your Project’s Link</a:t>
            </a:r>
            <a:endParaRPr/>
          </a:p>
        </p:txBody>
      </p:sp>
      <p:pic>
        <p:nvPicPr>
          <p:cNvPr id="317" name="Google Shape;317;p50" descr="With Assemblr Studio Web, create any 3D &amp; augmented reality experiences on your browser. Here’s how to get your project's link!&#10;&#10;Transcription:&#10;&#10;To get your project’s link, &#10;&#10;you need to publish your project first. &#10;&#10;Then, click on the Web Player Link option &#10;&#10;and copy your link!&#10;&#10;You’re all set!&#10;&#10;Try now at studio.assemblrworld.com!&#10;&#10;Connect with us:&#10;&#10;Instagram &amp; Twitter: @assemblrworld&#10;&#10;Facebook: Assemblr World&#10;&#10;LinkedIn: Assemblr | Augmented Reality Platform&#10;&#10;YouTube: Assemblr World" title="How to Get Your Project’s Link | Assemblr Studio Web Tutorial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4100" y="1482375"/>
            <a:ext cx="6211896" cy="313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51"/>
          <p:cNvSpPr txBox="1">
            <a:spLocks noGrp="1"/>
          </p:cNvSpPr>
          <p:nvPr>
            <p:ph type="title"/>
          </p:nvPr>
        </p:nvSpPr>
        <p:spPr>
          <a:xfrm>
            <a:off x="504100" y="375875"/>
            <a:ext cx="4973100" cy="7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Timer</a:t>
            </a:r>
            <a:endParaRPr/>
          </a:p>
        </p:txBody>
      </p:sp>
      <p:pic>
        <p:nvPicPr>
          <p:cNvPr id="323" name="Google Shape;323;p51" descr="Full HD 1080p Countdown timer with finishing alarm&#10;&#10;If you enjoy or find useful then please like and subscribe :)." title="60 MINUTE - TIMER &amp; ALARM - 1080p - COUNTDOWN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9310" y="1482375"/>
            <a:ext cx="5756690" cy="323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5"/>
          <p:cNvSpPr txBox="1">
            <a:spLocks noGrp="1"/>
          </p:cNvSpPr>
          <p:nvPr>
            <p:ph type="title"/>
          </p:nvPr>
        </p:nvSpPr>
        <p:spPr>
          <a:xfrm>
            <a:off x="504100" y="375875"/>
            <a:ext cx="4973100" cy="7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Ground Rules</a:t>
            </a:r>
            <a:endParaRPr/>
          </a:p>
        </p:txBody>
      </p:sp>
      <p:pic>
        <p:nvPicPr>
          <p:cNvPr id="149" name="Google Shape;149;p25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2557" t="-4513" r="-21763" b="-3723"/>
          <a:stretch/>
        </p:blipFill>
        <p:spPr>
          <a:xfrm>
            <a:off x="279625" y="1190098"/>
            <a:ext cx="2033700" cy="1525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150" name="Google Shape;150;p25"/>
          <p:cNvSpPr txBox="1">
            <a:spLocks noGrp="1"/>
          </p:cNvSpPr>
          <p:nvPr>
            <p:ph type="body" idx="1"/>
          </p:nvPr>
        </p:nvSpPr>
        <p:spPr>
          <a:xfrm>
            <a:off x="279625" y="3107475"/>
            <a:ext cx="2024100" cy="134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50">
                <a:solidFill>
                  <a:schemeClr val="dk1"/>
                </a:solidFill>
              </a:rPr>
              <a:t>Be respectful of one another</a:t>
            </a:r>
            <a:endParaRPr sz="165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50">
              <a:solidFill>
                <a:schemeClr val="dk1"/>
              </a:solidFill>
            </a:endParaRPr>
          </a:p>
        </p:txBody>
      </p:sp>
      <p:pic>
        <p:nvPicPr>
          <p:cNvPr id="151" name="Google Shape;151;p25"/>
          <p:cNvPicPr preferRelativeResize="0">
            <a:picLocks noGrp="1"/>
          </p:cNvPicPr>
          <p:nvPr>
            <p:ph type="pic" idx="3"/>
          </p:nvPr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666" r="-16666"/>
          <a:stretch/>
        </p:blipFill>
        <p:spPr>
          <a:xfrm>
            <a:off x="2497475" y="1190098"/>
            <a:ext cx="2033700" cy="1525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152" name="Google Shape;152;p25"/>
          <p:cNvSpPr txBox="1">
            <a:spLocks noGrp="1"/>
          </p:cNvSpPr>
          <p:nvPr>
            <p:ph type="subTitle" idx="4294967295"/>
          </p:nvPr>
        </p:nvSpPr>
        <p:spPr>
          <a:xfrm>
            <a:off x="2497475" y="3107475"/>
            <a:ext cx="2024100" cy="134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Raise your hand if you have anything to share.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3" name="Google Shape;153;p25"/>
          <p:cNvPicPr preferRelativeResize="0">
            <a:picLocks noGrp="1"/>
          </p:cNvPicPr>
          <p:nvPr>
            <p:ph type="pic" idx="4"/>
          </p:nvPr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614" t="-3749" r="-21242" b="-3374"/>
          <a:stretch/>
        </p:blipFill>
        <p:spPr>
          <a:xfrm>
            <a:off x="4715325" y="1190098"/>
            <a:ext cx="2033700" cy="1525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154" name="Google Shape;154;p25"/>
          <p:cNvSpPr txBox="1">
            <a:spLocks noGrp="1"/>
          </p:cNvSpPr>
          <p:nvPr>
            <p:ph type="subTitle" idx="4294967295"/>
          </p:nvPr>
        </p:nvSpPr>
        <p:spPr>
          <a:xfrm>
            <a:off x="4715325" y="3107475"/>
            <a:ext cx="2024100" cy="134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50">
                <a:solidFill>
                  <a:schemeClr val="dk1"/>
                </a:solidFill>
              </a:rPr>
              <a:t>Listen attentively and follow instructions.</a:t>
            </a:r>
            <a:endParaRPr sz="1650">
              <a:solidFill>
                <a:schemeClr val="dk1"/>
              </a:solidFill>
            </a:endParaRPr>
          </a:p>
        </p:txBody>
      </p:sp>
      <p:pic>
        <p:nvPicPr>
          <p:cNvPr id="155" name="Google Shape;155;p25"/>
          <p:cNvPicPr preferRelativeResize="0">
            <a:picLocks noGrp="1"/>
          </p:cNvPicPr>
          <p:nvPr>
            <p:ph type="pic" idx="5"/>
          </p:nvPr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775" t="-1578" r="-18775" b="-1578"/>
          <a:stretch/>
        </p:blipFill>
        <p:spPr>
          <a:xfrm>
            <a:off x="6933175" y="1190098"/>
            <a:ext cx="2033700" cy="1525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156" name="Google Shape;156;p25"/>
          <p:cNvSpPr txBox="1">
            <a:spLocks noGrp="1"/>
          </p:cNvSpPr>
          <p:nvPr>
            <p:ph type="subTitle" idx="4294967295"/>
          </p:nvPr>
        </p:nvSpPr>
        <p:spPr>
          <a:xfrm>
            <a:off x="6933175" y="3107475"/>
            <a:ext cx="2024100" cy="134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50">
                <a:solidFill>
                  <a:schemeClr val="dk1"/>
                </a:solidFill>
              </a:rPr>
              <a:t>Complete tasks in given time</a:t>
            </a:r>
            <a:endParaRPr sz="165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52"/>
          <p:cNvSpPr txBox="1">
            <a:spLocks noGrp="1"/>
          </p:cNvSpPr>
          <p:nvPr>
            <p:ph type="title"/>
          </p:nvPr>
        </p:nvSpPr>
        <p:spPr>
          <a:xfrm>
            <a:off x="504100" y="375875"/>
            <a:ext cx="4973100" cy="7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Share your Creation!</a:t>
            </a:r>
            <a:endParaRPr/>
          </a:p>
        </p:txBody>
      </p:sp>
      <p:sp>
        <p:nvSpPr>
          <p:cNvPr id="329" name="Google Shape;329;p52"/>
          <p:cNvSpPr txBox="1">
            <a:spLocks noGrp="1"/>
          </p:cNvSpPr>
          <p:nvPr>
            <p:ph type="body" idx="1"/>
          </p:nvPr>
        </p:nvSpPr>
        <p:spPr>
          <a:xfrm>
            <a:off x="504100" y="1482381"/>
            <a:ext cx="7825500" cy="31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dk1"/>
                </a:solidFill>
              </a:rPr>
              <a:t>Upload your 3D simulation on the link below:</a:t>
            </a:r>
            <a:endParaRPr sz="2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My 3D Simulation of Plant Life cycle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0" name="Google Shape;330;p52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100" y="2571750"/>
            <a:ext cx="2061375" cy="206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3"/>
          <p:cNvSpPr txBox="1">
            <a:spLocks noGrp="1"/>
          </p:cNvSpPr>
          <p:nvPr>
            <p:ph type="title"/>
          </p:nvPr>
        </p:nvSpPr>
        <p:spPr>
          <a:xfrm>
            <a:off x="504100" y="375875"/>
            <a:ext cx="4973100" cy="7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Nature Walk and Talk</a:t>
            </a:r>
            <a:endParaRPr/>
          </a:p>
        </p:txBody>
      </p:sp>
      <p:sp>
        <p:nvSpPr>
          <p:cNvPr id="336" name="Google Shape;336;p53"/>
          <p:cNvSpPr txBox="1">
            <a:spLocks noGrp="1"/>
          </p:cNvSpPr>
          <p:nvPr>
            <p:ph type="body" idx="1"/>
          </p:nvPr>
        </p:nvSpPr>
        <p:spPr>
          <a:xfrm>
            <a:off x="3865100" y="1482375"/>
            <a:ext cx="4464300" cy="31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 for a walk outside and find real plants. Can you identify which stage they are in?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Talk about how your simulation helped you understand them better.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7" name="Google Shape;337;p53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075" y="1598800"/>
            <a:ext cx="3560300" cy="2251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Google Shape;343;p54" descr="preencoded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54" descr="preencoded.png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571750"/>
            <a:ext cx="4724400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54" descr="preencoded.png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53213" y="0"/>
            <a:ext cx="2490505" cy="222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54" descr="preencoded.png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00" y="4691063"/>
            <a:ext cx="1219200" cy="290513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54"/>
          <p:cNvSpPr/>
          <p:nvPr/>
        </p:nvSpPr>
        <p:spPr>
          <a:xfrm>
            <a:off x="928688" y="599859"/>
            <a:ext cx="4138500" cy="6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Thank You</a:t>
            </a:r>
            <a:endParaRPr sz="5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54"/>
          <p:cNvSpPr/>
          <p:nvPr/>
        </p:nvSpPr>
        <p:spPr>
          <a:xfrm>
            <a:off x="976326" y="2562022"/>
            <a:ext cx="3459000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 i="0" u="none" strike="noStrike" cap="none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edm8ker is a fully owned brand of </a:t>
            </a:r>
            <a:r>
              <a:rPr lang="en" sz="1200" b="1" i="0" u="none" strike="noStrike" cap="none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Makedemy Pte Ltd</a:t>
            </a:r>
            <a:br>
              <a:rPr lang="en" sz="1200" b="1" i="0" u="none" strike="noStrike" cap="none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</a:br>
            <a:r>
              <a:rPr lang="en" sz="1200" b="0" i="0" u="none" strike="noStrike" cap="none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A member of the SL2 group of social enterprises.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6"/>
          <p:cNvSpPr txBox="1">
            <a:spLocks noGrp="1"/>
          </p:cNvSpPr>
          <p:nvPr>
            <p:ph type="title"/>
          </p:nvPr>
        </p:nvSpPr>
        <p:spPr>
          <a:xfrm>
            <a:off x="676275" y="723900"/>
            <a:ext cx="3505200" cy="65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Collaborate</a:t>
            </a:r>
            <a:endParaRPr/>
          </a:p>
        </p:txBody>
      </p:sp>
      <p:pic>
        <p:nvPicPr>
          <p:cNvPr id="162" name="Google Shape;162;p26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350" y="1596425"/>
            <a:ext cx="3013975" cy="301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7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666" r="-16666"/>
          <a:stretch/>
        </p:blipFill>
        <p:spPr>
          <a:xfrm>
            <a:off x="810200" y="1724637"/>
            <a:ext cx="1792800" cy="1344600"/>
          </a:xfrm>
          <a:prstGeom prst="roundRect">
            <a:avLst>
              <a:gd name="adj" fmla="val 16667"/>
            </a:avLst>
          </a:prstGeom>
        </p:spPr>
      </p:pic>
      <p:pic>
        <p:nvPicPr>
          <p:cNvPr id="168" name="Google Shape;168;p27"/>
          <p:cNvPicPr preferRelativeResize="0">
            <a:picLocks noGrp="1"/>
          </p:cNvPicPr>
          <p:nvPr>
            <p:ph type="pic" idx="3"/>
          </p:nvPr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666" r="-16666"/>
          <a:stretch/>
        </p:blipFill>
        <p:spPr>
          <a:xfrm>
            <a:off x="3675588" y="1724637"/>
            <a:ext cx="1792800" cy="1344600"/>
          </a:xfrm>
          <a:prstGeom prst="roundRect">
            <a:avLst>
              <a:gd name="adj" fmla="val 16667"/>
            </a:avLst>
          </a:prstGeom>
        </p:spPr>
      </p:pic>
      <p:pic>
        <p:nvPicPr>
          <p:cNvPr id="169" name="Google Shape;169;p27"/>
          <p:cNvPicPr preferRelativeResize="0">
            <a:picLocks noGrp="1"/>
          </p:cNvPicPr>
          <p:nvPr>
            <p:ph type="pic" idx="4"/>
          </p:nvPr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666" r="-16666"/>
          <a:stretch/>
        </p:blipFill>
        <p:spPr>
          <a:xfrm>
            <a:off x="6541000" y="1724637"/>
            <a:ext cx="1792800" cy="1344600"/>
          </a:xfrm>
          <a:prstGeom prst="roundRect">
            <a:avLst>
              <a:gd name="adj" fmla="val 16667"/>
            </a:avLst>
          </a:prstGeom>
        </p:spPr>
      </p:pic>
      <p:sp>
        <p:nvSpPr>
          <p:cNvPr id="170" name="Google Shape;170;p27"/>
          <p:cNvSpPr txBox="1">
            <a:spLocks noGrp="1"/>
          </p:cNvSpPr>
          <p:nvPr>
            <p:ph type="subTitle" idx="1"/>
          </p:nvPr>
        </p:nvSpPr>
        <p:spPr>
          <a:xfrm>
            <a:off x="494600" y="3798900"/>
            <a:ext cx="2424000" cy="134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Help your team members to stick to their tasks!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Monitor what they are doing.</a:t>
            </a:r>
            <a:endParaRPr/>
          </a:p>
        </p:txBody>
      </p:sp>
      <p:sp>
        <p:nvSpPr>
          <p:cNvPr id="171" name="Google Shape;171;p27"/>
          <p:cNvSpPr txBox="1">
            <a:spLocks noGrp="1"/>
          </p:cNvSpPr>
          <p:nvPr>
            <p:ph type="title" idx="5"/>
          </p:nvPr>
        </p:nvSpPr>
        <p:spPr>
          <a:xfrm>
            <a:off x="494600" y="3151600"/>
            <a:ext cx="2424000" cy="6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Manager</a:t>
            </a:r>
            <a:endParaRPr/>
          </a:p>
        </p:txBody>
      </p:sp>
      <p:sp>
        <p:nvSpPr>
          <p:cNvPr id="172" name="Google Shape;172;p27"/>
          <p:cNvSpPr txBox="1">
            <a:spLocks noGrp="1"/>
          </p:cNvSpPr>
          <p:nvPr>
            <p:ph type="subTitle" idx="6"/>
          </p:nvPr>
        </p:nvSpPr>
        <p:spPr>
          <a:xfrm>
            <a:off x="3360000" y="3798900"/>
            <a:ext cx="2424000" cy="134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Collect materials and tools from the teacher.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Ensure team members are using them properly.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Return when you are done!</a:t>
            </a:r>
            <a:endParaRPr/>
          </a:p>
        </p:txBody>
      </p:sp>
      <p:sp>
        <p:nvSpPr>
          <p:cNvPr id="173" name="Google Shape;173;p27"/>
          <p:cNvSpPr txBox="1">
            <a:spLocks noGrp="1"/>
          </p:cNvSpPr>
          <p:nvPr>
            <p:ph type="title" idx="7"/>
          </p:nvPr>
        </p:nvSpPr>
        <p:spPr>
          <a:xfrm>
            <a:off x="3360000" y="3151600"/>
            <a:ext cx="2424000" cy="6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 Manager</a:t>
            </a:r>
            <a:endParaRPr/>
          </a:p>
        </p:txBody>
      </p:sp>
      <p:sp>
        <p:nvSpPr>
          <p:cNvPr id="174" name="Google Shape;174;p27"/>
          <p:cNvSpPr txBox="1">
            <a:spLocks noGrp="1"/>
          </p:cNvSpPr>
          <p:nvPr>
            <p:ph type="subTitle" idx="8"/>
          </p:nvPr>
        </p:nvSpPr>
        <p:spPr>
          <a:xfrm>
            <a:off x="6225400" y="3798900"/>
            <a:ext cx="2424000" cy="134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rPr lang="en" sz="1210"/>
              <a:t>Keep track of time! Check the timer every few mins.  </a:t>
            </a:r>
            <a:endParaRPr sz="121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endParaRPr sz="121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rPr lang="en" sz="1210"/>
              <a:t>Help team members to complete the task on time. </a:t>
            </a:r>
            <a:endParaRPr/>
          </a:p>
        </p:txBody>
      </p:sp>
      <p:sp>
        <p:nvSpPr>
          <p:cNvPr id="175" name="Google Shape;175;p27"/>
          <p:cNvSpPr txBox="1">
            <a:spLocks noGrp="1"/>
          </p:cNvSpPr>
          <p:nvPr>
            <p:ph type="title" idx="9"/>
          </p:nvPr>
        </p:nvSpPr>
        <p:spPr>
          <a:xfrm>
            <a:off x="6225400" y="3151600"/>
            <a:ext cx="2424000" cy="6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 Keeper</a:t>
            </a:r>
            <a:endParaRPr/>
          </a:p>
        </p:txBody>
      </p:sp>
      <p:sp>
        <p:nvSpPr>
          <p:cNvPr id="176" name="Google Shape;176;p27"/>
          <p:cNvSpPr txBox="1">
            <a:spLocks noGrp="1"/>
          </p:cNvSpPr>
          <p:nvPr>
            <p:ph type="title"/>
          </p:nvPr>
        </p:nvSpPr>
        <p:spPr>
          <a:xfrm>
            <a:off x="3868500" y="619225"/>
            <a:ext cx="5275500" cy="81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Roles</a:t>
            </a:r>
            <a:endParaRPr/>
          </a:p>
        </p:txBody>
      </p:sp>
      <p:sp>
        <p:nvSpPr>
          <p:cNvPr id="177" name="Google Shape;177;p27"/>
          <p:cNvSpPr txBox="1">
            <a:spLocks noGrp="1"/>
          </p:cNvSpPr>
          <p:nvPr>
            <p:ph type="sldNum" idx="4294967295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8"/>
          <p:cNvSpPr txBox="1">
            <a:spLocks noGrp="1"/>
          </p:cNvSpPr>
          <p:nvPr>
            <p:ph type="title"/>
          </p:nvPr>
        </p:nvSpPr>
        <p:spPr>
          <a:xfrm>
            <a:off x="311700" y="1957100"/>
            <a:ext cx="8568900" cy="10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Have you ever wondered how something as simple as a tiny seed can grow into a towering tree or a colorful flower?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9" descr="Listen to the story to learn about the life cycle of a plant. This video accompanies my digital learning lesson &quot;Plant Life Cycle Investigation&quot;. To purchase the entire digital product, please visit my TpT store by following the link: https://www.teacherspayteachers.com/Product/Plant-Life-Cycle-Google-Slides-Lesson-Distance-Learning-5522825&#10;&#10;Follow me on TpT! https://www.teacherspayteachers.com/Sellers-Im-Following/Add/Inspired-By-Kinder&#10;Don't forget to subscribe to my YouTube channel to see the newest educational videos that I post!&#10;&#10;Thank you to Dana Carolyn Clipart for the lovely graphics that I used in this story. To view work from this artist, please follow the link:https://www.teacherspayteachers.com/Store/Dana-Carolyn-Clip-Art &#10;Thank you to Kimberly Geswein Fonts for the font selection. To view work from this artist, please follow the link: https://www.teacherspayteachers.com/Store/Kimberly-Geswein-Fonts" title="Plant Life Cycle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150" y="1109700"/>
            <a:ext cx="6589200" cy="332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0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Let's explore the mystery behind this incredible transformation and the plant life cycle in general.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1"/>
          <p:cNvSpPr txBox="1">
            <a:spLocks noGrp="1"/>
          </p:cNvSpPr>
          <p:nvPr>
            <p:ph type="title"/>
          </p:nvPr>
        </p:nvSpPr>
        <p:spPr>
          <a:xfrm>
            <a:off x="3868500" y="619225"/>
            <a:ext cx="5275500" cy="81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Plant Life Cycle?</a:t>
            </a:r>
            <a:endParaRPr/>
          </a:p>
        </p:txBody>
      </p:sp>
      <p:sp>
        <p:nvSpPr>
          <p:cNvPr id="198" name="Google Shape;198;p31"/>
          <p:cNvSpPr txBox="1">
            <a:spLocks noGrp="1"/>
          </p:cNvSpPr>
          <p:nvPr>
            <p:ph type="body" idx="1"/>
          </p:nvPr>
        </p:nvSpPr>
        <p:spPr>
          <a:xfrm>
            <a:off x="3868500" y="1608250"/>
            <a:ext cx="4963800" cy="29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 plants grow and reproduce like any other living being ,they commence a new life, </a:t>
            </a:r>
            <a:r>
              <a:rPr lang="en" b="1"/>
              <a:t>grow and develop</a:t>
            </a:r>
            <a:r>
              <a:rPr lang="en"/>
              <a:t>, and return to </a:t>
            </a:r>
            <a:r>
              <a:rPr lang="en" b="1"/>
              <a:t>the first reproduction stage</a:t>
            </a:r>
            <a:r>
              <a:rPr lang="en"/>
              <a:t> by following a cyclic process.</a:t>
            </a:r>
            <a:endParaRPr/>
          </a:p>
        </p:txBody>
      </p:sp>
      <p:pic>
        <p:nvPicPr>
          <p:cNvPr id="199" name="Google Shape;199;p31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075" y="1550325"/>
            <a:ext cx="3563699" cy="3187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dm8ker_july202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615</Words>
  <Application>Microsoft Office PowerPoint</Application>
  <PresentationFormat>On-screen Show (16:9)</PresentationFormat>
  <Paragraphs>81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Calibri</vt:lpstr>
      <vt:lpstr>Helvetica Neue Light</vt:lpstr>
      <vt:lpstr>Helvetica Neue</vt:lpstr>
      <vt:lpstr>Assistant</vt:lpstr>
      <vt:lpstr>Arial</vt:lpstr>
      <vt:lpstr>Simple Light</vt:lpstr>
      <vt:lpstr>edm8ker_july2022</vt:lpstr>
      <vt:lpstr>Science Life Cycle of Plants </vt:lpstr>
      <vt:lpstr>Overview</vt:lpstr>
      <vt:lpstr>Ground Rules</vt:lpstr>
      <vt:lpstr>Let’s Collaborate</vt:lpstr>
      <vt:lpstr>Project Manager</vt:lpstr>
      <vt:lpstr>Have you ever wondered how something as simple as a tiny seed can grow into a towering tree or a colorful flower?</vt:lpstr>
      <vt:lpstr>PowerPoint Presentation</vt:lpstr>
      <vt:lpstr>Let's explore the mystery behind this incredible transformation and the plant life cycle in general.</vt:lpstr>
      <vt:lpstr>What is Plant Life Cycle?</vt:lpstr>
      <vt:lpstr>Stages of Plant Life Cycle</vt:lpstr>
      <vt:lpstr>PowerPoint Presentation</vt:lpstr>
      <vt:lpstr>Stage 1: Seed</vt:lpstr>
      <vt:lpstr>Stage 2 : Germination &amp; Seedling</vt:lpstr>
      <vt:lpstr>Stage 3: Growing to Maturity</vt:lpstr>
      <vt:lpstr>Have you ever wondered how you eat sprouted Green Gram and other lentils that burst into life?</vt:lpstr>
      <vt:lpstr>Engage in Experiment</vt:lpstr>
      <vt:lpstr>Before and After:</vt:lpstr>
      <vt:lpstr>Could you imagine infusing life into these stages through the magic of a 3D simulation?</vt:lpstr>
      <vt:lpstr>Creation Time!</vt:lpstr>
      <vt:lpstr>Let’s Create a 3D Simulation of Plant Life cycle!</vt:lpstr>
      <vt:lpstr>Start with your project!</vt:lpstr>
      <vt:lpstr>Use 3D Objects in your Project</vt:lpstr>
      <vt:lpstr>Edit the 3D Objects</vt:lpstr>
      <vt:lpstr>Insert Videos and Modify them</vt:lpstr>
      <vt:lpstr>Preview Your Project</vt:lpstr>
      <vt:lpstr>Save your Project</vt:lpstr>
      <vt:lpstr>Publish Your Project</vt:lpstr>
      <vt:lpstr>Get Your Project’s Link</vt:lpstr>
      <vt:lpstr>Timer</vt:lpstr>
      <vt:lpstr>Share your Creation!</vt:lpstr>
      <vt:lpstr>Nature Walk and Talk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Life Cycle of Plants </dc:title>
  <cp:lastModifiedBy>Himanshi Varshney</cp:lastModifiedBy>
  <cp:revision>1</cp:revision>
  <dcterms:modified xsi:type="dcterms:W3CDTF">2023-09-27T06:19:56Z</dcterms:modified>
</cp:coreProperties>
</file>