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5143500" type="screen16x9"/>
  <p:notesSz cx="6858000" cy="9144000"/>
  <p:embeddedFontLst>
    <p:embeddedFont>
      <p:font typeface="Helvetica Neue"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Assistant" panose="020B0604020202020204" charset="-79"/>
      <p:regular r:id="rId27"/>
      <p:bold r:id="rId28"/>
    </p:embeddedFont>
    <p:embeddedFont>
      <p:font typeface="Helvetica Neue Light"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oUTdjAaifjvdMIkSWmvpNZs9Z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7: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lnSpc>
                <a:spcPct val="100000"/>
              </a:lnSpc>
              <a:spcBef>
                <a:spcPts val="0"/>
              </a:spcBef>
              <a:spcAft>
                <a:spcPts val="0"/>
              </a:spcAft>
              <a:buSzPts val="1100"/>
              <a:buNone/>
            </a:pPr>
            <a:endParaRPr sz="900"/>
          </a:p>
        </p:txBody>
      </p:sp>
      <p:sp>
        <p:nvSpPr>
          <p:cNvPr id="205" name="Google Shape;205;p17: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t>16</a:t>
            </a:fld>
            <a:endParaRPr sz="9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171717"/>
                </a:solidFill>
                <a:latin typeface="Helvetica Neue"/>
                <a:ea typeface="Helvetica Neue"/>
                <a:cs typeface="Helvetica Neue"/>
                <a:sym typeface="Helvetica Neue"/>
              </a:rPr>
              <a:t>Begin by sharing the overview. Apprise students of the tasks they’d accomplish in the class.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Discuss the ground rules with learners and stress on the importance of them being followed throughout the class.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19"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pic>
        <p:nvPicPr>
          <p:cNvPr id="11" name="Google Shape;11;p19" descr="preencoded.png"/>
          <p:cNvPicPr preferRelativeResize="0"/>
          <p:nvPr/>
        </p:nvPicPr>
        <p:blipFill rotWithShape="1">
          <a:blip r:embed="rId3">
            <a:alphaModFix/>
          </a:blip>
          <a:srcRect/>
          <a:stretch/>
        </p:blipFill>
        <p:spPr>
          <a:xfrm>
            <a:off x="7296150" y="4257675"/>
            <a:ext cx="1466850" cy="347663"/>
          </a:xfrm>
          <a:prstGeom prst="rect">
            <a:avLst/>
          </a:prstGeom>
          <a:noFill/>
          <a:ln>
            <a:noFill/>
          </a:ln>
        </p:spPr>
      </p:pic>
      <p:sp>
        <p:nvSpPr>
          <p:cNvPr id="12" name="Google Shape;12;p19"/>
          <p:cNvSpPr/>
          <p:nvPr/>
        </p:nvSpPr>
        <p:spPr>
          <a:xfrm>
            <a:off x="7393517" y="4700600"/>
            <a:ext cx="1399200" cy="999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Clr>
                <a:srgbClr val="000000"/>
              </a:buClr>
              <a:buSzPts val="700"/>
              <a:buFont typeface="Arial"/>
              <a:buNone/>
            </a:pPr>
            <a:r>
              <a:rPr lang="en-US" sz="700" b="0" i="1"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13" name="Google Shape;13;p19"/>
          <p:cNvSpPr txBox="1">
            <a:spLocks noGrp="1"/>
          </p:cNvSpPr>
          <p:nvPr>
            <p:ph type="ctrTitle"/>
          </p:nvPr>
        </p:nvSpPr>
        <p:spPr>
          <a:xfrm>
            <a:off x="4914900" y="671525"/>
            <a:ext cx="3095700" cy="13782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4" name="Google Shape;14;p19"/>
          <p:cNvSpPr txBox="1">
            <a:spLocks noGrp="1"/>
          </p:cNvSpPr>
          <p:nvPr>
            <p:ph type="subTitle" idx="1"/>
          </p:nvPr>
        </p:nvSpPr>
        <p:spPr>
          <a:xfrm>
            <a:off x="4914900" y="2133600"/>
            <a:ext cx="3095700" cy="393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algn="l">
              <a:lnSpc>
                <a:spcPct val="100000"/>
              </a:lnSpc>
              <a:spcBef>
                <a:spcPts val="0"/>
              </a:spcBef>
              <a:spcAft>
                <a:spcPts val="0"/>
              </a:spcAft>
              <a:buSzPts val="2800"/>
              <a:buFont typeface="Assistant"/>
              <a:buNone/>
              <a:defRPr sz="2800">
                <a:latin typeface="Assistant"/>
                <a:ea typeface="Assistant"/>
                <a:cs typeface="Assistant"/>
                <a:sym typeface="Assistant"/>
              </a:defRPr>
            </a:lvl2pPr>
            <a:lvl3pPr lvl="2" algn="l">
              <a:lnSpc>
                <a:spcPct val="100000"/>
              </a:lnSpc>
              <a:spcBef>
                <a:spcPts val="0"/>
              </a:spcBef>
              <a:spcAft>
                <a:spcPts val="0"/>
              </a:spcAft>
              <a:buSzPts val="2800"/>
              <a:buFont typeface="Assistant"/>
              <a:buNone/>
              <a:defRPr sz="2800">
                <a:latin typeface="Assistant"/>
                <a:ea typeface="Assistant"/>
                <a:cs typeface="Assistant"/>
                <a:sym typeface="Assistant"/>
              </a:defRPr>
            </a:lvl3pPr>
            <a:lvl4pPr lvl="3" algn="l">
              <a:lnSpc>
                <a:spcPct val="100000"/>
              </a:lnSpc>
              <a:spcBef>
                <a:spcPts val="0"/>
              </a:spcBef>
              <a:spcAft>
                <a:spcPts val="0"/>
              </a:spcAft>
              <a:buSzPts val="2800"/>
              <a:buFont typeface="Assistant"/>
              <a:buNone/>
              <a:defRPr sz="2800">
                <a:latin typeface="Assistant"/>
                <a:ea typeface="Assistant"/>
                <a:cs typeface="Assistant"/>
                <a:sym typeface="Assistant"/>
              </a:defRPr>
            </a:lvl4pPr>
            <a:lvl5pPr lvl="4" algn="l">
              <a:lnSpc>
                <a:spcPct val="100000"/>
              </a:lnSpc>
              <a:spcBef>
                <a:spcPts val="0"/>
              </a:spcBef>
              <a:spcAft>
                <a:spcPts val="0"/>
              </a:spcAft>
              <a:buSzPts val="2800"/>
              <a:buFont typeface="Assistant"/>
              <a:buNone/>
              <a:defRPr sz="2800">
                <a:latin typeface="Assistant"/>
                <a:ea typeface="Assistant"/>
                <a:cs typeface="Assistant"/>
                <a:sym typeface="Assistant"/>
              </a:defRPr>
            </a:lvl5pPr>
            <a:lvl6pPr lvl="5" algn="l">
              <a:lnSpc>
                <a:spcPct val="100000"/>
              </a:lnSpc>
              <a:spcBef>
                <a:spcPts val="0"/>
              </a:spcBef>
              <a:spcAft>
                <a:spcPts val="0"/>
              </a:spcAft>
              <a:buSzPts val="2800"/>
              <a:buFont typeface="Assistant"/>
              <a:buNone/>
              <a:defRPr sz="2800">
                <a:latin typeface="Assistant"/>
                <a:ea typeface="Assistant"/>
                <a:cs typeface="Assistant"/>
                <a:sym typeface="Assistant"/>
              </a:defRPr>
            </a:lvl6pPr>
            <a:lvl7pPr lvl="6" algn="l">
              <a:lnSpc>
                <a:spcPct val="100000"/>
              </a:lnSpc>
              <a:spcBef>
                <a:spcPts val="0"/>
              </a:spcBef>
              <a:spcAft>
                <a:spcPts val="0"/>
              </a:spcAft>
              <a:buSzPts val="2800"/>
              <a:buFont typeface="Assistant"/>
              <a:buNone/>
              <a:defRPr sz="2800">
                <a:latin typeface="Assistant"/>
                <a:ea typeface="Assistant"/>
                <a:cs typeface="Assistant"/>
                <a:sym typeface="Assistant"/>
              </a:defRPr>
            </a:lvl7pPr>
            <a:lvl8pPr lvl="7" algn="l">
              <a:lnSpc>
                <a:spcPct val="100000"/>
              </a:lnSpc>
              <a:spcBef>
                <a:spcPts val="0"/>
              </a:spcBef>
              <a:spcAft>
                <a:spcPts val="0"/>
              </a:spcAft>
              <a:buSzPts val="2800"/>
              <a:buFont typeface="Assistant"/>
              <a:buNone/>
              <a:defRPr sz="2800">
                <a:latin typeface="Assistant"/>
                <a:ea typeface="Assistant"/>
                <a:cs typeface="Assistant"/>
                <a:sym typeface="Assistant"/>
              </a:defRPr>
            </a:lvl8pPr>
            <a:lvl9pPr lvl="8" algn="l">
              <a:lnSpc>
                <a:spcPct val="100000"/>
              </a:lnSpc>
              <a:spcBef>
                <a:spcPts val="0"/>
              </a:spcBef>
              <a:spcAft>
                <a:spcPts val="0"/>
              </a:spcAft>
              <a:buSzPts val="2800"/>
              <a:buFont typeface="Assistant"/>
              <a:buNone/>
              <a:defRPr sz="2800">
                <a:latin typeface="Assistant"/>
                <a:ea typeface="Assistant"/>
                <a:cs typeface="Assistant"/>
                <a:sym typeface="Assistant"/>
              </a:defRPr>
            </a:lvl9pPr>
          </a:lstStyle>
          <a:p>
            <a:endParaRPr/>
          </a:p>
        </p:txBody>
      </p:sp>
      <p:sp>
        <p:nvSpPr>
          <p:cNvPr id="15" name="Google Shape;1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19"/>
          <p:cNvSpPr>
            <a:spLocks noGrp="1"/>
          </p:cNvSpPr>
          <p:nvPr>
            <p:ph type="pic" idx="2"/>
          </p:nvPr>
        </p:nvSpPr>
        <p:spPr>
          <a:xfrm>
            <a:off x="666750" y="671525"/>
            <a:ext cx="3490800" cy="3490800"/>
          </a:xfrm>
          <a:prstGeom prst="ellipse">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2">
  <p:cSld name="CUSTOM_3_1">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pic>
        <p:nvPicPr>
          <p:cNvPr id="19" name="Google Shape;19;p20" descr="preencoded.png"/>
          <p:cNvPicPr preferRelativeResize="0"/>
          <p:nvPr/>
        </p:nvPicPr>
        <p:blipFill rotWithShape="1">
          <a:blip r:embed="rId2">
            <a:alphaModFix/>
          </a:blip>
          <a:srcRect/>
          <a:stretch/>
        </p:blipFill>
        <p:spPr>
          <a:xfrm>
            <a:off x="4588511" y="-18047"/>
            <a:ext cx="4567237" cy="1647593"/>
          </a:xfrm>
          <a:prstGeom prst="rect">
            <a:avLst/>
          </a:prstGeom>
          <a:noFill/>
          <a:ln>
            <a:noFill/>
          </a:ln>
        </p:spPr>
      </p:pic>
      <p:pic>
        <p:nvPicPr>
          <p:cNvPr id="20" name="Google Shape;20;p20" descr="preencoded.png"/>
          <p:cNvPicPr preferRelativeResize="0"/>
          <p:nvPr/>
        </p:nvPicPr>
        <p:blipFill rotWithShape="1">
          <a:blip r:embed="rId3">
            <a:alphaModFix/>
          </a:blip>
          <a:srcRect/>
          <a:stretch/>
        </p:blipFill>
        <p:spPr>
          <a:xfrm>
            <a:off x="7377113" y="219075"/>
            <a:ext cx="1466850" cy="347663"/>
          </a:xfrm>
          <a:prstGeom prst="rect">
            <a:avLst/>
          </a:prstGeom>
          <a:noFill/>
          <a:ln>
            <a:noFill/>
          </a:ln>
        </p:spPr>
      </p:pic>
      <p:pic>
        <p:nvPicPr>
          <p:cNvPr id="21" name="Google Shape;21;p20" descr="preencoded.png"/>
          <p:cNvPicPr preferRelativeResize="0"/>
          <p:nvPr/>
        </p:nvPicPr>
        <p:blipFill rotWithShape="1">
          <a:blip r:embed="rId4">
            <a:alphaModFix/>
          </a:blip>
          <a:srcRect/>
          <a:stretch/>
        </p:blipFill>
        <p:spPr>
          <a:xfrm>
            <a:off x="8424875" y="3414725"/>
            <a:ext cx="733425" cy="1763153"/>
          </a:xfrm>
          <a:prstGeom prst="rect">
            <a:avLst/>
          </a:prstGeom>
          <a:noFill/>
          <a:ln>
            <a:noFill/>
          </a:ln>
        </p:spPr>
      </p:pic>
      <p:pic>
        <p:nvPicPr>
          <p:cNvPr id="22" name="Google Shape;22;p20" descr="preencoded.png"/>
          <p:cNvPicPr preferRelativeResize="0"/>
          <p:nvPr/>
        </p:nvPicPr>
        <p:blipFill rotWithShape="1">
          <a:blip r:embed="rId5">
            <a:alphaModFix/>
          </a:blip>
          <a:srcRect/>
          <a:stretch/>
        </p:blipFill>
        <p:spPr>
          <a:xfrm>
            <a:off x="7596188" y="4167188"/>
            <a:ext cx="733425" cy="733425"/>
          </a:xfrm>
          <a:prstGeom prst="rect">
            <a:avLst/>
          </a:prstGeom>
          <a:noFill/>
          <a:ln>
            <a:noFill/>
          </a:ln>
        </p:spPr>
      </p:pic>
      <p:pic>
        <p:nvPicPr>
          <p:cNvPr id="23" name="Google Shape;23;p20" descr="preencoded.png"/>
          <p:cNvPicPr preferRelativeResize="0"/>
          <p:nvPr/>
        </p:nvPicPr>
        <p:blipFill rotWithShape="1">
          <a:blip r:embed="rId6">
            <a:alphaModFix/>
          </a:blip>
          <a:srcRect/>
          <a:stretch/>
        </p:blipFill>
        <p:spPr>
          <a:xfrm>
            <a:off x="8329613" y="3624263"/>
            <a:ext cx="419100" cy="419100"/>
          </a:xfrm>
          <a:prstGeom prst="rect">
            <a:avLst/>
          </a:prstGeom>
          <a:noFill/>
          <a:ln>
            <a:noFill/>
          </a:ln>
        </p:spPr>
      </p:pic>
      <p:sp>
        <p:nvSpPr>
          <p:cNvPr id="24" name="Google Shape;24;p20"/>
          <p:cNvSpPr/>
          <p:nvPr/>
        </p:nvSpPr>
        <p:spPr>
          <a:xfrm>
            <a:off x="7469451" y="635124"/>
            <a:ext cx="12822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Clr>
                <a:srgbClr val="000000"/>
              </a:buClr>
              <a:buSzPts val="700"/>
              <a:buFont typeface="Arial"/>
              <a:buNone/>
            </a:pPr>
            <a:r>
              <a:rPr lang="en-US"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rgbClr val="000000"/>
              </a:solidFill>
              <a:latin typeface="Calibri"/>
              <a:ea typeface="Calibri"/>
              <a:cs typeface="Calibri"/>
              <a:sym typeface="Calibri"/>
            </a:endParaRPr>
          </a:p>
        </p:txBody>
      </p:sp>
      <p:sp>
        <p:nvSpPr>
          <p:cNvPr id="25" name="Google Shape;25;p20"/>
          <p:cNvSpPr txBox="1">
            <a:spLocks noGrp="1"/>
          </p:cNvSpPr>
          <p:nvPr>
            <p:ph type="body" idx="1"/>
          </p:nvPr>
        </p:nvSpPr>
        <p:spPr>
          <a:xfrm>
            <a:off x="504100" y="1482381"/>
            <a:ext cx="7825500" cy="3134100"/>
          </a:xfrm>
          <a:prstGeom prst="rect">
            <a:avLst/>
          </a:prstGeom>
          <a:noFill/>
          <a:ln>
            <a:noFill/>
          </a:ln>
        </p:spPr>
        <p:txBody>
          <a:bodyPr spcFirstLastPara="1" wrap="square" lIns="91425" tIns="91425" rIns="91425" bIns="91425" anchor="t" anchorCtr="0">
            <a:normAutofit/>
          </a:bodyPr>
          <a:lstStyle>
            <a:lvl1pPr marL="457200" lvl="0" indent="-381000" algn="l">
              <a:lnSpc>
                <a:spcPct val="135000"/>
              </a:lnSpc>
              <a:spcBef>
                <a:spcPts val="0"/>
              </a:spcBef>
              <a:spcAft>
                <a:spcPts val="0"/>
              </a:spcAft>
              <a:buSzPts val="2400"/>
              <a:buFont typeface="Assistant"/>
              <a:buChar char="●"/>
              <a:defRPr sz="2400">
                <a:latin typeface="Assistant"/>
                <a:ea typeface="Assistant"/>
                <a:cs typeface="Assistant"/>
                <a:sym typeface="Assistant"/>
              </a:defRPr>
            </a:lvl1pPr>
            <a:lvl2pPr marL="914400" lvl="1"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2pPr>
            <a:lvl3pPr marL="1371600" lvl="2"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3pPr>
            <a:lvl4pPr marL="1828800" lvl="3"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4pPr>
            <a:lvl5pPr marL="2286000" lvl="4"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5pPr>
            <a:lvl6pPr marL="2743200" lvl="5"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6pPr>
            <a:lvl7pPr marL="3200400" lvl="6"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7pPr>
            <a:lvl8pPr marL="3657600" lvl="7"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8pPr>
            <a:lvl9pPr marL="4114800" lvl="8"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3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w Full BG" type="secHead">
  <p:cSld name="SECTION_HEADER">
    <p:spTree>
      <p:nvGrpSpPr>
        <p:cNvPr id="1" name="Shape 35"/>
        <p:cNvGrpSpPr/>
        <p:nvPr/>
      </p:nvGrpSpPr>
      <p:grpSpPr>
        <a:xfrm>
          <a:off x="0" y="0"/>
          <a:ext cx="0" cy="0"/>
          <a:chOff x="0" y="0"/>
          <a:chExt cx="0" cy="0"/>
        </a:xfrm>
      </p:grpSpPr>
      <p:pic>
        <p:nvPicPr>
          <p:cNvPr id="36" name="Google Shape;36;p23" descr="preencoded.png"/>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37" name="Google Shape;37;p23" descr="preencoded.png"/>
          <p:cNvPicPr preferRelativeResize="0"/>
          <p:nvPr/>
        </p:nvPicPr>
        <p:blipFill rotWithShape="1">
          <a:blip r:embed="rId3">
            <a:alphaModFix/>
          </a:blip>
          <a:srcRect/>
          <a:stretch/>
        </p:blipFill>
        <p:spPr>
          <a:xfrm>
            <a:off x="7296150" y="4257675"/>
            <a:ext cx="1466850" cy="347663"/>
          </a:xfrm>
          <a:prstGeom prst="rect">
            <a:avLst/>
          </a:prstGeom>
          <a:noFill/>
          <a:ln>
            <a:noFill/>
          </a:ln>
        </p:spPr>
      </p:pic>
      <p:sp>
        <p:nvSpPr>
          <p:cNvPr id="38" name="Google Shape;38;p23"/>
          <p:cNvSpPr/>
          <p:nvPr/>
        </p:nvSpPr>
        <p:spPr>
          <a:xfrm>
            <a:off x="7367972" y="4689350"/>
            <a:ext cx="1363800" cy="104700"/>
          </a:xfrm>
          <a:prstGeom prst="rect">
            <a:avLst/>
          </a:prstGeom>
          <a:noFill/>
          <a:ln>
            <a:noFill/>
          </a:ln>
        </p:spPr>
        <p:txBody>
          <a:bodyPr spcFirstLastPara="1" wrap="square" lIns="0" tIns="0" rIns="0" bIns="0" anchor="t" anchorCtr="0">
            <a:noAutofit/>
          </a:bodyPr>
          <a:lstStyle/>
          <a:p>
            <a:pPr marL="0" marR="0" lvl="0" indent="0" algn="ctr" rtl="0">
              <a:lnSpc>
                <a:spcPct val="116666"/>
              </a:lnSpc>
              <a:spcBef>
                <a:spcPts val="0"/>
              </a:spcBef>
              <a:spcAft>
                <a:spcPts val="0"/>
              </a:spcAft>
              <a:buClr>
                <a:srgbClr val="000000"/>
              </a:buClr>
              <a:buSzPts val="700"/>
              <a:buFont typeface="Arial"/>
              <a:buNone/>
            </a:pPr>
            <a:r>
              <a:rPr lang="en-US" sz="700" b="0" i="0" u="none" strike="noStrike" cap="none">
                <a:solidFill>
                  <a:srgbClr val="FFFFFF"/>
                </a:solidFill>
                <a:latin typeface="Helvetica Neue Light"/>
                <a:ea typeface="Helvetica Neue Light"/>
                <a:cs typeface="Helvetica Neue Light"/>
                <a:sym typeface="Helvetica Neue Light"/>
              </a:rPr>
              <a:t>Edumakers for innovation</a:t>
            </a:r>
            <a:endParaRPr sz="700" b="0" i="0" u="none" strike="noStrike" cap="none">
              <a:solidFill>
                <a:schemeClr val="dk1"/>
              </a:solidFill>
              <a:latin typeface="Calibri"/>
              <a:ea typeface="Calibri"/>
              <a:cs typeface="Calibri"/>
              <a:sym typeface="Calibri"/>
            </a:endParaRPr>
          </a:p>
        </p:txBody>
      </p:sp>
      <p:sp>
        <p:nvSpPr>
          <p:cNvPr id="39" name="Google Shape;39;p2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2pPr>
            <a:lvl3pPr lvl="2"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3pPr>
            <a:lvl4pPr lvl="3"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4pPr>
            <a:lvl5pPr lvl="4"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5pPr>
            <a:lvl6pPr lvl="5"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6pPr>
            <a:lvl7pPr lvl="6"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7pPr>
            <a:lvl8pPr lvl="7"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8pPr>
            <a:lvl9pPr lvl="8"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9pPr>
          </a:lstStyle>
          <a:p>
            <a:endParaRPr/>
          </a:p>
        </p:txBody>
      </p:sp>
      <p:sp>
        <p:nvSpPr>
          <p:cNvPr id="40" name="Google Shape;4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pic>
        <p:nvPicPr>
          <p:cNvPr id="42" name="Google Shape;42;p24" descr="preencoded.png"/>
          <p:cNvPicPr preferRelativeResize="0"/>
          <p:nvPr/>
        </p:nvPicPr>
        <p:blipFill rotWithShape="1">
          <a:blip r:embed="rId2">
            <a:alphaModFix/>
          </a:blip>
          <a:srcRect/>
          <a:stretch/>
        </p:blipFill>
        <p:spPr>
          <a:xfrm>
            <a:off x="5157788" y="4686300"/>
            <a:ext cx="3986213" cy="457200"/>
          </a:xfrm>
          <a:prstGeom prst="rect">
            <a:avLst/>
          </a:prstGeom>
          <a:noFill/>
          <a:ln>
            <a:noFill/>
          </a:ln>
        </p:spPr>
      </p:pic>
      <p:pic>
        <p:nvPicPr>
          <p:cNvPr id="43" name="Google Shape;43;p24" descr="preencoded.png"/>
          <p:cNvPicPr preferRelativeResize="0"/>
          <p:nvPr/>
        </p:nvPicPr>
        <p:blipFill rotWithShape="1">
          <a:blip r:embed="rId3">
            <a:alphaModFix/>
          </a:blip>
          <a:srcRect/>
          <a:stretch/>
        </p:blipFill>
        <p:spPr>
          <a:xfrm>
            <a:off x="-18113" y="-50700"/>
            <a:ext cx="9180228" cy="1438275"/>
          </a:xfrm>
          <a:prstGeom prst="rect">
            <a:avLst/>
          </a:prstGeom>
          <a:noFill/>
          <a:ln>
            <a:noFill/>
          </a:ln>
        </p:spPr>
      </p:pic>
      <p:pic>
        <p:nvPicPr>
          <p:cNvPr id="44" name="Google Shape;44;p24" descr="preencoded.png"/>
          <p:cNvPicPr preferRelativeResize="0"/>
          <p:nvPr/>
        </p:nvPicPr>
        <p:blipFill rotWithShape="1">
          <a:blip r:embed="rId4">
            <a:alphaModFix/>
          </a:blip>
          <a:srcRect/>
          <a:stretch/>
        </p:blipFill>
        <p:spPr>
          <a:xfrm>
            <a:off x="752475" y="324200"/>
            <a:ext cx="1466850" cy="347663"/>
          </a:xfrm>
          <a:prstGeom prst="rect">
            <a:avLst/>
          </a:prstGeom>
          <a:noFill/>
          <a:ln>
            <a:noFill/>
          </a:ln>
        </p:spPr>
      </p:pic>
      <p:sp>
        <p:nvSpPr>
          <p:cNvPr id="45" name="Google Shape;45;p24"/>
          <p:cNvSpPr/>
          <p:nvPr/>
        </p:nvSpPr>
        <p:spPr>
          <a:xfrm>
            <a:off x="809625" y="748075"/>
            <a:ext cx="13335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Clr>
                <a:srgbClr val="000000"/>
              </a:buClr>
              <a:buSzPts val="700"/>
              <a:buFont typeface="Arial"/>
              <a:buNone/>
            </a:pPr>
            <a:r>
              <a:rPr lang="en-US"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46" name="Google Shape;46;p24"/>
          <p:cNvSpPr txBox="1">
            <a:spLocks noGrp="1"/>
          </p:cNvSpPr>
          <p:nvPr>
            <p:ph type="title"/>
          </p:nvPr>
        </p:nvSpPr>
        <p:spPr>
          <a:xfrm>
            <a:off x="3868500" y="619225"/>
            <a:ext cx="5275500" cy="810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1pPr>
            <a:lvl2pPr lvl="1"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2pPr>
            <a:lvl3pPr lvl="2"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3pPr>
            <a:lvl4pPr lvl="3"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4pPr>
            <a:lvl5pPr lvl="4"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5pPr>
            <a:lvl6pPr lvl="5"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6pPr>
            <a:lvl7pPr lvl="6"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7pPr>
            <a:lvl8pPr lvl="7"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8pPr>
            <a:lvl9pPr lvl="8"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sp>
        <p:nvSpPr>
          <p:cNvPr id="47" name="Google Shape;47;p24"/>
          <p:cNvSpPr txBox="1">
            <a:spLocks noGrp="1"/>
          </p:cNvSpPr>
          <p:nvPr>
            <p:ph type="body" idx="1"/>
          </p:nvPr>
        </p:nvSpPr>
        <p:spPr>
          <a:xfrm>
            <a:off x="311700" y="1608250"/>
            <a:ext cx="8520600" cy="2983200"/>
          </a:xfrm>
          <a:prstGeom prst="rect">
            <a:avLst/>
          </a:prstGeom>
          <a:noFill/>
          <a:ln>
            <a:noFill/>
          </a:ln>
        </p:spPr>
        <p:txBody>
          <a:bodyPr spcFirstLastPara="1" wrap="square" lIns="91425" tIns="91425" rIns="91425" bIns="91425" anchor="t" anchorCtr="0">
            <a:normAutofit/>
          </a:bodyPr>
          <a:lstStyle>
            <a:lvl1pPr marL="457200" lvl="0" indent="-381000" algn="l">
              <a:lnSpc>
                <a:spcPct val="135000"/>
              </a:lnSpc>
              <a:spcBef>
                <a:spcPts val="0"/>
              </a:spcBef>
              <a:spcAft>
                <a:spcPts val="0"/>
              </a:spcAft>
              <a:buSzPts val="2400"/>
              <a:buFont typeface="Assistant"/>
              <a:buChar char="●"/>
              <a:defRPr>
                <a:latin typeface="Assistant"/>
                <a:ea typeface="Assistant"/>
                <a:cs typeface="Assistant"/>
                <a:sym typeface="Assistant"/>
              </a:defRPr>
            </a:lvl1pPr>
            <a:lvl2pPr marL="914400" lvl="1" indent="-355600" algn="l">
              <a:lnSpc>
                <a:spcPct val="135000"/>
              </a:lnSpc>
              <a:spcBef>
                <a:spcPts val="0"/>
              </a:spcBef>
              <a:spcAft>
                <a:spcPts val="0"/>
              </a:spcAft>
              <a:buSzPts val="2000"/>
              <a:buFont typeface="Assistant"/>
              <a:buChar char="○"/>
              <a:defRPr>
                <a:latin typeface="Assistant"/>
                <a:ea typeface="Assistant"/>
                <a:cs typeface="Assistant"/>
                <a:sym typeface="Assistant"/>
              </a:defRPr>
            </a:lvl2pPr>
            <a:lvl3pPr marL="1371600" lvl="2" indent="-355600" algn="l">
              <a:lnSpc>
                <a:spcPct val="135000"/>
              </a:lnSpc>
              <a:spcBef>
                <a:spcPts val="0"/>
              </a:spcBef>
              <a:spcAft>
                <a:spcPts val="0"/>
              </a:spcAft>
              <a:buSzPts val="2000"/>
              <a:buFont typeface="Assistant"/>
              <a:buChar char="■"/>
              <a:defRPr>
                <a:latin typeface="Assistant"/>
                <a:ea typeface="Assistant"/>
                <a:cs typeface="Assistant"/>
                <a:sym typeface="Assistant"/>
              </a:defRPr>
            </a:lvl3pPr>
            <a:lvl4pPr marL="1828800" lvl="3" indent="-355600" algn="l">
              <a:lnSpc>
                <a:spcPct val="135000"/>
              </a:lnSpc>
              <a:spcBef>
                <a:spcPts val="0"/>
              </a:spcBef>
              <a:spcAft>
                <a:spcPts val="0"/>
              </a:spcAft>
              <a:buSzPts val="2000"/>
              <a:buFont typeface="Assistant"/>
              <a:buChar char="●"/>
              <a:defRPr>
                <a:latin typeface="Assistant"/>
                <a:ea typeface="Assistant"/>
                <a:cs typeface="Assistant"/>
                <a:sym typeface="Assistant"/>
              </a:defRPr>
            </a:lvl4pPr>
            <a:lvl5pPr marL="2286000" lvl="4" indent="-355600" algn="l">
              <a:lnSpc>
                <a:spcPct val="135000"/>
              </a:lnSpc>
              <a:spcBef>
                <a:spcPts val="0"/>
              </a:spcBef>
              <a:spcAft>
                <a:spcPts val="0"/>
              </a:spcAft>
              <a:buSzPts val="2000"/>
              <a:buFont typeface="Assistant"/>
              <a:buChar char="○"/>
              <a:defRPr>
                <a:latin typeface="Assistant"/>
                <a:ea typeface="Assistant"/>
                <a:cs typeface="Assistant"/>
                <a:sym typeface="Assistant"/>
              </a:defRPr>
            </a:lvl5pPr>
            <a:lvl6pPr marL="2743200" lvl="5" indent="-355600" algn="l">
              <a:lnSpc>
                <a:spcPct val="135000"/>
              </a:lnSpc>
              <a:spcBef>
                <a:spcPts val="0"/>
              </a:spcBef>
              <a:spcAft>
                <a:spcPts val="0"/>
              </a:spcAft>
              <a:buSzPts val="2000"/>
              <a:buFont typeface="Assistant"/>
              <a:buChar char="■"/>
              <a:defRPr>
                <a:latin typeface="Assistant"/>
                <a:ea typeface="Assistant"/>
                <a:cs typeface="Assistant"/>
                <a:sym typeface="Assistant"/>
              </a:defRPr>
            </a:lvl6pPr>
            <a:lvl7pPr marL="3200400" lvl="6" indent="-355600" algn="l">
              <a:lnSpc>
                <a:spcPct val="135000"/>
              </a:lnSpc>
              <a:spcBef>
                <a:spcPts val="0"/>
              </a:spcBef>
              <a:spcAft>
                <a:spcPts val="0"/>
              </a:spcAft>
              <a:buSzPts val="2000"/>
              <a:buFont typeface="Assistant"/>
              <a:buChar char="●"/>
              <a:defRPr>
                <a:latin typeface="Assistant"/>
                <a:ea typeface="Assistant"/>
                <a:cs typeface="Assistant"/>
                <a:sym typeface="Assistant"/>
              </a:defRPr>
            </a:lvl7pPr>
            <a:lvl8pPr marL="3657600" lvl="7" indent="-355600" algn="l">
              <a:lnSpc>
                <a:spcPct val="135000"/>
              </a:lnSpc>
              <a:spcBef>
                <a:spcPts val="0"/>
              </a:spcBef>
              <a:spcAft>
                <a:spcPts val="0"/>
              </a:spcAft>
              <a:buSzPts val="2000"/>
              <a:buFont typeface="Assistant"/>
              <a:buChar char="○"/>
              <a:defRPr>
                <a:latin typeface="Assistant"/>
                <a:ea typeface="Assistant"/>
                <a:cs typeface="Assistant"/>
                <a:sym typeface="Assistant"/>
              </a:defRPr>
            </a:lvl8pPr>
            <a:lvl9pPr marL="4114800" lvl="8" indent="-355600" algn="l">
              <a:lnSpc>
                <a:spcPct val="135000"/>
              </a:lnSpc>
              <a:spcBef>
                <a:spcPts val="0"/>
              </a:spcBef>
              <a:spcAft>
                <a:spcPts val="0"/>
              </a:spcAft>
              <a:buSzPts val="2000"/>
              <a:buFont typeface="Assistant"/>
              <a:buChar char="■"/>
              <a:defRPr>
                <a:latin typeface="Assistant"/>
                <a:ea typeface="Assistant"/>
                <a:cs typeface="Assistant"/>
                <a:sym typeface="Assistant"/>
              </a:defRPr>
            </a:lvl9pPr>
          </a:lstStyle>
          <a:p>
            <a:endParaRPr/>
          </a:p>
        </p:txBody>
      </p:sp>
      <p:sp>
        <p:nvSpPr>
          <p:cNvPr id="48" name="Google Shape;4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 Column Design">
  <p:cSld name="CUSTOM">
    <p:spTree>
      <p:nvGrpSpPr>
        <p:cNvPr id="1" name="Shape 49"/>
        <p:cNvGrpSpPr/>
        <p:nvPr/>
      </p:nvGrpSpPr>
      <p:grpSpPr>
        <a:xfrm>
          <a:off x="0" y="0"/>
          <a:ext cx="0" cy="0"/>
          <a:chOff x="0" y="0"/>
          <a:chExt cx="0" cy="0"/>
        </a:xfrm>
      </p:grpSpPr>
      <p:pic>
        <p:nvPicPr>
          <p:cNvPr id="50" name="Google Shape;50;p25" descr="preencoded.png"/>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51" name="Google Shape;51;p25" descr="preencoded.png"/>
          <p:cNvPicPr preferRelativeResize="0"/>
          <p:nvPr/>
        </p:nvPicPr>
        <p:blipFill rotWithShape="1">
          <a:blip r:embed="rId3">
            <a:alphaModFix/>
          </a:blip>
          <a:srcRect/>
          <a:stretch/>
        </p:blipFill>
        <p:spPr>
          <a:xfrm>
            <a:off x="0" y="2200275"/>
            <a:ext cx="9143996" cy="2943226"/>
          </a:xfrm>
          <a:prstGeom prst="rect">
            <a:avLst/>
          </a:prstGeom>
          <a:noFill/>
          <a:ln>
            <a:noFill/>
          </a:ln>
        </p:spPr>
      </p:pic>
      <p:pic>
        <p:nvPicPr>
          <p:cNvPr id="52" name="Google Shape;52;p25" descr="preencoded.png"/>
          <p:cNvPicPr preferRelativeResize="0"/>
          <p:nvPr/>
        </p:nvPicPr>
        <p:blipFill rotWithShape="1">
          <a:blip r:embed="rId4">
            <a:alphaModFix/>
          </a:blip>
          <a:srcRect/>
          <a:stretch/>
        </p:blipFill>
        <p:spPr>
          <a:xfrm>
            <a:off x="300038" y="728663"/>
            <a:ext cx="2033588" cy="3662363"/>
          </a:xfrm>
          <a:prstGeom prst="rect">
            <a:avLst/>
          </a:prstGeom>
          <a:noFill/>
          <a:ln>
            <a:noFill/>
          </a:ln>
        </p:spPr>
      </p:pic>
      <p:pic>
        <p:nvPicPr>
          <p:cNvPr id="53" name="Google Shape;53;p25" descr="preencoded.png"/>
          <p:cNvPicPr preferRelativeResize="0"/>
          <p:nvPr/>
        </p:nvPicPr>
        <p:blipFill rotWithShape="1">
          <a:blip r:embed="rId5">
            <a:alphaModFix/>
          </a:blip>
          <a:srcRect/>
          <a:stretch/>
        </p:blipFill>
        <p:spPr>
          <a:xfrm>
            <a:off x="2462213" y="723900"/>
            <a:ext cx="2033588" cy="3662363"/>
          </a:xfrm>
          <a:prstGeom prst="rect">
            <a:avLst/>
          </a:prstGeom>
          <a:noFill/>
          <a:ln>
            <a:noFill/>
          </a:ln>
        </p:spPr>
      </p:pic>
      <p:pic>
        <p:nvPicPr>
          <p:cNvPr id="54" name="Google Shape;54;p25" descr="preencoded.png"/>
          <p:cNvPicPr preferRelativeResize="0"/>
          <p:nvPr/>
        </p:nvPicPr>
        <p:blipFill rotWithShape="1">
          <a:blip r:embed="rId5">
            <a:alphaModFix/>
          </a:blip>
          <a:srcRect/>
          <a:stretch/>
        </p:blipFill>
        <p:spPr>
          <a:xfrm>
            <a:off x="4633913" y="723900"/>
            <a:ext cx="2033588" cy="3662363"/>
          </a:xfrm>
          <a:prstGeom prst="rect">
            <a:avLst/>
          </a:prstGeom>
          <a:noFill/>
          <a:ln>
            <a:noFill/>
          </a:ln>
        </p:spPr>
      </p:pic>
      <p:pic>
        <p:nvPicPr>
          <p:cNvPr id="55" name="Google Shape;55;p25" descr="preencoded.png"/>
          <p:cNvPicPr preferRelativeResize="0"/>
          <p:nvPr/>
        </p:nvPicPr>
        <p:blipFill rotWithShape="1">
          <a:blip r:embed="rId5">
            <a:alphaModFix/>
          </a:blip>
          <a:srcRect/>
          <a:stretch/>
        </p:blipFill>
        <p:spPr>
          <a:xfrm>
            <a:off x="6805613" y="757238"/>
            <a:ext cx="2033588" cy="3662363"/>
          </a:xfrm>
          <a:prstGeom prst="rect">
            <a:avLst/>
          </a:prstGeom>
          <a:noFill/>
          <a:ln>
            <a:noFill/>
          </a:ln>
        </p:spPr>
      </p:pic>
      <p:pic>
        <p:nvPicPr>
          <p:cNvPr id="56" name="Google Shape;56;p25" descr="preencoded.png"/>
          <p:cNvPicPr preferRelativeResize="0"/>
          <p:nvPr/>
        </p:nvPicPr>
        <p:blipFill rotWithShape="1">
          <a:blip r:embed="rId6">
            <a:alphaModFix/>
          </a:blip>
          <a:srcRect/>
          <a:stretch/>
        </p:blipFill>
        <p:spPr>
          <a:xfrm>
            <a:off x="7620000" y="4691063"/>
            <a:ext cx="1219200" cy="290513"/>
          </a:xfrm>
          <a:prstGeom prst="rect">
            <a:avLst/>
          </a:prstGeom>
          <a:noFill/>
          <a:ln>
            <a:noFill/>
          </a:ln>
        </p:spPr>
      </p:pic>
      <p:sp>
        <p:nvSpPr>
          <p:cNvPr id="57" name="Google Shape;57;p25"/>
          <p:cNvSpPr>
            <a:spLocks noGrp="1"/>
          </p:cNvSpPr>
          <p:nvPr>
            <p:ph type="pic" idx="2"/>
          </p:nvPr>
        </p:nvSpPr>
        <p:spPr>
          <a:xfrm>
            <a:off x="300050" y="723898"/>
            <a:ext cx="2033700" cy="1525200"/>
          </a:xfrm>
          <a:prstGeom prst="roundRect">
            <a:avLst>
              <a:gd name="adj" fmla="val 7806"/>
            </a:avLst>
          </a:prstGeom>
          <a:noFill/>
          <a:ln>
            <a:noFill/>
          </a:ln>
        </p:spPr>
      </p:sp>
      <p:sp>
        <p:nvSpPr>
          <p:cNvPr id="58" name="Google Shape;58;p25"/>
          <p:cNvSpPr>
            <a:spLocks noGrp="1"/>
          </p:cNvSpPr>
          <p:nvPr>
            <p:ph type="pic" idx="3"/>
          </p:nvPr>
        </p:nvSpPr>
        <p:spPr>
          <a:xfrm>
            <a:off x="2466925" y="723898"/>
            <a:ext cx="2033700" cy="1525200"/>
          </a:xfrm>
          <a:prstGeom prst="roundRect">
            <a:avLst>
              <a:gd name="adj" fmla="val 8435"/>
            </a:avLst>
          </a:prstGeom>
          <a:noFill/>
          <a:ln>
            <a:noFill/>
          </a:ln>
        </p:spPr>
      </p:sp>
      <p:sp>
        <p:nvSpPr>
          <p:cNvPr id="59" name="Google Shape;59;p25"/>
          <p:cNvSpPr>
            <a:spLocks noGrp="1"/>
          </p:cNvSpPr>
          <p:nvPr>
            <p:ph type="pic" idx="4"/>
          </p:nvPr>
        </p:nvSpPr>
        <p:spPr>
          <a:xfrm>
            <a:off x="4636275" y="723898"/>
            <a:ext cx="2033700" cy="1525200"/>
          </a:xfrm>
          <a:prstGeom prst="roundRect">
            <a:avLst>
              <a:gd name="adj" fmla="val 7806"/>
            </a:avLst>
          </a:prstGeom>
          <a:noFill/>
          <a:ln>
            <a:noFill/>
          </a:ln>
        </p:spPr>
      </p:sp>
      <p:sp>
        <p:nvSpPr>
          <p:cNvPr id="60" name="Google Shape;60;p25"/>
          <p:cNvSpPr>
            <a:spLocks noGrp="1"/>
          </p:cNvSpPr>
          <p:nvPr>
            <p:ph type="pic" idx="5"/>
          </p:nvPr>
        </p:nvSpPr>
        <p:spPr>
          <a:xfrm>
            <a:off x="6805625" y="757248"/>
            <a:ext cx="2033700" cy="1525200"/>
          </a:xfrm>
          <a:prstGeom prst="roundRect">
            <a:avLst>
              <a:gd name="adj" fmla="val 7806"/>
            </a:avLst>
          </a:prstGeom>
          <a:noFill/>
          <a:ln>
            <a:noFill/>
          </a:ln>
        </p:spPr>
      </p:sp>
      <p:sp>
        <p:nvSpPr>
          <p:cNvPr id="61" name="Google Shape;61;p25"/>
          <p:cNvSpPr txBox="1">
            <a:spLocks noGrp="1"/>
          </p:cNvSpPr>
          <p:nvPr>
            <p:ph type="subTitle" idx="1"/>
          </p:nvPr>
        </p:nvSpPr>
        <p:spPr>
          <a:xfrm>
            <a:off x="300050"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62" name="Google Shape;62;p25"/>
          <p:cNvSpPr txBox="1">
            <a:spLocks noGrp="1"/>
          </p:cNvSpPr>
          <p:nvPr>
            <p:ph type="title"/>
          </p:nvPr>
        </p:nvSpPr>
        <p:spPr>
          <a:xfrm>
            <a:off x="300050"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3" name="Google Shape;63;p25"/>
          <p:cNvSpPr txBox="1">
            <a:spLocks noGrp="1"/>
          </p:cNvSpPr>
          <p:nvPr>
            <p:ph type="subTitle" idx="6"/>
          </p:nvPr>
        </p:nvSpPr>
        <p:spPr>
          <a:xfrm>
            <a:off x="2471725"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64" name="Google Shape;64;p25"/>
          <p:cNvSpPr txBox="1">
            <a:spLocks noGrp="1"/>
          </p:cNvSpPr>
          <p:nvPr>
            <p:ph type="title" idx="7"/>
          </p:nvPr>
        </p:nvSpPr>
        <p:spPr>
          <a:xfrm>
            <a:off x="2471725"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5" name="Google Shape;65;p25"/>
          <p:cNvSpPr txBox="1">
            <a:spLocks noGrp="1"/>
          </p:cNvSpPr>
          <p:nvPr>
            <p:ph type="subTitle" idx="8"/>
          </p:nvPr>
        </p:nvSpPr>
        <p:spPr>
          <a:xfrm>
            <a:off x="4638675"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66" name="Google Shape;66;p25"/>
          <p:cNvSpPr txBox="1">
            <a:spLocks noGrp="1"/>
          </p:cNvSpPr>
          <p:nvPr>
            <p:ph type="title" idx="9"/>
          </p:nvPr>
        </p:nvSpPr>
        <p:spPr>
          <a:xfrm>
            <a:off x="4638675"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7" name="Google Shape;67;p25"/>
          <p:cNvSpPr txBox="1">
            <a:spLocks noGrp="1"/>
          </p:cNvSpPr>
          <p:nvPr>
            <p:ph type="subTitle" idx="13"/>
          </p:nvPr>
        </p:nvSpPr>
        <p:spPr>
          <a:xfrm>
            <a:off x="6805600"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68" name="Google Shape;68;p25"/>
          <p:cNvSpPr txBox="1">
            <a:spLocks noGrp="1"/>
          </p:cNvSpPr>
          <p:nvPr>
            <p:ph type="title" idx="14"/>
          </p:nvPr>
        </p:nvSpPr>
        <p:spPr>
          <a:xfrm>
            <a:off x="6805600"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CUSTOM_3">
    <p:spTree>
      <p:nvGrpSpPr>
        <p:cNvPr id="1" name="Shape 6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81000" algn="l" rtl="0">
              <a:lnSpc>
                <a:spcPct val="135000"/>
              </a:lnSpc>
              <a:spcBef>
                <a:spcPts val="0"/>
              </a:spcBef>
              <a:spcAft>
                <a:spcPts val="0"/>
              </a:spcAft>
              <a:buClr>
                <a:schemeClr val="dk2"/>
              </a:buClr>
              <a:buSzPts val="2400"/>
              <a:buFont typeface="Assistant"/>
              <a:buChar char="●"/>
              <a:defRPr sz="2400" b="0" i="0" u="none" strike="noStrike" cap="none">
                <a:solidFill>
                  <a:schemeClr val="dk2"/>
                </a:solidFill>
                <a:latin typeface="Assistant"/>
                <a:ea typeface="Assistant"/>
                <a:cs typeface="Assistant"/>
                <a:sym typeface="Assistant"/>
              </a:defRPr>
            </a:lvl1pPr>
            <a:lvl2pPr marL="914400" marR="0" lvl="1"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2pPr>
            <a:lvl3pPr marL="1371600" marR="0" lvl="2"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3pPr>
            <a:lvl4pPr marL="1828800" marR="0" lvl="3"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4pPr>
            <a:lvl5pPr marL="2286000" marR="0" lvl="4"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5pPr>
            <a:lvl6pPr marL="2743200" marR="0" lvl="5"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6pPr>
            <a:lvl7pPr marL="3200400" marR="0" lvl="6"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7pPr>
            <a:lvl8pPr marL="3657600" marR="0" lvl="7"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8pPr>
            <a:lvl9pPr marL="4114800" marR="0" lvl="8"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inglink.com/scene/168932429232970218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inglink.com/scene/168932429232970218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txBox="1">
            <a:spLocks noGrp="1"/>
          </p:cNvSpPr>
          <p:nvPr>
            <p:ph type="ctrTitle"/>
          </p:nvPr>
        </p:nvSpPr>
        <p:spPr>
          <a:xfrm>
            <a:off x="4177708" y="600641"/>
            <a:ext cx="4349604" cy="864092"/>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000"/>
              <a:buNone/>
            </a:pPr>
            <a:r>
              <a:rPr lang="en-US"/>
              <a:t>The Cycle of Life</a:t>
            </a:r>
            <a:endParaRPr/>
          </a:p>
        </p:txBody>
      </p:sp>
      <p:pic>
        <p:nvPicPr>
          <p:cNvPr id="75" name="Google Shape;75;p1"/>
          <p:cNvPicPr preferRelativeResize="0"/>
          <p:nvPr/>
        </p:nvPicPr>
        <p:blipFill rotWithShape="1">
          <a:blip r:embed="rId3">
            <a:alphaModFix/>
          </a:blip>
          <a:srcRect/>
          <a:stretch/>
        </p:blipFill>
        <p:spPr>
          <a:xfrm>
            <a:off x="122141" y="681668"/>
            <a:ext cx="3565516" cy="3164659"/>
          </a:xfrm>
          <a:prstGeom prst="rect">
            <a:avLst/>
          </a:prstGeom>
          <a:noFill/>
          <a:ln>
            <a:noFill/>
          </a:ln>
        </p:spPr>
      </p:pic>
      <p:sp>
        <p:nvSpPr>
          <p:cNvPr id="76" name="Google Shape;76;p1"/>
          <p:cNvSpPr txBox="1">
            <a:spLocks noGrp="1"/>
          </p:cNvSpPr>
          <p:nvPr>
            <p:ph type="subTitle" idx="1"/>
          </p:nvPr>
        </p:nvSpPr>
        <p:spPr>
          <a:xfrm>
            <a:off x="4271434" y="1543247"/>
            <a:ext cx="3095700" cy="527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US" sz="1800"/>
              <a:t>Third Grade</a:t>
            </a:r>
            <a:endParaRPr sz="1800"/>
          </a:p>
          <a:p>
            <a:pPr marL="0" lvl="0" indent="0" algn="l" rtl="0">
              <a:lnSpc>
                <a:spcPct val="100000"/>
              </a:lnSpc>
              <a:spcBef>
                <a:spcPts val="0"/>
              </a:spcBef>
              <a:spcAft>
                <a:spcPts val="0"/>
              </a:spcAft>
              <a:buSzPts val="2400"/>
              <a:buNone/>
            </a:pPr>
            <a:r>
              <a:rPr lang="en-US" sz="1800"/>
              <a:t>120 minutes</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Instructions</a:t>
            </a:r>
            <a:endParaRPr/>
          </a:p>
        </p:txBody>
      </p:sp>
      <p:sp>
        <p:nvSpPr>
          <p:cNvPr id="149" name="Google Shape;149;p11"/>
          <p:cNvSpPr txBox="1"/>
          <p:nvPr/>
        </p:nvSpPr>
        <p:spPr>
          <a:xfrm>
            <a:off x="5377543" y="1777866"/>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p:txBody>
      </p:sp>
      <p:sp>
        <p:nvSpPr>
          <p:cNvPr id="150" name="Google Shape;150;p11"/>
          <p:cNvSpPr txBox="1"/>
          <p:nvPr/>
        </p:nvSpPr>
        <p:spPr>
          <a:xfrm>
            <a:off x="504100" y="3276808"/>
            <a:ext cx="2024100" cy="1344600"/>
          </a:xfrm>
          <a:prstGeom prst="rect">
            <a:avLst/>
          </a:prstGeom>
          <a:noFill/>
          <a:ln>
            <a:noFill/>
          </a:ln>
        </p:spPr>
        <p:txBody>
          <a:bodyPr spcFirstLastPara="1" wrap="square" lIns="91425" tIns="91425" rIns="91425" bIns="91425" anchor="t" anchorCtr="0">
            <a:normAutofit fontScale="55000" lnSpcReduction="20000"/>
          </a:bodyPr>
          <a:lstStyle/>
          <a:p>
            <a:pPr marL="0" marR="0" lvl="0" indent="0" algn="l" rtl="0">
              <a:lnSpc>
                <a:spcPct val="135000"/>
              </a:lnSpc>
              <a:spcBef>
                <a:spcPts val="0"/>
              </a:spcBef>
              <a:spcAft>
                <a:spcPts val="0"/>
              </a:spcAft>
              <a:buClr>
                <a:schemeClr val="dk2"/>
              </a:buClr>
              <a:buSzPct val="181818"/>
              <a:buFont typeface="Assistant"/>
              <a:buNone/>
            </a:pPr>
            <a:r>
              <a:rPr lang="en-US" sz="2400" b="0" i="0" u="none" strike="noStrike" cap="none">
                <a:solidFill>
                  <a:schemeClr val="dk2"/>
                </a:solidFill>
                <a:latin typeface="Assistant"/>
                <a:ea typeface="Assistant"/>
                <a:cs typeface="Assistant"/>
                <a:sym typeface="Assistant"/>
              </a:rPr>
              <a:t>Scan the QR code or click on: </a:t>
            </a:r>
            <a:r>
              <a:rPr lang="en-US" sz="2400" b="0" i="0" u="sng" strike="noStrike" cap="none">
                <a:solidFill>
                  <a:schemeClr val="dk2"/>
                </a:solidFill>
                <a:latin typeface="Assistant"/>
                <a:ea typeface="Assistant"/>
                <a:cs typeface="Assistant"/>
                <a:sym typeface="Assistan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https://www.thinglink.com/scene/1689324292329702180</a:t>
            </a:r>
            <a:endParaRPr sz="2400" b="0" i="0" u="none" strike="noStrike" cap="none">
              <a:solidFill>
                <a:schemeClr val="dk2"/>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ct val="181818"/>
              <a:buFont typeface="Assistant"/>
              <a:buNone/>
            </a:pPr>
            <a:endParaRPr sz="2400" b="0" i="0" u="none" strike="noStrike" cap="none">
              <a:solidFill>
                <a:schemeClr val="dk2"/>
              </a:solidFill>
              <a:latin typeface="Assistant"/>
              <a:ea typeface="Assistant"/>
              <a:cs typeface="Assistant"/>
              <a:sym typeface="Assistant"/>
            </a:endParaRPr>
          </a:p>
        </p:txBody>
      </p:sp>
      <p:sp>
        <p:nvSpPr>
          <p:cNvPr id="151" name="Google Shape;151;p11"/>
          <p:cNvSpPr txBox="1"/>
          <p:nvPr/>
        </p:nvSpPr>
        <p:spPr>
          <a:xfrm>
            <a:off x="3628300" y="3276808"/>
            <a:ext cx="2024100" cy="1344600"/>
          </a:xfrm>
          <a:prstGeom prst="rect">
            <a:avLst/>
          </a:prstGeom>
          <a:noFill/>
          <a:ln>
            <a:noFill/>
          </a:ln>
        </p:spPr>
        <p:txBody>
          <a:bodyPr spcFirstLastPara="1" wrap="square" lIns="91425" tIns="91425" rIns="91425" bIns="91425" anchor="t" anchorCtr="0">
            <a:normAutofit fontScale="40000" lnSpcReduction="20000"/>
          </a:bodyPr>
          <a:lstStyle/>
          <a:p>
            <a:pPr marL="0" marR="0" lvl="0" indent="0" algn="l" rtl="0">
              <a:lnSpc>
                <a:spcPct val="135000"/>
              </a:lnSpc>
              <a:spcBef>
                <a:spcPts val="0"/>
              </a:spcBef>
              <a:spcAft>
                <a:spcPts val="0"/>
              </a:spcAft>
              <a:buClr>
                <a:schemeClr val="dk2"/>
              </a:buClr>
              <a:buSzPct val="250000"/>
              <a:buFont typeface="Assistant"/>
              <a:buNone/>
            </a:pPr>
            <a:r>
              <a:rPr lang="en-US" sz="2400" b="0" i="0" u="none" strike="noStrike" cap="none">
                <a:solidFill>
                  <a:schemeClr val="dk2"/>
                </a:solidFill>
                <a:latin typeface="Assistant"/>
                <a:ea typeface="Assistant"/>
                <a:cs typeface="Assistant"/>
                <a:sym typeface="Assistant"/>
              </a:rPr>
              <a:t>You should see different icons or circles on the image that are linked to various pieces of content, such as videos, images, or text. Click or tap on one of these icons to view the content.</a:t>
            </a:r>
            <a:endParaRPr/>
          </a:p>
        </p:txBody>
      </p:sp>
      <p:pic>
        <p:nvPicPr>
          <p:cNvPr id="152" name="Google Shape;152;p11"/>
          <p:cNvPicPr preferRelativeResize="0"/>
          <p:nvPr/>
        </p:nvPicPr>
        <p:blipFill rotWithShape="1">
          <a:blip r:embed="rId4">
            <a:alphaModFix/>
          </a:blip>
          <a:srcRect/>
          <a:stretch/>
        </p:blipFill>
        <p:spPr>
          <a:xfrm>
            <a:off x="408139" y="1382413"/>
            <a:ext cx="2012950" cy="2012950"/>
          </a:xfrm>
          <a:prstGeom prst="rect">
            <a:avLst/>
          </a:prstGeom>
          <a:noFill/>
          <a:ln>
            <a:noFill/>
          </a:ln>
        </p:spPr>
      </p:pic>
      <p:pic>
        <p:nvPicPr>
          <p:cNvPr id="153" name="Google Shape;153;p11"/>
          <p:cNvPicPr preferRelativeResize="0"/>
          <p:nvPr/>
        </p:nvPicPr>
        <p:blipFill rotWithShape="1">
          <a:blip r:embed="rId5">
            <a:alphaModFix/>
          </a:blip>
          <a:srcRect/>
          <a:stretch/>
        </p:blipFill>
        <p:spPr>
          <a:xfrm>
            <a:off x="2990650" y="1623524"/>
            <a:ext cx="2766254" cy="1486980"/>
          </a:xfrm>
          <a:prstGeom prst="rect">
            <a:avLst/>
          </a:prstGeom>
          <a:noFill/>
          <a:ln>
            <a:noFill/>
          </a:ln>
        </p:spPr>
      </p:pic>
      <p:sp>
        <p:nvSpPr>
          <p:cNvPr id="154" name="Google Shape;154;p11"/>
          <p:cNvSpPr txBox="1"/>
          <p:nvPr/>
        </p:nvSpPr>
        <p:spPr>
          <a:xfrm>
            <a:off x="4072467" y="2367014"/>
            <a:ext cx="301310" cy="30777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11"/>
          <p:cNvSpPr txBox="1"/>
          <p:nvPr/>
        </p:nvSpPr>
        <p:spPr>
          <a:xfrm>
            <a:off x="6405367" y="3276808"/>
            <a:ext cx="2024100" cy="1344600"/>
          </a:xfrm>
          <a:prstGeom prst="rect">
            <a:avLst/>
          </a:prstGeom>
          <a:noFill/>
          <a:ln>
            <a:noFill/>
          </a:ln>
        </p:spPr>
        <p:txBody>
          <a:bodyPr spcFirstLastPara="1" wrap="square" lIns="91425" tIns="91425" rIns="91425" bIns="91425" anchor="t" anchorCtr="0">
            <a:normAutofit/>
          </a:bodyPr>
          <a:lstStyle/>
          <a:p>
            <a:pPr marL="0" marR="0" lvl="0" indent="0" algn="l" rtl="0">
              <a:lnSpc>
                <a:spcPct val="135000"/>
              </a:lnSpc>
              <a:spcBef>
                <a:spcPts val="0"/>
              </a:spcBef>
              <a:spcAft>
                <a:spcPts val="0"/>
              </a:spcAft>
              <a:buClr>
                <a:schemeClr val="dk2"/>
              </a:buClr>
              <a:buSzPts val="2400"/>
              <a:buFont typeface="Assistant"/>
              <a:buNone/>
            </a:pPr>
            <a:r>
              <a:rPr lang="en-US" sz="1000" b="0" i="0" u="none" strike="noStrike" cap="none">
                <a:solidFill>
                  <a:schemeClr val="dk2"/>
                </a:solidFill>
                <a:latin typeface="Assistant"/>
                <a:ea typeface="Assistant"/>
                <a:cs typeface="Assistant"/>
                <a:sym typeface="Assistant"/>
              </a:rPr>
              <a:t>Complete the related worksheet.</a:t>
            </a:r>
            <a:endParaRPr sz="1000" b="0" i="0" u="none" strike="noStrike" cap="none">
              <a:solidFill>
                <a:schemeClr val="dk2"/>
              </a:solidFill>
              <a:latin typeface="Assistant"/>
              <a:ea typeface="Assistant"/>
              <a:cs typeface="Assistant"/>
              <a:sym typeface="Assistant"/>
            </a:endParaRPr>
          </a:p>
        </p:txBody>
      </p:sp>
      <p:pic>
        <p:nvPicPr>
          <p:cNvPr id="156" name="Google Shape;156;p11"/>
          <p:cNvPicPr preferRelativeResize="0"/>
          <p:nvPr/>
        </p:nvPicPr>
        <p:blipFill rotWithShape="1">
          <a:blip r:embed="rId6">
            <a:alphaModFix/>
          </a:blip>
          <a:srcRect/>
          <a:stretch/>
        </p:blipFill>
        <p:spPr>
          <a:xfrm>
            <a:off x="6541835" y="1623524"/>
            <a:ext cx="1246832" cy="16606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Butterfly</a:t>
            </a:r>
            <a:endParaRPr/>
          </a:p>
        </p:txBody>
      </p:sp>
      <p:sp>
        <p:nvSpPr>
          <p:cNvPr id="162" name="Google Shape;162;p12"/>
          <p:cNvSpPr txBox="1"/>
          <p:nvPr/>
        </p:nvSpPr>
        <p:spPr>
          <a:xfrm>
            <a:off x="5377543" y="1777866"/>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p:txBody>
      </p:sp>
      <p:pic>
        <p:nvPicPr>
          <p:cNvPr id="163" name="Google Shape;163;p12"/>
          <p:cNvPicPr preferRelativeResize="0"/>
          <p:nvPr/>
        </p:nvPicPr>
        <p:blipFill rotWithShape="1">
          <a:blip r:embed="rId3">
            <a:alphaModFix/>
          </a:blip>
          <a:srcRect/>
          <a:stretch/>
        </p:blipFill>
        <p:spPr>
          <a:xfrm>
            <a:off x="0" y="1476326"/>
            <a:ext cx="4334933" cy="2985061"/>
          </a:xfrm>
          <a:prstGeom prst="rect">
            <a:avLst/>
          </a:prstGeom>
          <a:noFill/>
          <a:ln>
            <a:noFill/>
          </a:ln>
        </p:spPr>
      </p:pic>
      <p:sp>
        <p:nvSpPr>
          <p:cNvPr id="164" name="Google Shape;164;p12"/>
          <p:cNvSpPr txBox="1"/>
          <p:nvPr/>
        </p:nvSpPr>
        <p:spPr>
          <a:xfrm>
            <a:off x="4412343" y="1378723"/>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800" b="0" i="0" u="none" strike="noStrike" cap="none">
                <a:solidFill>
                  <a:schemeClr val="dk1"/>
                </a:solidFill>
                <a:latin typeface="Assistant"/>
                <a:ea typeface="Assistant"/>
                <a:cs typeface="Assistant"/>
                <a:sym typeface="Assistant"/>
              </a:rPr>
              <a:t>Butterflies lay their eggs on leaves because the leaves provide a source of food for the caterpillars that will hatch from the eggs.</a:t>
            </a:r>
            <a:endParaRPr/>
          </a:p>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sz="1800" b="0" i="0" u="none" strike="noStrike" cap="none">
                <a:solidFill>
                  <a:schemeClr val="dk1"/>
                </a:solidFill>
                <a:latin typeface="Assistant"/>
                <a:ea typeface="Assistant"/>
                <a:cs typeface="Assistant"/>
                <a:sym typeface="Assistant"/>
              </a:rPr>
              <a:t>The pupa serves as a shelter and a safe space for the butterfly to transform into an adult butterfly.</a:t>
            </a:r>
            <a:endParaRPr sz="18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3"/>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Instructions</a:t>
            </a:r>
            <a:endParaRPr/>
          </a:p>
        </p:txBody>
      </p:sp>
      <p:sp>
        <p:nvSpPr>
          <p:cNvPr id="170" name="Google Shape;170;p13"/>
          <p:cNvSpPr txBox="1"/>
          <p:nvPr/>
        </p:nvSpPr>
        <p:spPr>
          <a:xfrm>
            <a:off x="5377543" y="1777866"/>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p:txBody>
      </p:sp>
      <p:sp>
        <p:nvSpPr>
          <p:cNvPr id="171" name="Google Shape;171;p13"/>
          <p:cNvSpPr txBox="1"/>
          <p:nvPr/>
        </p:nvSpPr>
        <p:spPr>
          <a:xfrm>
            <a:off x="504100" y="3276808"/>
            <a:ext cx="2024100" cy="1344600"/>
          </a:xfrm>
          <a:prstGeom prst="rect">
            <a:avLst/>
          </a:prstGeom>
          <a:noFill/>
          <a:ln>
            <a:noFill/>
          </a:ln>
        </p:spPr>
        <p:txBody>
          <a:bodyPr spcFirstLastPara="1" wrap="square" lIns="91425" tIns="91425" rIns="91425" bIns="91425" anchor="t" anchorCtr="0">
            <a:normAutofit fontScale="55000" lnSpcReduction="20000"/>
          </a:bodyPr>
          <a:lstStyle/>
          <a:p>
            <a:pPr marL="0" marR="0" lvl="0" indent="0" algn="l" rtl="0">
              <a:lnSpc>
                <a:spcPct val="135000"/>
              </a:lnSpc>
              <a:spcBef>
                <a:spcPts val="0"/>
              </a:spcBef>
              <a:spcAft>
                <a:spcPts val="0"/>
              </a:spcAft>
              <a:buClr>
                <a:schemeClr val="dk2"/>
              </a:buClr>
              <a:buSzPct val="181818"/>
              <a:buFont typeface="Assistant"/>
              <a:buNone/>
            </a:pPr>
            <a:r>
              <a:rPr lang="en-US" sz="2400" b="0" i="0" u="none" strike="noStrike" cap="none">
                <a:solidFill>
                  <a:schemeClr val="dk2"/>
                </a:solidFill>
                <a:latin typeface="Assistant"/>
                <a:ea typeface="Assistant"/>
                <a:cs typeface="Assistant"/>
                <a:sym typeface="Assistant"/>
              </a:rPr>
              <a:t>Scan the QR code or click on: </a:t>
            </a:r>
            <a:r>
              <a:rPr lang="en-US" sz="2400" b="0" i="0" u="sng" strike="noStrike" cap="none">
                <a:solidFill>
                  <a:schemeClr val="dk2"/>
                </a:solidFill>
                <a:latin typeface="Assistant"/>
                <a:ea typeface="Assistant"/>
                <a:cs typeface="Assistant"/>
                <a:sym typeface="Assistan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https://www.thinglink.com/scene/1689324292329702180</a:t>
            </a:r>
            <a:endParaRPr sz="2400" b="0" i="0" u="none" strike="noStrike" cap="none">
              <a:solidFill>
                <a:schemeClr val="dk2"/>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ct val="181818"/>
              <a:buFont typeface="Assistant"/>
              <a:buNone/>
            </a:pPr>
            <a:endParaRPr sz="2400" b="0" i="0" u="none" strike="noStrike" cap="none">
              <a:solidFill>
                <a:schemeClr val="dk2"/>
              </a:solidFill>
              <a:latin typeface="Assistant"/>
              <a:ea typeface="Assistant"/>
              <a:cs typeface="Assistant"/>
              <a:sym typeface="Assistant"/>
            </a:endParaRPr>
          </a:p>
        </p:txBody>
      </p:sp>
      <p:sp>
        <p:nvSpPr>
          <p:cNvPr id="172" name="Google Shape;172;p13"/>
          <p:cNvSpPr txBox="1"/>
          <p:nvPr/>
        </p:nvSpPr>
        <p:spPr>
          <a:xfrm>
            <a:off x="3628300" y="3276808"/>
            <a:ext cx="2024100" cy="1344600"/>
          </a:xfrm>
          <a:prstGeom prst="rect">
            <a:avLst/>
          </a:prstGeom>
          <a:noFill/>
          <a:ln>
            <a:noFill/>
          </a:ln>
        </p:spPr>
        <p:txBody>
          <a:bodyPr spcFirstLastPara="1" wrap="square" lIns="91425" tIns="91425" rIns="91425" bIns="91425" anchor="t" anchorCtr="0">
            <a:normAutofit fontScale="40000" lnSpcReduction="20000"/>
          </a:bodyPr>
          <a:lstStyle/>
          <a:p>
            <a:pPr marL="0" marR="0" lvl="0" indent="0" algn="l" rtl="0">
              <a:lnSpc>
                <a:spcPct val="135000"/>
              </a:lnSpc>
              <a:spcBef>
                <a:spcPts val="0"/>
              </a:spcBef>
              <a:spcAft>
                <a:spcPts val="0"/>
              </a:spcAft>
              <a:buClr>
                <a:schemeClr val="dk2"/>
              </a:buClr>
              <a:buSzPct val="250000"/>
              <a:buFont typeface="Assistant"/>
              <a:buNone/>
            </a:pPr>
            <a:r>
              <a:rPr lang="en-US" sz="2400" b="0" i="0" u="none" strike="noStrike" cap="none">
                <a:solidFill>
                  <a:schemeClr val="dk2"/>
                </a:solidFill>
                <a:latin typeface="Assistant"/>
                <a:ea typeface="Assistant"/>
                <a:cs typeface="Assistant"/>
                <a:sym typeface="Assistant"/>
              </a:rPr>
              <a:t>You should see different icons or circles on the image that are linked to various pieces of content, such as videos, images, or text. Click or tap on one of these icons to view the content.</a:t>
            </a:r>
            <a:endParaRPr/>
          </a:p>
        </p:txBody>
      </p:sp>
      <p:pic>
        <p:nvPicPr>
          <p:cNvPr id="173" name="Google Shape;173;p13"/>
          <p:cNvPicPr preferRelativeResize="0"/>
          <p:nvPr/>
        </p:nvPicPr>
        <p:blipFill rotWithShape="1">
          <a:blip r:embed="rId4">
            <a:alphaModFix/>
          </a:blip>
          <a:srcRect/>
          <a:stretch/>
        </p:blipFill>
        <p:spPr>
          <a:xfrm>
            <a:off x="2990650" y="1623524"/>
            <a:ext cx="2766254" cy="1486980"/>
          </a:xfrm>
          <a:prstGeom prst="rect">
            <a:avLst/>
          </a:prstGeom>
          <a:noFill/>
          <a:ln>
            <a:noFill/>
          </a:ln>
        </p:spPr>
      </p:pic>
      <p:sp>
        <p:nvSpPr>
          <p:cNvPr id="174" name="Google Shape;174;p13"/>
          <p:cNvSpPr txBox="1"/>
          <p:nvPr/>
        </p:nvSpPr>
        <p:spPr>
          <a:xfrm>
            <a:off x="4072467" y="2367014"/>
            <a:ext cx="301310" cy="30777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13"/>
          <p:cNvSpPr txBox="1"/>
          <p:nvPr/>
        </p:nvSpPr>
        <p:spPr>
          <a:xfrm>
            <a:off x="6405367" y="3276808"/>
            <a:ext cx="2024100" cy="1344600"/>
          </a:xfrm>
          <a:prstGeom prst="rect">
            <a:avLst/>
          </a:prstGeom>
          <a:noFill/>
          <a:ln>
            <a:noFill/>
          </a:ln>
        </p:spPr>
        <p:txBody>
          <a:bodyPr spcFirstLastPara="1" wrap="square" lIns="91425" tIns="91425" rIns="91425" bIns="91425" anchor="t" anchorCtr="0">
            <a:normAutofit/>
          </a:bodyPr>
          <a:lstStyle/>
          <a:p>
            <a:pPr marL="0" marR="0" lvl="0" indent="0" algn="l" rtl="0">
              <a:lnSpc>
                <a:spcPct val="135000"/>
              </a:lnSpc>
              <a:spcBef>
                <a:spcPts val="0"/>
              </a:spcBef>
              <a:spcAft>
                <a:spcPts val="0"/>
              </a:spcAft>
              <a:buClr>
                <a:schemeClr val="dk2"/>
              </a:buClr>
              <a:buSzPts val="2400"/>
              <a:buFont typeface="Assistant"/>
              <a:buNone/>
            </a:pPr>
            <a:r>
              <a:rPr lang="en-US" sz="1000" b="0" i="0" u="none" strike="noStrike" cap="none">
                <a:solidFill>
                  <a:schemeClr val="dk2"/>
                </a:solidFill>
                <a:latin typeface="Assistant"/>
                <a:ea typeface="Assistant"/>
                <a:cs typeface="Assistant"/>
                <a:sym typeface="Assistant"/>
              </a:rPr>
              <a:t>Complete the related worksheet.</a:t>
            </a:r>
            <a:endParaRPr sz="1000" b="0" i="0" u="none" strike="noStrike" cap="none">
              <a:solidFill>
                <a:schemeClr val="dk2"/>
              </a:solidFill>
              <a:latin typeface="Assistant"/>
              <a:ea typeface="Assistant"/>
              <a:cs typeface="Assistant"/>
              <a:sym typeface="Assistant"/>
            </a:endParaRPr>
          </a:p>
        </p:txBody>
      </p:sp>
      <p:pic>
        <p:nvPicPr>
          <p:cNvPr id="176" name="Google Shape;176;p13"/>
          <p:cNvPicPr preferRelativeResize="0"/>
          <p:nvPr/>
        </p:nvPicPr>
        <p:blipFill rotWithShape="1">
          <a:blip r:embed="rId5">
            <a:alphaModFix/>
          </a:blip>
          <a:srcRect/>
          <a:stretch/>
        </p:blipFill>
        <p:spPr>
          <a:xfrm>
            <a:off x="495964" y="1512136"/>
            <a:ext cx="1709755" cy="1709755"/>
          </a:xfrm>
          <a:prstGeom prst="rect">
            <a:avLst/>
          </a:prstGeom>
          <a:noFill/>
          <a:ln>
            <a:noFill/>
          </a:ln>
        </p:spPr>
      </p:pic>
      <p:pic>
        <p:nvPicPr>
          <p:cNvPr id="177" name="Google Shape;177;p13"/>
          <p:cNvPicPr preferRelativeResize="0"/>
          <p:nvPr/>
        </p:nvPicPr>
        <p:blipFill rotWithShape="1">
          <a:blip r:embed="rId6">
            <a:alphaModFix/>
          </a:blip>
          <a:srcRect/>
          <a:stretch/>
        </p:blipFill>
        <p:spPr>
          <a:xfrm>
            <a:off x="6594001" y="1619263"/>
            <a:ext cx="1305399" cy="1675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4"/>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Frog</a:t>
            </a:r>
            <a:endParaRPr/>
          </a:p>
        </p:txBody>
      </p:sp>
      <p:sp>
        <p:nvSpPr>
          <p:cNvPr id="183" name="Google Shape;183;p14"/>
          <p:cNvSpPr txBox="1"/>
          <p:nvPr/>
        </p:nvSpPr>
        <p:spPr>
          <a:xfrm>
            <a:off x="5377543" y="1777866"/>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p:txBody>
      </p:sp>
      <p:pic>
        <p:nvPicPr>
          <p:cNvPr id="184" name="Google Shape;184;p14"/>
          <p:cNvPicPr preferRelativeResize="0"/>
          <p:nvPr/>
        </p:nvPicPr>
        <p:blipFill rotWithShape="1">
          <a:blip r:embed="rId3">
            <a:alphaModFix/>
          </a:blip>
          <a:srcRect/>
          <a:stretch/>
        </p:blipFill>
        <p:spPr>
          <a:xfrm>
            <a:off x="311341" y="978931"/>
            <a:ext cx="3758069" cy="3758069"/>
          </a:xfrm>
          <a:prstGeom prst="rect">
            <a:avLst/>
          </a:prstGeom>
          <a:noFill/>
          <a:ln>
            <a:noFill/>
          </a:ln>
        </p:spPr>
      </p:pic>
      <p:sp>
        <p:nvSpPr>
          <p:cNvPr id="185" name="Google Shape;185;p14"/>
          <p:cNvSpPr txBox="1"/>
          <p:nvPr/>
        </p:nvSpPr>
        <p:spPr>
          <a:xfrm>
            <a:off x="4412343" y="1378723"/>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800" b="0" i="0" u="none" strike="noStrike" cap="none">
                <a:solidFill>
                  <a:schemeClr val="dk1"/>
                </a:solidFill>
                <a:latin typeface="Assistant"/>
                <a:ea typeface="Assistant"/>
                <a:cs typeface="Assistant"/>
                <a:sym typeface="Assistant"/>
              </a:rPr>
              <a:t> Tadpoles breathe through gills and can't survive on land until they grow into adult frogs with lungs.</a:t>
            </a:r>
            <a:endParaRPr/>
          </a:p>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sz="1800" b="0" i="0" u="none" strike="noStrike" cap="none">
                <a:solidFill>
                  <a:schemeClr val="dk1"/>
                </a:solidFill>
                <a:latin typeface="Assistant"/>
                <a:ea typeface="Assistant"/>
                <a:cs typeface="Assistant"/>
                <a:sym typeface="Assistant"/>
              </a:rPr>
              <a:t>Tadpoles have a tail because it helps them swim in the water.</a:t>
            </a:r>
            <a:endParaRPr sz="18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5"/>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It’s time to write a script</a:t>
            </a:r>
            <a:endParaRPr/>
          </a:p>
        </p:txBody>
      </p:sp>
      <p:sp>
        <p:nvSpPr>
          <p:cNvPr id="191" name="Google Shape;191;p15"/>
          <p:cNvSpPr txBox="1"/>
          <p:nvPr/>
        </p:nvSpPr>
        <p:spPr>
          <a:xfrm>
            <a:off x="5377543" y="1777866"/>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p:txBody>
      </p:sp>
      <p:pic>
        <p:nvPicPr>
          <p:cNvPr id="192" name="Google Shape;192;p15"/>
          <p:cNvPicPr preferRelativeResize="0"/>
          <p:nvPr/>
        </p:nvPicPr>
        <p:blipFill rotWithShape="1">
          <a:blip r:embed="rId3">
            <a:alphaModFix/>
          </a:blip>
          <a:srcRect/>
          <a:stretch/>
        </p:blipFill>
        <p:spPr>
          <a:xfrm>
            <a:off x="436718" y="1074062"/>
            <a:ext cx="2885069" cy="3741207"/>
          </a:xfrm>
          <a:prstGeom prst="rect">
            <a:avLst/>
          </a:prstGeom>
          <a:noFill/>
          <a:ln>
            <a:noFill/>
          </a:ln>
        </p:spPr>
      </p:pic>
      <p:sp>
        <p:nvSpPr>
          <p:cNvPr id="193" name="Google Shape;193;p15"/>
          <p:cNvSpPr txBox="1"/>
          <p:nvPr/>
        </p:nvSpPr>
        <p:spPr>
          <a:xfrm>
            <a:off x="4412343" y="1378723"/>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Write a script, including important detail such as the physical characteristics, behaviors for the </a:t>
            </a:r>
            <a:r>
              <a:rPr lang="en-US" sz="1600" b="1" i="0" u="none" strike="noStrike" cap="none">
                <a:solidFill>
                  <a:schemeClr val="dk1"/>
                </a:solidFill>
                <a:latin typeface="Assistant"/>
                <a:ea typeface="Assistant"/>
                <a:cs typeface="Assistant"/>
                <a:sym typeface="Assistant"/>
              </a:rPr>
              <a:t>life cycle of a frog </a:t>
            </a:r>
            <a:r>
              <a:rPr lang="en-US" sz="1600" b="0" i="0" u="none" strike="noStrike" cap="none">
                <a:solidFill>
                  <a:schemeClr val="dk1"/>
                </a:solidFill>
                <a:latin typeface="Assistant"/>
                <a:ea typeface="Assistant"/>
                <a:cs typeface="Assistant"/>
                <a:sym typeface="Assistant"/>
              </a:rPr>
              <a:t>.</a:t>
            </a:r>
            <a:endParaRPr/>
          </a:p>
          <a:p>
            <a:pPr marL="0" marR="0" lvl="0" indent="0" algn="l" rtl="0">
              <a:lnSpc>
                <a:spcPct val="135000"/>
              </a:lnSpc>
              <a:spcBef>
                <a:spcPts val="0"/>
              </a:spcBef>
              <a:spcAft>
                <a:spcPts val="0"/>
              </a:spcAft>
              <a:buClr>
                <a:schemeClr val="dk2"/>
              </a:buClr>
              <a:buSzPts val="2400"/>
              <a:buFont typeface="Assistant"/>
              <a:buNone/>
            </a:pPr>
            <a:endParaRPr sz="16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Consider adding visual aids such as pictures or diagrams to help illustrate each stage of the life cycle of the frog. This will help your audience better understand the information you are presenting.</a:t>
            </a:r>
            <a:endParaRPr sz="1600" b="0" i="0" u="none" strike="noStrike" cap="none">
              <a:solidFill>
                <a:schemeClr val="dk1"/>
              </a:solidFill>
              <a:latin typeface="Assistant"/>
              <a:ea typeface="Assistant"/>
              <a:cs typeface="Assistant"/>
              <a:sym typeface="Assistant"/>
            </a:endParaRPr>
          </a:p>
        </p:txBody>
      </p:sp>
      <p:sp>
        <p:nvSpPr>
          <p:cNvPr id="194" name="Google Shape;194;p15"/>
          <p:cNvSpPr txBox="1"/>
          <p:nvPr/>
        </p:nvSpPr>
        <p:spPr>
          <a:xfrm>
            <a:off x="589494" y="4682067"/>
            <a:ext cx="2540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1" i="1" u="none" strike="noStrike" cap="none">
                <a:solidFill>
                  <a:srgbClr val="000000"/>
                </a:solidFill>
                <a:latin typeface="Arial"/>
                <a:ea typeface="Arial"/>
                <a:cs typeface="Arial"/>
                <a:sym typeface="Arial"/>
              </a:rPr>
              <a:t>Example: Script for life cycle of a butterfly</a:t>
            </a:r>
            <a:endParaRPr sz="1000" b="1" i="1"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6"/>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Let’s Summarize!</a:t>
            </a:r>
            <a:endParaRPr/>
          </a:p>
        </p:txBody>
      </p:sp>
      <p:sp>
        <p:nvSpPr>
          <p:cNvPr id="200" name="Google Shape;200;p16"/>
          <p:cNvSpPr txBox="1">
            <a:spLocks noGrp="1"/>
          </p:cNvSpPr>
          <p:nvPr>
            <p:ph type="body" idx="1"/>
          </p:nvPr>
        </p:nvSpPr>
        <p:spPr>
          <a:xfrm>
            <a:off x="5312575" y="1999251"/>
            <a:ext cx="3621900" cy="16512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35000"/>
              </a:lnSpc>
              <a:spcBef>
                <a:spcPts val="0"/>
              </a:spcBef>
              <a:spcAft>
                <a:spcPts val="0"/>
              </a:spcAft>
              <a:buSzPts val="2400"/>
              <a:buNone/>
            </a:pPr>
            <a:r>
              <a:rPr lang="en-US">
                <a:solidFill>
                  <a:schemeClr val="dk1"/>
                </a:solidFill>
              </a:rPr>
              <a:t>Describe how you’re feeling after writing your script.</a:t>
            </a:r>
            <a:endParaRPr>
              <a:solidFill>
                <a:schemeClr val="dk1"/>
              </a:solidFill>
            </a:endParaRPr>
          </a:p>
        </p:txBody>
      </p:sp>
      <p:pic>
        <p:nvPicPr>
          <p:cNvPr id="201" name="Google Shape;201;p16"/>
          <p:cNvPicPr preferRelativeResize="0"/>
          <p:nvPr/>
        </p:nvPicPr>
        <p:blipFill rotWithShape="1">
          <a:blip r:embed="rId3">
            <a:alphaModFix/>
          </a:blip>
          <a:srcRect/>
          <a:stretch/>
        </p:blipFill>
        <p:spPr>
          <a:xfrm>
            <a:off x="544100" y="1216302"/>
            <a:ext cx="4706176" cy="32170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7" descr="preencoded.png"/>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208" name="Google Shape;208;p17" descr="preencoded.png"/>
          <p:cNvPicPr preferRelativeResize="0"/>
          <p:nvPr/>
        </p:nvPicPr>
        <p:blipFill rotWithShape="1">
          <a:blip r:embed="rId4">
            <a:alphaModFix/>
          </a:blip>
          <a:srcRect/>
          <a:stretch/>
        </p:blipFill>
        <p:spPr>
          <a:xfrm>
            <a:off x="0" y="2571750"/>
            <a:ext cx="4724400" cy="2571750"/>
          </a:xfrm>
          <a:prstGeom prst="rect">
            <a:avLst/>
          </a:prstGeom>
          <a:noFill/>
          <a:ln>
            <a:noFill/>
          </a:ln>
        </p:spPr>
      </p:pic>
      <p:pic>
        <p:nvPicPr>
          <p:cNvPr id="209" name="Google Shape;209;p17" descr="preencoded.png"/>
          <p:cNvPicPr preferRelativeResize="0"/>
          <p:nvPr/>
        </p:nvPicPr>
        <p:blipFill rotWithShape="1">
          <a:blip r:embed="rId5">
            <a:alphaModFix/>
          </a:blip>
          <a:srcRect/>
          <a:stretch/>
        </p:blipFill>
        <p:spPr>
          <a:xfrm>
            <a:off x="6653213" y="0"/>
            <a:ext cx="2490505" cy="2228850"/>
          </a:xfrm>
          <a:prstGeom prst="rect">
            <a:avLst/>
          </a:prstGeom>
          <a:noFill/>
          <a:ln>
            <a:noFill/>
          </a:ln>
        </p:spPr>
      </p:pic>
      <p:pic>
        <p:nvPicPr>
          <p:cNvPr id="210" name="Google Shape;210;p17" descr="preencoded.png"/>
          <p:cNvPicPr preferRelativeResize="0"/>
          <p:nvPr/>
        </p:nvPicPr>
        <p:blipFill rotWithShape="1">
          <a:blip r:embed="rId6">
            <a:alphaModFix/>
          </a:blip>
          <a:srcRect/>
          <a:stretch/>
        </p:blipFill>
        <p:spPr>
          <a:xfrm>
            <a:off x="7620000" y="4691063"/>
            <a:ext cx="1219200" cy="290513"/>
          </a:xfrm>
          <a:prstGeom prst="rect">
            <a:avLst/>
          </a:prstGeom>
          <a:noFill/>
          <a:ln>
            <a:noFill/>
          </a:ln>
        </p:spPr>
      </p:pic>
      <p:sp>
        <p:nvSpPr>
          <p:cNvPr id="211" name="Google Shape;211;p17"/>
          <p:cNvSpPr/>
          <p:nvPr/>
        </p:nvSpPr>
        <p:spPr>
          <a:xfrm>
            <a:off x="928688" y="599859"/>
            <a:ext cx="4138500" cy="652500"/>
          </a:xfrm>
          <a:prstGeom prst="rect">
            <a:avLst/>
          </a:prstGeom>
          <a:noFill/>
          <a:ln>
            <a:noFill/>
          </a:ln>
        </p:spPr>
        <p:txBody>
          <a:bodyPr spcFirstLastPara="1" wrap="square" lIns="0" tIns="0" rIns="0" bIns="0" anchor="t" anchorCtr="0">
            <a:noAutofit/>
          </a:bodyPr>
          <a:lstStyle/>
          <a:p>
            <a:pPr marL="0" marR="0" lvl="0" indent="0" algn="l" rtl="0">
              <a:lnSpc>
                <a:spcPct val="118750"/>
              </a:lnSpc>
              <a:spcBef>
                <a:spcPts val="0"/>
              </a:spcBef>
              <a:spcAft>
                <a:spcPts val="0"/>
              </a:spcAft>
              <a:buClr>
                <a:srgbClr val="000000"/>
              </a:buClr>
              <a:buSzPts val="5000"/>
              <a:buFont typeface="Arial"/>
              <a:buNone/>
            </a:pPr>
            <a:r>
              <a:rPr lang="en-US" sz="5000" b="1" i="0" u="none" strike="noStrike" cap="none">
                <a:solidFill>
                  <a:srgbClr val="FFFFFF"/>
                </a:solidFill>
                <a:latin typeface="Helvetica Neue"/>
                <a:ea typeface="Helvetica Neue"/>
                <a:cs typeface="Helvetica Neue"/>
                <a:sym typeface="Helvetica Neue"/>
              </a:rPr>
              <a:t>Thank You</a:t>
            </a:r>
            <a:endParaRPr sz="5000" b="0" i="0" u="none" strike="noStrike" cap="none">
              <a:solidFill>
                <a:schemeClr val="dk1"/>
              </a:solidFill>
              <a:latin typeface="Calibri"/>
              <a:ea typeface="Calibri"/>
              <a:cs typeface="Calibri"/>
              <a:sym typeface="Calibri"/>
            </a:endParaRPr>
          </a:p>
        </p:txBody>
      </p:sp>
      <p:sp>
        <p:nvSpPr>
          <p:cNvPr id="212" name="Google Shape;212;p17"/>
          <p:cNvSpPr/>
          <p:nvPr/>
        </p:nvSpPr>
        <p:spPr>
          <a:xfrm>
            <a:off x="976326" y="2562022"/>
            <a:ext cx="3459000" cy="6000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000000"/>
              </a:buClr>
              <a:buSzPts val="1200"/>
              <a:buFont typeface="Arial"/>
              <a:buNone/>
            </a:pPr>
            <a:r>
              <a:rPr lang="en-US" sz="1200" b="0" i="0" u="none" strike="noStrike" cap="none">
                <a:solidFill>
                  <a:srgbClr val="FFFFFF"/>
                </a:solidFill>
                <a:latin typeface="Assistant"/>
                <a:ea typeface="Assistant"/>
                <a:cs typeface="Assistant"/>
                <a:sym typeface="Assistant"/>
              </a:rPr>
              <a:t>edm8ker is a fully owned brand of </a:t>
            </a:r>
            <a:r>
              <a:rPr lang="en-US" sz="1200" b="1" i="0" u="none" strike="noStrike" cap="none">
                <a:solidFill>
                  <a:srgbClr val="FFFFFF"/>
                </a:solidFill>
                <a:latin typeface="Assistant"/>
                <a:ea typeface="Assistant"/>
                <a:cs typeface="Assistant"/>
                <a:sym typeface="Assistant"/>
              </a:rPr>
              <a:t>Makedemy Pte Ltd</a:t>
            </a:r>
            <a:br>
              <a:rPr lang="en-US" sz="1200" b="1" i="0" u="none" strike="noStrike" cap="none">
                <a:solidFill>
                  <a:srgbClr val="FFFFFF"/>
                </a:solidFill>
                <a:latin typeface="Assistant"/>
                <a:ea typeface="Assistant"/>
                <a:cs typeface="Assistant"/>
                <a:sym typeface="Assistant"/>
              </a:rPr>
            </a:br>
            <a:r>
              <a:rPr lang="en-US" sz="1200" b="0" i="0" u="none" strike="noStrike" cap="none">
                <a:solidFill>
                  <a:srgbClr val="FFFFFF"/>
                </a:solidFill>
                <a:latin typeface="Assistant"/>
                <a:ea typeface="Assistant"/>
                <a:cs typeface="Assistant"/>
                <a:sym typeface="Assistant"/>
              </a:rPr>
              <a:t>A member of the SL2 group of social enterprises.</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dirty="0"/>
              <a:t>Overview</a:t>
            </a:r>
            <a:endParaRPr dirty="0"/>
          </a:p>
        </p:txBody>
      </p:sp>
      <p:sp>
        <p:nvSpPr>
          <p:cNvPr id="82" name="Google Shape;82;p2"/>
          <p:cNvSpPr txBox="1">
            <a:spLocks noGrp="1"/>
          </p:cNvSpPr>
          <p:nvPr>
            <p:ph type="body" idx="1"/>
          </p:nvPr>
        </p:nvSpPr>
        <p:spPr>
          <a:xfrm>
            <a:off x="504100" y="1158275"/>
            <a:ext cx="7825500" cy="3134100"/>
          </a:xfrm>
          <a:prstGeom prst="rect">
            <a:avLst/>
          </a:prstGeom>
          <a:noFill/>
          <a:ln>
            <a:noFill/>
          </a:ln>
        </p:spPr>
        <p:txBody>
          <a:bodyPr spcFirstLastPara="1" wrap="square" lIns="91425" tIns="91425" rIns="91425" bIns="91425" anchor="t" anchorCtr="0">
            <a:normAutofit/>
          </a:bodyPr>
          <a:lstStyle/>
          <a:p>
            <a:pPr marL="457200" lvl="0" indent="-381000" algn="l" rtl="0">
              <a:lnSpc>
                <a:spcPct val="135000"/>
              </a:lnSpc>
              <a:spcBef>
                <a:spcPts val="0"/>
              </a:spcBef>
              <a:spcAft>
                <a:spcPts val="0"/>
              </a:spcAft>
              <a:buClr>
                <a:schemeClr val="dk1"/>
              </a:buClr>
              <a:buSzPts val="2400"/>
              <a:buFont typeface="Assistant"/>
              <a:buChar char="●"/>
            </a:pPr>
            <a:r>
              <a:rPr lang="en-US" sz="1800" dirty="0">
                <a:solidFill>
                  <a:schemeClr val="dk1"/>
                </a:solidFill>
                <a:latin typeface="Assistant" panose="020B0604020202020204" charset="-79"/>
                <a:cs typeface="Assistant" panose="020B0604020202020204" charset="-79"/>
              </a:rPr>
              <a:t>Define what is meant by the term "life cycle" and explain why it is important to study.</a:t>
            </a:r>
            <a:endParaRPr sz="1800" dirty="0">
              <a:solidFill>
                <a:schemeClr val="dk1"/>
              </a:solidFill>
              <a:latin typeface="Assistant" panose="020B0604020202020204" charset="-79"/>
              <a:cs typeface="Assistant" panose="020B0604020202020204" charset="-79"/>
            </a:endParaRPr>
          </a:p>
          <a:p>
            <a:pPr marL="457200" lvl="0" indent="-381000" algn="l" rtl="0">
              <a:lnSpc>
                <a:spcPct val="135000"/>
              </a:lnSpc>
              <a:spcBef>
                <a:spcPts val="0"/>
              </a:spcBef>
              <a:spcAft>
                <a:spcPts val="0"/>
              </a:spcAft>
              <a:buClr>
                <a:schemeClr val="dk1"/>
              </a:buClr>
              <a:buSzPts val="2400"/>
              <a:buFont typeface="Assistant"/>
              <a:buChar char="●"/>
            </a:pPr>
            <a:r>
              <a:rPr lang="en-US" sz="1800" dirty="0">
                <a:solidFill>
                  <a:schemeClr val="dk1"/>
                </a:solidFill>
                <a:latin typeface="Assistant" panose="020B0604020202020204" charset="-79"/>
                <a:cs typeface="Assistant" panose="020B0604020202020204" charset="-79"/>
              </a:rPr>
              <a:t>Describe the different stages in the life cycle of a butterfly and a frog.</a:t>
            </a:r>
            <a:endParaRPr sz="1800" dirty="0">
              <a:solidFill>
                <a:schemeClr val="dk1"/>
              </a:solidFill>
              <a:latin typeface="Assistant" panose="020B0604020202020204" charset="-79"/>
              <a:cs typeface="Assistant" panose="020B0604020202020204" charset="-79"/>
            </a:endParaRPr>
          </a:p>
          <a:p>
            <a:pPr marL="457200" lvl="0" indent="-381000" algn="l" rtl="0">
              <a:lnSpc>
                <a:spcPct val="135000"/>
              </a:lnSpc>
              <a:spcBef>
                <a:spcPts val="0"/>
              </a:spcBef>
              <a:spcAft>
                <a:spcPts val="0"/>
              </a:spcAft>
              <a:buClr>
                <a:schemeClr val="dk1"/>
              </a:buClr>
              <a:buSzPts val="2400"/>
              <a:buFont typeface="Assistant"/>
              <a:buChar char="●"/>
            </a:pPr>
            <a:r>
              <a:rPr lang="en-US" sz="1800" dirty="0">
                <a:solidFill>
                  <a:schemeClr val="dk1"/>
                </a:solidFill>
                <a:latin typeface="Assistant" panose="020B0604020202020204" charset="-79"/>
                <a:cs typeface="Assistant" panose="020B0604020202020204" charset="-79"/>
              </a:rPr>
              <a:t>Explain the importance of the life cycle in the growth and development of these organisms.</a:t>
            </a:r>
            <a:endParaRPr sz="1800" dirty="0">
              <a:solidFill>
                <a:schemeClr val="dk1"/>
              </a:solidFill>
              <a:latin typeface="Assistant" panose="020B0604020202020204" charset="-79"/>
              <a:cs typeface="Assistant" panose="020B0604020202020204"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0"/>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Ground Rules</a:t>
            </a:r>
            <a:endParaRPr/>
          </a:p>
        </p:txBody>
      </p:sp>
      <p:pic>
        <p:nvPicPr>
          <p:cNvPr id="88" name="Google Shape;88;p10"/>
          <p:cNvPicPr preferRelativeResize="0">
            <a:picLocks noGrp="1"/>
          </p:cNvPicPr>
          <p:nvPr>
            <p:ph type="pic" idx="2"/>
          </p:nvPr>
        </p:nvPicPr>
        <p:blipFill rotWithShape="1">
          <a:blip r:embed="rId3">
            <a:alphaModFix/>
          </a:blip>
          <a:srcRect l="-22557" t="-4513" r="-21762" b="-3723"/>
          <a:stretch/>
        </p:blipFill>
        <p:spPr>
          <a:xfrm>
            <a:off x="279625" y="1190098"/>
            <a:ext cx="2033700" cy="1525200"/>
          </a:xfrm>
          <a:prstGeom prst="roundRect">
            <a:avLst>
              <a:gd name="adj" fmla="val 16667"/>
            </a:avLst>
          </a:prstGeom>
          <a:noFill/>
          <a:ln>
            <a:noFill/>
          </a:ln>
        </p:spPr>
      </p:pic>
      <p:sp>
        <p:nvSpPr>
          <p:cNvPr id="89" name="Google Shape;89;p10"/>
          <p:cNvSpPr txBox="1">
            <a:spLocks noGrp="1"/>
          </p:cNvSpPr>
          <p:nvPr>
            <p:ph type="body" idx="1"/>
          </p:nvPr>
        </p:nvSpPr>
        <p:spPr>
          <a:xfrm>
            <a:off x="284425" y="3107475"/>
            <a:ext cx="2024100" cy="1344600"/>
          </a:xfrm>
          <a:prstGeom prst="rect">
            <a:avLst/>
          </a:prstGeom>
          <a:noFill/>
          <a:ln>
            <a:noFill/>
          </a:ln>
        </p:spPr>
        <p:txBody>
          <a:bodyPr spcFirstLastPara="1" wrap="square" lIns="91425" tIns="91425" rIns="91425" bIns="91425" anchor="t" anchorCtr="0">
            <a:normAutofit/>
          </a:bodyPr>
          <a:lstStyle/>
          <a:p>
            <a:pPr marL="0" lvl="0" indent="0" algn="l" rtl="0">
              <a:lnSpc>
                <a:spcPct val="135000"/>
              </a:lnSpc>
              <a:spcBef>
                <a:spcPts val="0"/>
              </a:spcBef>
              <a:spcAft>
                <a:spcPts val="0"/>
              </a:spcAft>
              <a:buSzPts val="2400"/>
              <a:buNone/>
            </a:pPr>
            <a:r>
              <a:rPr lang="en-US" sz="1650">
                <a:solidFill>
                  <a:schemeClr val="dk1"/>
                </a:solidFill>
              </a:rPr>
              <a:t>Be respectful of one another. Listen to your teammates.</a:t>
            </a:r>
            <a:endParaRPr sz="1650">
              <a:solidFill>
                <a:schemeClr val="dk1"/>
              </a:solidFill>
            </a:endParaRPr>
          </a:p>
          <a:p>
            <a:pPr marL="0" lvl="0" indent="0" algn="l" rtl="0">
              <a:lnSpc>
                <a:spcPct val="135000"/>
              </a:lnSpc>
              <a:spcBef>
                <a:spcPts val="0"/>
              </a:spcBef>
              <a:spcAft>
                <a:spcPts val="0"/>
              </a:spcAft>
              <a:buSzPts val="2400"/>
              <a:buNone/>
            </a:pPr>
            <a:endParaRPr sz="1650">
              <a:solidFill>
                <a:schemeClr val="dk1"/>
              </a:solidFill>
            </a:endParaRPr>
          </a:p>
        </p:txBody>
      </p:sp>
      <p:pic>
        <p:nvPicPr>
          <p:cNvPr id="90" name="Google Shape;90;p10"/>
          <p:cNvPicPr preferRelativeResize="0">
            <a:picLocks noGrp="1"/>
          </p:cNvPicPr>
          <p:nvPr>
            <p:ph type="pic" idx="3"/>
          </p:nvPr>
        </p:nvPicPr>
        <p:blipFill rotWithShape="1">
          <a:blip r:embed="rId4">
            <a:alphaModFix/>
          </a:blip>
          <a:srcRect l="-16666" r="-16666"/>
          <a:stretch/>
        </p:blipFill>
        <p:spPr>
          <a:xfrm>
            <a:off x="2497475" y="1190098"/>
            <a:ext cx="2033700" cy="1525200"/>
          </a:xfrm>
          <a:prstGeom prst="roundRect">
            <a:avLst>
              <a:gd name="adj" fmla="val 16667"/>
            </a:avLst>
          </a:prstGeom>
          <a:noFill/>
          <a:ln>
            <a:noFill/>
          </a:ln>
        </p:spPr>
      </p:pic>
      <p:sp>
        <p:nvSpPr>
          <p:cNvPr id="91" name="Google Shape;91;p10"/>
          <p:cNvSpPr txBox="1">
            <a:spLocks noGrp="1"/>
          </p:cNvSpPr>
          <p:nvPr>
            <p:ph type="subTitle" idx="4294967295"/>
          </p:nvPr>
        </p:nvSpPr>
        <p:spPr>
          <a:xfrm>
            <a:off x="2497475" y="3107475"/>
            <a:ext cx="2024100" cy="1344600"/>
          </a:xfrm>
          <a:prstGeom prst="rect">
            <a:avLst/>
          </a:prstGeom>
          <a:noFill/>
          <a:ln>
            <a:noFill/>
          </a:ln>
        </p:spPr>
        <p:txBody>
          <a:bodyPr spcFirstLastPara="1" wrap="square" lIns="91425" tIns="91425" rIns="91425" bIns="91425" anchor="t" anchorCtr="0">
            <a:normAutofit fontScale="70000" lnSpcReduction="20000"/>
          </a:bodyPr>
          <a:lstStyle/>
          <a:p>
            <a:pPr marL="0" marR="0" lvl="0" indent="0" algn="l" rtl="0">
              <a:lnSpc>
                <a:spcPct val="135000"/>
              </a:lnSpc>
              <a:spcBef>
                <a:spcPts val="0"/>
              </a:spcBef>
              <a:spcAft>
                <a:spcPts val="0"/>
              </a:spcAft>
              <a:buClr>
                <a:schemeClr val="dk2"/>
              </a:buClr>
              <a:buSzPct val="129032"/>
              <a:buFont typeface="Assistant"/>
              <a:buNone/>
            </a:pPr>
            <a:r>
              <a:rPr lang="en-US" sz="2400" b="0" i="0" u="none" strike="noStrike" cap="none">
                <a:solidFill>
                  <a:schemeClr val="dk1"/>
                </a:solidFill>
                <a:latin typeface="Assistant"/>
                <a:ea typeface="Assistant"/>
                <a:cs typeface="Assistant"/>
                <a:sym typeface="Assistant"/>
              </a:rPr>
              <a:t>Raise your hand if you have anything to share.</a:t>
            </a:r>
            <a:endParaRPr sz="24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ct val="129032"/>
              <a:buFont typeface="Assistant"/>
              <a:buNone/>
            </a:pPr>
            <a:endParaRPr sz="2400" b="0" i="0" u="none" strike="noStrike" cap="none">
              <a:solidFill>
                <a:schemeClr val="dk2"/>
              </a:solidFill>
              <a:latin typeface="Assistant"/>
              <a:ea typeface="Assistant"/>
              <a:cs typeface="Assistant"/>
              <a:sym typeface="Assistant"/>
            </a:endParaRPr>
          </a:p>
        </p:txBody>
      </p:sp>
      <p:pic>
        <p:nvPicPr>
          <p:cNvPr id="92" name="Google Shape;92;p10"/>
          <p:cNvPicPr preferRelativeResize="0">
            <a:picLocks noGrp="1"/>
          </p:cNvPicPr>
          <p:nvPr>
            <p:ph type="pic" idx="4"/>
          </p:nvPr>
        </p:nvPicPr>
        <p:blipFill rotWithShape="1">
          <a:blip r:embed="rId5">
            <a:alphaModFix/>
          </a:blip>
          <a:srcRect l="-21614" t="-3748" r="-21242" b="-3374"/>
          <a:stretch/>
        </p:blipFill>
        <p:spPr>
          <a:xfrm>
            <a:off x="4715325" y="1190098"/>
            <a:ext cx="2033700" cy="1525200"/>
          </a:xfrm>
          <a:prstGeom prst="roundRect">
            <a:avLst>
              <a:gd name="adj" fmla="val 16667"/>
            </a:avLst>
          </a:prstGeom>
          <a:noFill/>
          <a:ln>
            <a:noFill/>
          </a:ln>
        </p:spPr>
      </p:pic>
      <p:sp>
        <p:nvSpPr>
          <p:cNvPr id="93" name="Google Shape;93;p10"/>
          <p:cNvSpPr txBox="1">
            <a:spLocks noGrp="1"/>
          </p:cNvSpPr>
          <p:nvPr>
            <p:ph type="subTitle" idx="4294967295"/>
          </p:nvPr>
        </p:nvSpPr>
        <p:spPr>
          <a:xfrm>
            <a:off x="4715325" y="3107475"/>
            <a:ext cx="2024100" cy="1344600"/>
          </a:xfrm>
          <a:prstGeom prst="rect">
            <a:avLst/>
          </a:prstGeom>
          <a:noFill/>
          <a:ln>
            <a:noFill/>
          </a:ln>
        </p:spPr>
        <p:txBody>
          <a:bodyPr spcFirstLastPara="1" wrap="square" lIns="91425" tIns="91425" rIns="91425" bIns="91425" anchor="t" anchorCtr="0">
            <a:normAutofit/>
          </a:bodyPr>
          <a:lstStyle/>
          <a:p>
            <a:pPr marL="0" marR="0" lvl="0" indent="0" algn="l" rtl="0">
              <a:lnSpc>
                <a:spcPct val="135000"/>
              </a:lnSpc>
              <a:spcBef>
                <a:spcPts val="0"/>
              </a:spcBef>
              <a:spcAft>
                <a:spcPts val="0"/>
              </a:spcAft>
              <a:buClr>
                <a:schemeClr val="dk2"/>
              </a:buClr>
              <a:buSzPts val="2400"/>
              <a:buFont typeface="Assistant"/>
              <a:buNone/>
            </a:pPr>
            <a:r>
              <a:rPr lang="en-US" sz="1650" b="0" i="0" u="none" strike="noStrike" cap="none">
                <a:solidFill>
                  <a:schemeClr val="dk1"/>
                </a:solidFill>
                <a:latin typeface="Assistant"/>
                <a:ea typeface="Assistant"/>
                <a:cs typeface="Assistant"/>
                <a:sym typeface="Assistant"/>
              </a:rPr>
              <a:t>Listen closely and follow instructions.</a:t>
            </a:r>
            <a:endParaRPr sz="1650" b="0" i="0" u="none" strike="noStrike" cap="none">
              <a:solidFill>
                <a:schemeClr val="dk1"/>
              </a:solidFill>
              <a:latin typeface="Assistant"/>
              <a:ea typeface="Assistant"/>
              <a:cs typeface="Assistant"/>
              <a:sym typeface="Assistant"/>
            </a:endParaRPr>
          </a:p>
        </p:txBody>
      </p:sp>
      <p:pic>
        <p:nvPicPr>
          <p:cNvPr id="94" name="Google Shape;94;p10"/>
          <p:cNvPicPr preferRelativeResize="0">
            <a:picLocks noGrp="1"/>
          </p:cNvPicPr>
          <p:nvPr>
            <p:ph type="pic" idx="5"/>
          </p:nvPr>
        </p:nvPicPr>
        <p:blipFill rotWithShape="1">
          <a:blip r:embed="rId6">
            <a:alphaModFix/>
          </a:blip>
          <a:srcRect l="-18774" t="-1578" r="-18774" b="-1577"/>
          <a:stretch/>
        </p:blipFill>
        <p:spPr>
          <a:xfrm>
            <a:off x="6933175" y="1190098"/>
            <a:ext cx="2033700" cy="1525200"/>
          </a:xfrm>
          <a:prstGeom prst="roundRect">
            <a:avLst>
              <a:gd name="adj" fmla="val 16667"/>
            </a:avLst>
          </a:prstGeom>
          <a:noFill/>
          <a:ln>
            <a:noFill/>
          </a:ln>
        </p:spPr>
      </p:pic>
      <p:sp>
        <p:nvSpPr>
          <p:cNvPr id="95" name="Google Shape;95;p10"/>
          <p:cNvSpPr txBox="1">
            <a:spLocks noGrp="1"/>
          </p:cNvSpPr>
          <p:nvPr>
            <p:ph type="subTitle" idx="4294967295"/>
          </p:nvPr>
        </p:nvSpPr>
        <p:spPr>
          <a:xfrm>
            <a:off x="6933175" y="3107475"/>
            <a:ext cx="2024100" cy="1344600"/>
          </a:xfrm>
          <a:prstGeom prst="rect">
            <a:avLst/>
          </a:prstGeom>
          <a:noFill/>
          <a:ln>
            <a:noFill/>
          </a:ln>
        </p:spPr>
        <p:txBody>
          <a:bodyPr spcFirstLastPara="1" wrap="square" lIns="91425" tIns="91425" rIns="91425" bIns="91425" anchor="t" anchorCtr="0">
            <a:normAutofit/>
          </a:bodyPr>
          <a:lstStyle/>
          <a:p>
            <a:pPr marL="0" marR="0" lvl="0" indent="0" algn="l" rtl="0">
              <a:lnSpc>
                <a:spcPct val="135000"/>
              </a:lnSpc>
              <a:spcBef>
                <a:spcPts val="0"/>
              </a:spcBef>
              <a:spcAft>
                <a:spcPts val="0"/>
              </a:spcAft>
              <a:buClr>
                <a:schemeClr val="dk2"/>
              </a:buClr>
              <a:buSzPts val="2400"/>
              <a:buFont typeface="Assistant"/>
              <a:buNone/>
            </a:pPr>
            <a:r>
              <a:rPr lang="en-US" sz="1650" b="0" i="0" u="none" strike="noStrike" cap="none">
                <a:solidFill>
                  <a:schemeClr val="dk1"/>
                </a:solidFill>
                <a:latin typeface="Assistant"/>
                <a:ea typeface="Assistant"/>
                <a:cs typeface="Assistant"/>
                <a:sym typeface="Assistant"/>
              </a:rPr>
              <a:t>Complete the tasks on time.</a:t>
            </a:r>
            <a:endParaRPr sz="165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504099" y="375875"/>
            <a:ext cx="5395957"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Nature's</a:t>
            </a:r>
            <a:r>
              <a:rPr lang="en-US" b="0"/>
              <a:t> </a:t>
            </a:r>
            <a:r>
              <a:rPr lang="en-US"/>
              <a:t>Wonders</a:t>
            </a:r>
            <a:endParaRPr/>
          </a:p>
        </p:txBody>
      </p:sp>
      <p:pic>
        <p:nvPicPr>
          <p:cNvPr id="107" name="Google Shape;107;p3" descr="Image"/>
          <p:cNvPicPr preferRelativeResize="0"/>
          <p:nvPr/>
        </p:nvPicPr>
        <p:blipFill rotWithShape="1">
          <a:blip r:embed="rId3">
            <a:alphaModFix/>
          </a:blip>
          <a:srcRect/>
          <a:stretch/>
        </p:blipFill>
        <p:spPr>
          <a:xfrm>
            <a:off x="585562" y="1158275"/>
            <a:ext cx="3638096" cy="3638096"/>
          </a:xfrm>
          <a:prstGeom prst="rect">
            <a:avLst/>
          </a:prstGeom>
          <a:noFill/>
          <a:ln>
            <a:noFill/>
          </a:ln>
        </p:spPr>
      </p:pic>
      <p:sp>
        <p:nvSpPr>
          <p:cNvPr id="108" name="Google Shape;108;p3"/>
          <p:cNvSpPr txBox="1"/>
          <p:nvPr/>
        </p:nvSpPr>
        <p:spPr>
          <a:xfrm>
            <a:off x="4305121" y="1828666"/>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800" b="0" i="0" u="none" strike="noStrike" cap="none">
                <a:solidFill>
                  <a:schemeClr val="dk1"/>
                </a:solidFill>
                <a:latin typeface="Assistant"/>
                <a:ea typeface="Assistant"/>
                <a:cs typeface="Assistant"/>
                <a:sym typeface="Assistant"/>
              </a:rPr>
              <a:t>Identify the different living creatures present in the image.</a:t>
            </a:r>
            <a:endParaRPr sz="18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endParaRPr sz="15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492525" y="1557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100000"/>
              <a:buNone/>
            </a:pPr>
            <a:r>
              <a:rPr lang="en-US"/>
              <a:t>The Beauty of Life in Nature</a:t>
            </a:r>
            <a:endParaRPr/>
          </a:p>
        </p:txBody>
      </p:sp>
      <p:sp>
        <p:nvSpPr>
          <p:cNvPr id="114" name="Google Shape;114;p4"/>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35000"/>
              </a:lnSpc>
              <a:spcBef>
                <a:spcPts val="0"/>
              </a:spcBef>
              <a:spcAft>
                <a:spcPts val="0"/>
              </a:spcAft>
              <a:buClr>
                <a:schemeClr val="dk2"/>
              </a:buClr>
              <a:buSzPts val="2400"/>
              <a:buFont typeface="Assistant"/>
              <a:buChar char="●"/>
            </a:pPr>
            <a:r>
              <a:rPr lang="en-US" sz="1400" b="0" i="0" u="none" strike="noStrike" cap="none">
                <a:solidFill>
                  <a:schemeClr val="dk1"/>
                </a:solidFill>
                <a:latin typeface="Assistant"/>
                <a:ea typeface="Assistant"/>
                <a:cs typeface="Assistant"/>
                <a:sym typeface="Assistant"/>
              </a:rPr>
              <a:t>Nature is full of a wide variety of organisms.</a:t>
            </a:r>
            <a:endParaRPr/>
          </a:p>
          <a:p>
            <a:pPr marL="285750" marR="0" lvl="0" indent="-285750" algn="l" rtl="0">
              <a:lnSpc>
                <a:spcPct val="135000"/>
              </a:lnSpc>
              <a:spcBef>
                <a:spcPts val="0"/>
              </a:spcBef>
              <a:spcAft>
                <a:spcPts val="0"/>
              </a:spcAft>
              <a:buClr>
                <a:schemeClr val="dk2"/>
              </a:buClr>
              <a:buSzPts val="2400"/>
              <a:buFont typeface="Assistant"/>
              <a:buChar char="●"/>
            </a:pPr>
            <a:r>
              <a:rPr lang="en-US" sz="1400" b="0" i="0" u="none" strike="noStrike" cap="none">
                <a:solidFill>
                  <a:schemeClr val="dk1"/>
                </a:solidFill>
                <a:latin typeface="Assistant"/>
                <a:ea typeface="Assistant"/>
                <a:cs typeface="Assistant"/>
                <a:sym typeface="Assistant"/>
              </a:rPr>
              <a:t>From the smallest bacteria to the largest whales, every organism plays a unique and important role in the ecosystem</a:t>
            </a:r>
            <a:endParaRPr/>
          </a:p>
          <a:p>
            <a:pPr marL="285750" marR="0" lvl="0" indent="-285750" algn="l" rtl="0">
              <a:lnSpc>
                <a:spcPct val="135000"/>
              </a:lnSpc>
              <a:spcBef>
                <a:spcPts val="0"/>
              </a:spcBef>
              <a:spcAft>
                <a:spcPts val="0"/>
              </a:spcAft>
              <a:buClr>
                <a:schemeClr val="dk2"/>
              </a:buClr>
              <a:buSzPts val="2400"/>
              <a:buFont typeface="Assistant"/>
              <a:buChar char="●"/>
            </a:pPr>
            <a:r>
              <a:rPr lang="en-US" sz="1400" b="0" i="0" u="none" strike="noStrike" cap="none">
                <a:solidFill>
                  <a:schemeClr val="dk1"/>
                </a:solidFill>
                <a:latin typeface="Assistant"/>
                <a:ea typeface="Assistant"/>
                <a:cs typeface="Assistant"/>
                <a:sym typeface="Assistant"/>
              </a:rPr>
              <a:t>The beauty of life can be seen in the intricate</a:t>
            </a:r>
            <a:r>
              <a:rPr lang="en-US">
                <a:solidFill>
                  <a:schemeClr val="dk1"/>
                </a:solidFill>
                <a:latin typeface="Assistant"/>
                <a:ea typeface="Assistant"/>
                <a:cs typeface="Assistant"/>
                <a:sym typeface="Assistant"/>
              </a:rPr>
              <a:t> </a:t>
            </a:r>
            <a:r>
              <a:rPr lang="en-US" sz="1400" b="0" i="0" u="none" strike="noStrike" cap="none">
                <a:solidFill>
                  <a:schemeClr val="dk1"/>
                </a:solidFill>
                <a:latin typeface="Assistant"/>
                <a:ea typeface="Assistant"/>
                <a:cs typeface="Assistant"/>
                <a:sym typeface="Assistant"/>
              </a:rPr>
              <a:t>patterns on a butterfly's wings, the vibrant colors of a flower, and the sound of birds singing.</a:t>
            </a:r>
            <a:endParaRPr/>
          </a:p>
          <a:p>
            <a:pPr marL="285750" marR="0" lvl="0" indent="-285750" algn="l" rtl="0">
              <a:lnSpc>
                <a:spcPct val="135000"/>
              </a:lnSpc>
              <a:spcBef>
                <a:spcPts val="0"/>
              </a:spcBef>
              <a:spcAft>
                <a:spcPts val="0"/>
              </a:spcAft>
              <a:buClr>
                <a:schemeClr val="dk2"/>
              </a:buClr>
              <a:buSzPts val="2400"/>
              <a:buFont typeface="Assistant"/>
              <a:buChar char="●"/>
            </a:pPr>
            <a:r>
              <a:rPr lang="en-US" sz="1400" b="0" i="0" u="none" strike="noStrike" cap="none">
                <a:solidFill>
                  <a:schemeClr val="dk1"/>
                </a:solidFill>
                <a:latin typeface="Assistant"/>
                <a:ea typeface="Assistant"/>
                <a:cs typeface="Assistant"/>
                <a:sym typeface="Assistant"/>
              </a:rPr>
              <a:t>Learning about different organisms can help us better understand and appreciate the world around us.</a:t>
            </a:r>
            <a:endParaRPr sz="1400" b="0" i="0" u="none" strike="noStrike" cap="none">
              <a:solidFill>
                <a:schemeClr val="dk1"/>
              </a:solidFill>
              <a:latin typeface="Assistant"/>
              <a:ea typeface="Assistant"/>
              <a:cs typeface="Assistant"/>
              <a:sym typeface="Assistant"/>
            </a:endParaRPr>
          </a:p>
        </p:txBody>
      </p:sp>
      <p:pic>
        <p:nvPicPr>
          <p:cNvPr id="115" name="Google Shape;115;p4" descr="Image"/>
          <p:cNvPicPr preferRelativeResize="0"/>
          <p:nvPr/>
        </p:nvPicPr>
        <p:blipFill rotWithShape="1">
          <a:blip r:embed="rId3">
            <a:alphaModFix/>
          </a:blip>
          <a:srcRect/>
          <a:stretch/>
        </p:blipFill>
        <p:spPr>
          <a:xfrm>
            <a:off x="585562" y="1158275"/>
            <a:ext cx="3638096" cy="36380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Have you observed?</a:t>
            </a:r>
            <a:endParaRPr/>
          </a:p>
        </p:txBody>
      </p:sp>
      <p:pic>
        <p:nvPicPr>
          <p:cNvPr id="121" name="Google Shape;121;p5" descr="Image"/>
          <p:cNvPicPr preferRelativeResize="0"/>
          <p:nvPr/>
        </p:nvPicPr>
        <p:blipFill rotWithShape="1">
          <a:blip r:embed="rId3">
            <a:alphaModFix/>
          </a:blip>
          <a:srcRect/>
          <a:stretch/>
        </p:blipFill>
        <p:spPr>
          <a:xfrm>
            <a:off x="271689" y="1305788"/>
            <a:ext cx="5105854" cy="3403903"/>
          </a:xfrm>
          <a:prstGeom prst="rect">
            <a:avLst/>
          </a:prstGeom>
          <a:noFill/>
          <a:ln>
            <a:noFill/>
          </a:ln>
        </p:spPr>
      </p:pic>
      <p:sp>
        <p:nvSpPr>
          <p:cNvPr id="122" name="Google Shape;122;p5"/>
          <p:cNvSpPr txBox="1"/>
          <p:nvPr/>
        </p:nvSpPr>
        <p:spPr>
          <a:xfrm>
            <a:off x="5377543" y="1777866"/>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800" b="0" i="0" u="none" strike="noStrike" cap="none">
                <a:solidFill>
                  <a:schemeClr val="dk1"/>
                </a:solidFill>
                <a:latin typeface="Assistant"/>
                <a:ea typeface="Assistant"/>
                <a:cs typeface="Assistant"/>
                <a:sym typeface="Assistant"/>
              </a:rPr>
              <a:t>Have you ever noticed how a caterpillar turns into a butterfly? What do you think happens during this transformation?</a:t>
            </a:r>
            <a:endParaRPr/>
          </a:p>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sz="1800" b="0" i="0" u="none" strike="noStrike" cap="none">
                <a:solidFill>
                  <a:schemeClr val="dk1"/>
                </a:solidFill>
                <a:latin typeface="Assistant"/>
                <a:ea typeface="Assistant"/>
                <a:cs typeface="Assistant"/>
                <a:sym typeface="Assistant"/>
              </a:rPr>
              <a:t>Have you seen a tiny seed transform to a tree?</a:t>
            </a:r>
            <a:endParaRPr sz="18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The Miracle of Birth</a:t>
            </a:r>
            <a:endParaRPr/>
          </a:p>
        </p:txBody>
      </p:sp>
      <p:sp>
        <p:nvSpPr>
          <p:cNvPr id="128" name="Google Shape;128;p6"/>
          <p:cNvSpPr txBox="1"/>
          <p:nvPr/>
        </p:nvSpPr>
        <p:spPr>
          <a:xfrm>
            <a:off x="4934858" y="959856"/>
            <a:ext cx="3396300" cy="13446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35000"/>
              </a:lnSpc>
              <a:spcBef>
                <a:spcPts val="0"/>
              </a:spcBef>
              <a:spcAft>
                <a:spcPts val="0"/>
              </a:spcAft>
              <a:buClr>
                <a:schemeClr val="dk2"/>
              </a:buClr>
              <a:buSzPts val="2400"/>
              <a:buFont typeface="Assistant"/>
              <a:buChar char="●"/>
            </a:pPr>
            <a:r>
              <a:rPr lang="en-US" sz="1400" b="0" i="0" u="none" strike="noStrike" cap="none">
                <a:solidFill>
                  <a:schemeClr val="dk1"/>
                </a:solidFill>
                <a:latin typeface="Assistant"/>
                <a:ea typeface="Assistant"/>
                <a:cs typeface="Assistant"/>
                <a:sym typeface="Assistant"/>
              </a:rPr>
              <a:t>The birth of a new organism is a miraculous event that marks the beginning of a unique life cycle.</a:t>
            </a:r>
            <a:endParaRPr/>
          </a:p>
          <a:p>
            <a:pPr marL="285750" marR="0" lvl="0" indent="-285750" algn="l" rtl="0">
              <a:lnSpc>
                <a:spcPct val="135000"/>
              </a:lnSpc>
              <a:spcBef>
                <a:spcPts val="0"/>
              </a:spcBef>
              <a:spcAft>
                <a:spcPts val="0"/>
              </a:spcAft>
              <a:buClr>
                <a:schemeClr val="dk2"/>
              </a:buClr>
              <a:buSzPts val="2400"/>
              <a:buFont typeface="Assistant"/>
              <a:buChar char="●"/>
            </a:pPr>
            <a:r>
              <a:rPr lang="en-US" sz="1400" b="0" i="0" u="none" strike="noStrike" cap="none">
                <a:solidFill>
                  <a:schemeClr val="dk1"/>
                </a:solidFill>
                <a:latin typeface="Assistant"/>
                <a:ea typeface="Assistant"/>
                <a:cs typeface="Assistant"/>
                <a:sym typeface="Assistant"/>
              </a:rPr>
              <a:t>Every organism, whether plant or animal, goes through a series of changes and stages of development throughout its life.</a:t>
            </a:r>
            <a:endParaRPr/>
          </a:p>
          <a:p>
            <a:pPr marL="285750" marR="0" lvl="0" indent="-285750" algn="l" rtl="0">
              <a:lnSpc>
                <a:spcPct val="135000"/>
              </a:lnSpc>
              <a:spcBef>
                <a:spcPts val="0"/>
              </a:spcBef>
              <a:spcAft>
                <a:spcPts val="0"/>
              </a:spcAft>
              <a:buClr>
                <a:schemeClr val="dk2"/>
              </a:buClr>
              <a:buSzPts val="2400"/>
              <a:buFont typeface="Assistant"/>
              <a:buChar char="●"/>
            </a:pPr>
            <a:r>
              <a:rPr lang="en-US" sz="1400" b="0" i="0" u="none" strike="noStrike" cap="none">
                <a:solidFill>
                  <a:schemeClr val="dk1"/>
                </a:solidFill>
                <a:latin typeface="Assistant"/>
                <a:ea typeface="Assistant"/>
                <a:cs typeface="Assistant"/>
                <a:sym typeface="Assistant"/>
              </a:rPr>
              <a:t>Understanding the </a:t>
            </a:r>
            <a:r>
              <a:rPr lang="en-US" sz="1400" b="1" i="0" u="none" strike="noStrike" cap="none">
                <a:solidFill>
                  <a:schemeClr val="dk1"/>
                </a:solidFill>
                <a:latin typeface="Assistant"/>
                <a:ea typeface="Assistant"/>
                <a:cs typeface="Assistant"/>
                <a:sym typeface="Assistant"/>
              </a:rPr>
              <a:t>life cycle of an organism</a:t>
            </a:r>
            <a:r>
              <a:rPr lang="en-US" sz="1400" b="0" i="0" u="none" strike="noStrike" cap="none">
                <a:solidFill>
                  <a:schemeClr val="dk1"/>
                </a:solidFill>
                <a:latin typeface="Assistant"/>
                <a:ea typeface="Assistant"/>
                <a:cs typeface="Assistant"/>
                <a:sym typeface="Assistant"/>
              </a:rPr>
              <a:t> is important for many reasons, including predicting growth and behavior and understanding an organism's role in the ecosystem.</a:t>
            </a:r>
            <a:endParaRPr sz="1400" b="0" i="0" u="none" strike="noStrike" cap="none">
              <a:solidFill>
                <a:schemeClr val="dk1"/>
              </a:solidFill>
              <a:latin typeface="Assistant"/>
              <a:ea typeface="Assistant"/>
              <a:cs typeface="Assistant"/>
              <a:sym typeface="Assistant"/>
            </a:endParaRPr>
          </a:p>
        </p:txBody>
      </p:sp>
      <p:pic>
        <p:nvPicPr>
          <p:cNvPr id="129" name="Google Shape;129;p6"/>
          <p:cNvPicPr preferRelativeResize="0"/>
          <p:nvPr/>
        </p:nvPicPr>
        <p:blipFill rotWithShape="1">
          <a:blip r:embed="rId3">
            <a:alphaModFix/>
          </a:blip>
          <a:srcRect/>
          <a:stretch/>
        </p:blipFill>
        <p:spPr>
          <a:xfrm>
            <a:off x="212725" y="1371602"/>
            <a:ext cx="4566556" cy="30443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Life Cycle</a:t>
            </a:r>
            <a:endParaRPr/>
          </a:p>
        </p:txBody>
      </p:sp>
      <p:sp>
        <p:nvSpPr>
          <p:cNvPr id="135" name="Google Shape;135;p7"/>
          <p:cNvSpPr txBox="1"/>
          <p:nvPr/>
        </p:nvSpPr>
        <p:spPr>
          <a:xfrm>
            <a:off x="5377543" y="1777866"/>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800" b="1" i="0" u="none" strike="noStrike" cap="none">
                <a:solidFill>
                  <a:schemeClr val="dk1"/>
                </a:solidFill>
                <a:latin typeface="Assistant"/>
                <a:ea typeface="Assistant"/>
                <a:cs typeface="Assistant"/>
                <a:sym typeface="Assistant"/>
              </a:rPr>
              <a:t>Life cycle</a:t>
            </a:r>
            <a:r>
              <a:rPr lang="en-US" sz="1800" b="0" i="0" u="none" strike="noStrike" cap="none">
                <a:solidFill>
                  <a:schemeClr val="dk1"/>
                </a:solidFill>
                <a:latin typeface="Assistant"/>
                <a:ea typeface="Assistant"/>
                <a:cs typeface="Assistant"/>
                <a:sym typeface="Assistant"/>
              </a:rPr>
              <a:t>: Series of changes in the life of an organism.</a:t>
            </a:r>
            <a:endParaRPr/>
          </a:p>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sz="1800" b="0" i="0" u="none" strike="noStrike" cap="none">
                <a:solidFill>
                  <a:schemeClr val="dk1"/>
                </a:solidFill>
                <a:latin typeface="Assistant"/>
                <a:ea typeface="Assistant"/>
                <a:cs typeface="Assistant"/>
                <a:sym typeface="Assistant"/>
              </a:rPr>
              <a:t>Different organisms go through a different series of changes.</a:t>
            </a:r>
            <a:endParaRPr/>
          </a:p>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p:txBody>
      </p:sp>
      <p:pic>
        <p:nvPicPr>
          <p:cNvPr id="136" name="Google Shape;136;p7"/>
          <p:cNvPicPr preferRelativeResize="0"/>
          <p:nvPr/>
        </p:nvPicPr>
        <p:blipFill rotWithShape="1">
          <a:blip r:embed="rId3">
            <a:alphaModFix/>
          </a:blip>
          <a:srcRect/>
          <a:stretch/>
        </p:blipFill>
        <p:spPr>
          <a:xfrm>
            <a:off x="437949" y="1300469"/>
            <a:ext cx="4858657" cy="36439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Introduction to ThingLink</a:t>
            </a:r>
            <a:endParaRPr/>
          </a:p>
        </p:txBody>
      </p:sp>
      <p:sp>
        <p:nvSpPr>
          <p:cNvPr id="142" name="Google Shape;142;p8"/>
          <p:cNvSpPr txBox="1"/>
          <p:nvPr/>
        </p:nvSpPr>
        <p:spPr>
          <a:xfrm>
            <a:off x="4412343" y="1378723"/>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800" b="0" i="0" u="none" strike="noStrike" cap="none">
                <a:solidFill>
                  <a:schemeClr val="dk1"/>
                </a:solidFill>
                <a:latin typeface="Assistant"/>
                <a:ea typeface="Assistant"/>
                <a:cs typeface="Assistant"/>
                <a:sym typeface="Assistant"/>
              </a:rPr>
              <a:t>ThingLink is a great tool for creating interactive images and videos.</a:t>
            </a:r>
            <a:endParaRPr/>
          </a:p>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sz="1800" b="0" i="0" u="none" strike="noStrike" cap="none">
                <a:solidFill>
                  <a:schemeClr val="dk1"/>
                </a:solidFill>
                <a:latin typeface="Assistant"/>
                <a:ea typeface="Assistant"/>
                <a:cs typeface="Assistant"/>
                <a:sym typeface="Assistant"/>
              </a:rPr>
              <a:t>We will use it to explore different parts of the life cycle of different organisms and learn more about the changes that take place.</a:t>
            </a:r>
            <a:endParaRPr sz="1800" b="0" i="0" u="none" strike="noStrike" cap="none">
              <a:solidFill>
                <a:schemeClr val="dk1"/>
              </a:solidFill>
              <a:latin typeface="Assistant"/>
              <a:ea typeface="Assistant"/>
              <a:cs typeface="Assistant"/>
              <a:sym typeface="Assistant"/>
            </a:endParaRPr>
          </a:p>
        </p:txBody>
      </p:sp>
      <p:pic>
        <p:nvPicPr>
          <p:cNvPr id="143" name="Google Shape;143;p8" descr="ThingLink: ThingLink for teachers and schools"/>
          <p:cNvPicPr preferRelativeResize="0"/>
          <p:nvPr/>
        </p:nvPicPr>
        <p:blipFill rotWithShape="1">
          <a:blip r:embed="rId3">
            <a:alphaModFix/>
          </a:blip>
          <a:srcRect/>
          <a:stretch/>
        </p:blipFill>
        <p:spPr>
          <a:xfrm>
            <a:off x="307975" y="1723292"/>
            <a:ext cx="4024459" cy="2112841"/>
          </a:xfrm>
          <a:prstGeom prst="rect">
            <a:avLst/>
          </a:prstGeom>
          <a:noFill/>
          <a:ln>
            <a:noFill/>
          </a:ln>
        </p:spPr>
      </p:pic>
    </p:spTree>
  </p:cSld>
  <p:clrMapOvr>
    <a:masterClrMapping/>
  </p:clrMapOvr>
</p:sld>
</file>

<file path=ppt/theme/theme1.xml><?xml version="1.0" encoding="utf-8"?>
<a:theme xmlns:a="http://schemas.openxmlformats.org/drawingml/2006/main" name="edm8ker_july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690</Words>
  <Application>Microsoft Office PowerPoint</Application>
  <PresentationFormat>On-screen Show (16:9)</PresentationFormat>
  <Paragraphs>63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Helvetica Neue</vt:lpstr>
      <vt:lpstr>Calibri</vt:lpstr>
      <vt:lpstr>Assistant</vt:lpstr>
      <vt:lpstr>Arial</vt:lpstr>
      <vt:lpstr>Helvetica Neue Light</vt:lpstr>
      <vt:lpstr>edm8ker_july2022</vt:lpstr>
      <vt:lpstr>The Cycle of Life</vt:lpstr>
      <vt:lpstr>Overview</vt:lpstr>
      <vt:lpstr>Ground Rules</vt:lpstr>
      <vt:lpstr>Nature's Wonders</vt:lpstr>
      <vt:lpstr>The Beauty of Life in Nature</vt:lpstr>
      <vt:lpstr>Have you observed?</vt:lpstr>
      <vt:lpstr>The Miracle of Birth</vt:lpstr>
      <vt:lpstr>Life Cycle</vt:lpstr>
      <vt:lpstr>Introduction to ThingLink</vt:lpstr>
      <vt:lpstr>Instructions</vt:lpstr>
      <vt:lpstr>Butterfly</vt:lpstr>
      <vt:lpstr>Instructions</vt:lpstr>
      <vt:lpstr>Frog</vt:lpstr>
      <vt:lpstr>It’s time to write a script</vt:lpstr>
      <vt:lpstr>Let’s Summarize!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Cycle of Life</dc:title>
  <dc:creator>Hemu Sardar</dc:creator>
  <cp:lastModifiedBy>Hemu Sardar</cp:lastModifiedBy>
  <cp:revision>3</cp:revision>
  <dcterms:modified xsi:type="dcterms:W3CDTF">2023-09-13T10:29:18Z</dcterms:modified>
</cp:coreProperties>
</file>