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5143500" type="screen16x9"/>
  <p:notesSz cx="6858000" cy="9144000"/>
  <p:embeddedFontLst>
    <p:embeddedFont>
      <p:font typeface="Calibri" panose="020F0502020204030204" pitchFamily="34" charset="0"/>
      <p:regular r:id="rId37"/>
      <p:bold r:id="rId38"/>
      <p:italic r:id="rId39"/>
      <p:boldItalic r:id="rId40"/>
    </p:embeddedFont>
    <p:embeddedFont>
      <p:font typeface="Verdana" panose="020B0604030504040204" pitchFamily="34" charset="0"/>
      <p:regular r:id="rId41"/>
      <p:bold r:id="rId42"/>
      <p:italic r:id="rId43"/>
      <p:boldItalic r:id="rId44"/>
    </p:embeddedFont>
    <p:embeddedFont>
      <p:font typeface="Tahoma" panose="020B0604030504040204" pitchFamily="34" charset="0"/>
      <p:regular r:id="rId45"/>
      <p:bold r:id="rId46"/>
    </p:embeddedFont>
    <p:embeddedFont>
      <p:font typeface="Helvetica Neue Light" panose="020B0604020202020204" charset="0"/>
      <p:regular r:id="rId47"/>
      <p:bold r:id="rId48"/>
      <p:italic r:id="rId49"/>
      <p:boldItalic r:id="rId50"/>
    </p:embeddedFont>
    <p:embeddedFont>
      <p:font typeface="Helvetica Neue" panose="020B0604020202020204" charset="0"/>
      <p:regular r:id="rId51"/>
      <p:bold r:id="rId52"/>
      <p:italic r:id="rId53"/>
      <p:boldItalic r:id="rId54"/>
    </p:embeddedFont>
    <p:embeddedFont>
      <p:font typeface="Assistant" panose="020B0604020202020204" charset="-79"/>
      <p:regular r:id="rId55"/>
      <p:bold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gCSIVLiLoMRAp7gTnsmZIjuHp9V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730" y="8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 name="Google Shape;7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rgbClr val="171717"/>
                </a:solidFill>
                <a:latin typeface="Helvetica Neue"/>
                <a:ea typeface="Helvetica Neue"/>
                <a:cs typeface="Helvetica Neue"/>
                <a:sym typeface="Helvetica Neue"/>
              </a:rPr>
              <a:t>Begin by sharing the overview. Apprise students of the tasks they’d accomplish in the class.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7" name="Google Shape;28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46: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4" name="Google Shape;294;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0" name="Google Shape;330;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8" name="Google Shape;338;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6" name="Google Shape;34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4" name="Google Shape;35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 name="Google Shape;36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3a04c53e2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g23a04c53e2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Discuss the ground rules with learners and stress on the importance of them being followed throughout the class.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Assistant"/>
              <a:ea typeface="Assistant"/>
              <a:cs typeface="Assistant"/>
              <a:sym typeface="Assistan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Assistant"/>
              <a:ea typeface="Assistant"/>
              <a:cs typeface="Assistant"/>
              <a:sym typeface="Assistan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3" name="Google Shape;393;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Assistant"/>
              <a:ea typeface="Assistant"/>
              <a:cs typeface="Assistant"/>
              <a:sym typeface="Assistan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3:notes"/>
          <p:cNvSpPr>
            <a:spLocks noGrp="1" noRot="1" noChangeAspect="1"/>
          </p:cNvSpPr>
          <p:nvPr>
            <p:ph type="sldImg" idx="2"/>
          </p:nvPr>
        </p:nvSpPr>
        <p:spPr>
          <a:xfrm>
            <a:off x="914400" y="571500"/>
            <a:ext cx="2743200" cy="1543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23:notes"/>
          <p:cNvSpPr txBox="1">
            <a:spLocks noGrp="1"/>
          </p:cNvSpPr>
          <p:nvPr>
            <p:ph type="body" idx="1"/>
          </p:nvPr>
        </p:nvSpPr>
        <p:spPr>
          <a:xfrm>
            <a:off x="457200" y="2200275"/>
            <a:ext cx="3657600" cy="1800300"/>
          </a:xfrm>
          <a:prstGeom prst="rect">
            <a:avLst/>
          </a:prstGeom>
          <a:noFill/>
          <a:ln>
            <a:noFill/>
          </a:ln>
        </p:spPr>
        <p:txBody>
          <a:bodyPr spcFirstLastPara="1" wrap="square" lIns="55875" tIns="27925" rIns="55875" bIns="27925" anchor="t" anchorCtr="0">
            <a:noAutofit/>
          </a:bodyPr>
          <a:lstStyle/>
          <a:p>
            <a:pPr marL="0" lvl="0" indent="0" algn="l" rtl="0">
              <a:lnSpc>
                <a:spcPct val="100000"/>
              </a:lnSpc>
              <a:spcBef>
                <a:spcPts val="0"/>
              </a:spcBef>
              <a:spcAft>
                <a:spcPts val="0"/>
              </a:spcAft>
              <a:buSzPts val="1100"/>
              <a:buNone/>
            </a:pPr>
            <a:endParaRPr sz="900"/>
          </a:p>
        </p:txBody>
      </p:sp>
      <p:sp>
        <p:nvSpPr>
          <p:cNvPr id="402" name="Google Shape;402;p23:notes"/>
          <p:cNvSpPr txBox="1">
            <a:spLocks noGrp="1"/>
          </p:cNvSpPr>
          <p:nvPr>
            <p:ph type="sldNum" idx="12"/>
          </p:nvPr>
        </p:nvSpPr>
        <p:spPr>
          <a:xfrm>
            <a:off x="2589742" y="4342607"/>
            <a:ext cx="1981200" cy="229500"/>
          </a:xfrm>
          <a:prstGeom prst="rect">
            <a:avLst/>
          </a:prstGeom>
          <a:noFill/>
          <a:ln>
            <a:noFill/>
          </a:ln>
        </p:spPr>
        <p:txBody>
          <a:bodyPr spcFirstLastPara="1" wrap="square" lIns="55875" tIns="27925" rIns="55875" bIns="27925" anchor="b"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000000"/>
                </a:solidFill>
                <a:latin typeface="Arial"/>
                <a:ea typeface="Arial"/>
                <a:cs typeface="Arial"/>
                <a:sym typeface="Arial"/>
              </a:rPr>
              <a:t>34</a:t>
            </a:fld>
            <a:endParaRPr sz="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 name="Google Shape;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5" descr="preencoded.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2" cy="5143501"/>
          </a:xfrm>
          <a:prstGeom prst="rect">
            <a:avLst/>
          </a:prstGeom>
          <a:noFill/>
          <a:ln>
            <a:noFill/>
          </a:ln>
        </p:spPr>
      </p:pic>
      <p:pic>
        <p:nvPicPr>
          <p:cNvPr id="11" name="Google Shape;11;p25" descr="preencoded.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296150" y="4257675"/>
            <a:ext cx="1466850" cy="347663"/>
          </a:xfrm>
          <a:prstGeom prst="rect">
            <a:avLst/>
          </a:prstGeom>
          <a:noFill/>
          <a:ln>
            <a:noFill/>
          </a:ln>
        </p:spPr>
      </p:pic>
      <p:sp>
        <p:nvSpPr>
          <p:cNvPr id="12" name="Google Shape;12;p25"/>
          <p:cNvSpPr/>
          <p:nvPr/>
        </p:nvSpPr>
        <p:spPr>
          <a:xfrm>
            <a:off x="7393517" y="4700600"/>
            <a:ext cx="1399200" cy="99900"/>
          </a:xfrm>
          <a:prstGeom prst="rect">
            <a:avLst/>
          </a:prstGeom>
          <a:noFill/>
          <a:ln>
            <a:noFill/>
          </a:ln>
        </p:spPr>
        <p:txBody>
          <a:bodyPr spcFirstLastPara="1" wrap="square" lIns="0" tIns="0" rIns="0" bIns="0" anchor="t" anchorCtr="0">
            <a:noAutofit/>
          </a:bodyPr>
          <a:lstStyle/>
          <a:p>
            <a:pPr marL="0" marR="0" lvl="0" indent="0" algn="l" rtl="0">
              <a:lnSpc>
                <a:spcPct val="116666"/>
              </a:lnSpc>
              <a:spcBef>
                <a:spcPts val="0"/>
              </a:spcBef>
              <a:spcAft>
                <a:spcPts val="0"/>
              </a:spcAft>
              <a:buClr>
                <a:srgbClr val="000000"/>
              </a:buClr>
              <a:buSzPts val="700"/>
              <a:buFont typeface="Arial"/>
              <a:buNone/>
            </a:pPr>
            <a:r>
              <a:rPr lang="en-US" sz="700" b="0" i="1" u="none" strike="noStrike" cap="none">
                <a:solidFill>
                  <a:srgbClr val="FFFFFF"/>
                </a:solidFill>
                <a:latin typeface="Helvetica Neue Light"/>
                <a:ea typeface="Helvetica Neue Light"/>
                <a:cs typeface="Helvetica Neue Light"/>
                <a:sym typeface="Helvetica Neue Light"/>
              </a:rPr>
              <a:t>Making the future of young minds</a:t>
            </a:r>
            <a:endParaRPr sz="700" b="0" i="0" u="none" strike="noStrike" cap="none">
              <a:solidFill>
                <a:schemeClr val="dk1"/>
              </a:solidFill>
              <a:latin typeface="Calibri"/>
              <a:ea typeface="Calibri"/>
              <a:cs typeface="Calibri"/>
              <a:sym typeface="Calibri"/>
            </a:endParaRPr>
          </a:p>
        </p:txBody>
      </p:sp>
      <p:sp>
        <p:nvSpPr>
          <p:cNvPr id="13" name="Google Shape;13;p25"/>
          <p:cNvSpPr txBox="1">
            <a:spLocks noGrp="1"/>
          </p:cNvSpPr>
          <p:nvPr>
            <p:ph type="ctrTitle"/>
          </p:nvPr>
        </p:nvSpPr>
        <p:spPr>
          <a:xfrm>
            <a:off x="4914900" y="671525"/>
            <a:ext cx="3095700" cy="13782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000"/>
              <a:buFont typeface="Helvetica Neue"/>
              <a:buNone/>
              <a:defRPr sz="3000" b="1">
                <a:latin typeface="Helvetica Neue"/>
                <a:ea typeface="Helvetica Neue"/>
                <a:cs typeface="Helvetica Neue"/>
                <a:sym typeface="Helvetica Neue"/>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14" name="Google Shape;14;p25"/>
          <p:cNvSpPr txBox="1">
            <a:spLocks noGrp="1"/>
          </p:cNvSpPr>
          <p:nvPr>
            <p:ph type="subTitle" idx="1"/>
          </p:nvPr>
        </p:nvSpPr>
        <p:spPr>
          <a:xfrm>
            <a:off x="4914900" y="2133600"/>
            <a:ext cx="3095700" cy="3936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dk1"/>
              </a:buClr>
              <a:buSzPts val="2400"/>
              <a:buFont typeface="Assistant"/>
              <a:buNone/>
              <a:defRPr>
                <a:solidFill>
                  <a:schemeClr val="dk1"/>
                </a:solidFill>
                <a:latin typeface="Assistant"/>
                <a:ea typeface="Assistant"/>
                <a:cs typeface="Assistant"/>
                <a:sym typeface="Assistant"/>
              </a:defRPr>
            </a:lvl1pPr>
            <a:lvl2pPr lvl="1" algn="l">
              <a:lnSpc>
                <a:spcPct val="100000"/>
              </a:lnSpc>
              <a:spcBef>
                <a:spcPts val="0"/>
              </a:spcBef>
              <a:spcAft>
                <a:spcPts val="0"/>
              </a:spcAft>
              <a:buSzPts val="2800"/>
              <a:buFont typeface="Assistant"/>
              <a:buNone/>
              <a:defRPr sz="2800">
                <a:latin typeface="Assistant"/>
                <a:ea typeface="Assistant"/>
                <a:cs typeface="Assistant"/>
                <a:sym typeface="Assistant"/>
              </a:defRPr>
            </a:lvl2pPr>
            <a:lvl3pPr lvl="2" algn="l">
              <a:lnSpc>
                <a:spcPct val="100000"/>
              </a:lnSpc>
              <a:spcBef>
                <a:spcPts val="0"/>
              </a:spcBef>
              <a:spcAft>
                <a:spcPts val="0"/>
              </a:spcAft>
              <a:buSzPts val="2800"/>
              <a:buFont typeface="Assistant"/>
              <a:buNone/>
              <a:defRPr sz="2800">
                <a:latin typeface="Assistant"/>
                <a:ea typeface="Assistant"/>
                <a:cs typeface="Assistant"/>
                <a:sym typeface="Assistant"/>
              </a:defRPr>
            </a:lvl3pPr>
            <a:lvl4pPr lvl="3" algn="l">
              <a:lnSpc>
                <a:spcPct val="100000"/>
              </a:lnSpc>
              <a:spcBef>
                <a:spcPts val="0"/>
              </a:spcBef>
              <a:spcAft>
                <a:spcPts val="0"/>
              </a:spcAft>
              <a:buSzPts val="2800"/>
              <a:buFont typeface="Assistant"/>
              <a:buNone/>
              <a:defRPr sz="2800">
                <a:latin typeface="Assistant"/>
                <a:ea typeface="Assistant"/>
                <a:cs typeface="Assistant"/>
                <a:sym typeface="Assistant"/>
              </a:defRPr>
            </a:lvl4pPr>
            <a:lvl5pPr lvl="4" algn="l">
              <a:lnSpc>
                <a:spcPct val="100000"/>
              </a:lnSpc>
              <a:spcBef>
                <a:spcPts val="0"/>
              </a:spcBef>
              <a:spcAft>
                <a:spcPts val="0"/>
              </a:spcAft>
              <a:buSzPts val="2800"/>
              <a:buFont typeface="Assistant"/>
              <a:buNone/>
              <a:defRPr sz="2800">
                <a:latin typeface="Assistant"/>
                <a:ea typeface="Assistant"/>
                <a:cs typeface="Assistant"/>
                <a:sym typeface="Assistant"/>
              </a:defRPr>
            </a:lvl5pPr>
            <a:lvl6pPr lvl="5" algn="l">
              <a:lnSpc>
                <a:spcPct val="100000"/>
              </a:lnSpc>
              <a:spcBef>
                <a:spcPts val="0"/>
              </a:spcBef>
              <a:spcAft>
                <a:spcPts val="0"/>
              </a:spcAft>
              <a:buSzPts val="2800"/>
              <a:buFont typeface="Assistant"/>
              <a:buNone/>
              <a:defRPr sz="2800">
                <a:latin typeface="Assistant"/>
                <a:ea typeface="Assistant"/>
                <a:cs typeface="Assistant"/>
                <a:sym typeface="Assistant"/>
              </a:defRPr>
            </a:lvl6pPr>
            <a:lvl7pPr lvl="6" algn="l">
              <a:lnSpc>
                <a:spcPct val="100000"/>
              </a:lnSpc>
              <a:spcBef>
                <a:spcPts val="0"/>
              </a:spcBef>
              <a:spcAft>
                <a:spcPts val="0"/>
              </a:spcAft>
              <a:buSzPts val="2800"/>
              <a:buFont typeface="Assistant"/>
              <a:buNone/>
              <a:defRPr sz="2800">
                <a:latin typeface="Assistant"/>
                <a:ea typeface="Assistant"/>
                <a:cs typeface="Assistant"/>
                <a:sym typeface="Assistant"/>
              </a:defRPr>
            </a:lvl7pPr>
            <a:lvl8pPr lvl="7" algn="l">
              <a:lnSpc>
                <a:spcPct val="100000"/>
              </a:lnSpc>
              <a:spcBef>
                <a:spcPts val="0"/>
              </a:spcBef>
              <a:spcAft>
                <a:spcPts val="0"/>
              </a:spcAft>
              <a:buSzPts val="2800"/>
              <a:buFont typeface="Assistant"/>
              <a:buNone/>
              <a:defRPr sz="2800">
                <a:latin typeface="Assistant"/>
                <a:ea typeface="Assistant"/>
                <a:cs typeface="Assistant"/>
                <a:sym typeface="Assistant"/>
              </a:defRPr>
            </a:lvl8pPr>
            <a:lvl9pPr lvl="8" algn="l">
              <a:lnSpc>
                <a:spcPct val="100000"/>
              </a:lnSpc>
              <a:spcBef>
                <a:spcPts val="0"/>
              </a:spcBef>
              <a:spcAft>
                <a:spcPts val="0"/>
              </a:spcAft>
              <a:buSzPts val="2800"/>
              <a:buFont typeface="Assistant"/>
              <a:buNone/>
              <a:defRPr sz="2800">
                <a:latin typeface="Assistant"/>
                <a:ea typeface="Assistant"/>
                <a:cs typeface="Assistant"/>
                <a:sym typeface="Assistant"/>
              </a:defRPr>
            </a:lvl9pPr>
          </a:lstStyle>
          <a:p>
            <a:endParaRPr/>
          </a:p>
        </p:txBody>
      </p:sp>
      <p:sp>
        <p:nvSpPr>
          <p:cNvPr id="15" name="Google Shape;15;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6" name="Google Shape;16;p25"/>
          <p:cNvSpPr>
            <a:spLocks noGrp="1"/>
          </p:cNvSpPr>
          <p:nvPr>
            <p:ph type="pic" idx="2"/>
          </p:nvPr>
        </p:nvSpPr>
        <p:spPr>
          <a:xfrm>
            <a:off x="666750" y="671525"/>
            <a:ext cx="3490800" cy="3490800"/>
          </a:xfrm>
          <a:prstGeom prst="ellipse">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2">
  <p:cSld name="CUSTOM_3_1">
    <p:spTree>
      <p:nvGrpSpPr>
        <p:cNvPr id="1" name="Shape 17"/>
        <p:cNvGrpSpPr/>
        <p:nvPr/>
      </p:nvGrpSpPr>
      <p:grpSpPr>
        <a:xfrm>
          <a:off x="0" y="0"/>
          <a:ext cx="0" cy="0"/>
          <a:chOff x="0" y="0"/>
          <a:chExt cx="0" cy="0"/>
        </a:xfrm>
      </p:grpSpPr>
      <p:sp>
        <p:nvSpPr>
          <p:cNvPr id="18" name="Google Shape;18;p26"/>
          <p:cNvSpPr txBox="1">
            <a:spLocks noGrp="1"/>
          </p:cNvSpPr>
          <p:nvPr>
            <p:ph type="title"/>
          </p:nvPr>
        </p:nvSpPr>
        <p:spPr>
          <a:xfrm>
            <a:off x="504100" y="375875"/>
            <a:ext cx="4973100" cy="782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Font typeface="Helvetica Neue"/>
              <a:buNone/>
              <a:defRPr sz="3000" b="1">
                <a:latin typeface="Helvetica Neue"/>
                <a:ea typeface="Helvetica Neue"/>
                <a:cs typeface="Helvetica Neue"/>
                <a:sym typeface="Helvetica Neue"/>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pic>
        <p:nvPicPr>
          <p:cNvPr id="19" name="Google Shape;19;p26" descr="preencoded.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588511" y="-18047"/>
            <a:ext cx="4567237" cy="1647593"/>
          </a:xfrm>
          <a:prstGeom prst="rect">
            <a:avLst/>
          </a:prstGeom>
          <a:noFill/>
          <a:ln>
            <a:noFill/>
          </a:ln>
        </p:spPr>
      </p:pic>
      <p:pic>
        <p:nvPicPr>
          <p:cNvPr id="20" name="Google Shape;20;p26" descr="preencoded.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377113" y="219075"/>
            <a:ext cx="1466850" cy="347663"/>
          </a:xfrm>
          <a:prstGeom prst="rect">
            <a:avLst/>
          </a:prstGeom>
          <a:noFill/>
          <a:ln>
            <a:noFill/>
          </a:ln>
        </p:spPr>
      </p:pic>
      <p:pic>
        <p:nvPicPr>
          <p:cNvPr id="21" name="Google Shape;21;p26" descr="preencoded.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424875" y="3414725"/>
            <a:ext cx="733425" cy="1763153"/>
          </a:xfrm>
          <a:prstGeom prst="rect">
            <a:avLst/>
          </a:prstGeom>
          <a:noFill/>
          <a:ln>
            <a:noFill/>
          </a:ln>
        </p:spPr>
      </p:pic>
      <p:pic>
        <p:nvPicPr>
          <p:cNvPr id="22" name="Google Shape;22;p26" descr="preencoded.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596188" y="4167188"/>
            <a:ext cx="733425" cy="733425"/>
          </a:xfrm>
          <a:prstGeom prst="rect">
            <a:avLst/>
          </a:prstGeom>
          <a:noFill/>
          <a:ln>
            <a:noFill/>
          </a:ln>
        </p:spPr>
      </p:pic>
      <p:pic>
        <p:nvPicPr>
          <p:cNvPr id="23" name="Google Shape;23;p26" descr="preencoded.png"/>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329613" y="3624263"/>
            <a:ext cx="419100" cy="419100"/>
          </a:xfrm>
          <a:prstGeom prst="rect">
            <a:avLst/>
          </a:prstGeom>
          <a:noFill/>
          <a:ln>
            <a:noFill/>
          </a:ln>
        </p:spPr>
      </p:pic>
      <p:sp>
        <p:nvSpPr>
          <p:cNvPr id="24" name="Google Shape;24;p26"/>
          <p:cNvSpPr/>
          <p:nvPr/>
        </p:nvSpPr>
        <p:spPr>
          <a:xfrm>
            <a:off x="7469451" y="635124"/>
            <a:ext cx="1282200" cy="104700"/>
          </a:xfrm>
          <a:prstGeom prst="rect">
            <a:avLst/>
          </a:prstGeom>
          <a:noFill/>
          <a:ln>
            <a:noFill/>
          </a:ln>
        </p:spPr>
        <p:txBody>
          <a:bodyPr spcFirstLastPara="1" wrap="square" lIns="0" tIns="0" rIns="0" bIns="0" anchor="t" anchorCtr="0">
            <a:noAutofit/>
          </a:bodyPr>
          <a:lstStyle/>
          <a:p>
            <a:pPr marL="0" marR="0" lvl="0" indent="0" algn="l" rtl="0">
              <a:lnSpc>
                <a:spcPct val="116666"/>
              </a:lnSpc>
              <a:spcBef>
                <a:spcPts val="0"/>
              </a:spcBef>
              <a:spcAft>
                <a:spcPts val="0"/>
              </a:spcAft>
              <a:buClr>
                <a:srgbClr val="000000"/>
              </a:buClr>
              <a:buSzPts val="700"/>
              <a:buFont typeface="Arial"/>
              <a:buNone/>
            </a:pPr>
            <a:r>
              <a:rPr lang="en-US" sz="700" b="0" i="0" u="none" strike="noStrike" cap="none">
                <a:solidFill>
                  <a:srgbClr val="FFFFFF"/>
                </a:solidFill>
                <a:latin typeface="Helvetica Neue Light"/>
                <a:ea typeface="Helvetica Neue Light"/>
                <a:cs typeface="Helvetica Neue Light"/>
                <a:sym typeface="Helvetica Neue Light"/>
              </a:rPr>
              <a:t>Making the future of young minds</a:t>
            </a:r>
            <a:endParaRPr sz="700" b="0" i="0" u="none" strike="noStrike" cap="none">
              <a:solidFill>
                <a:srgbClr val="000000"/>
              </a:solidFill>
              <a:latin typeface="Calibri"/>
              <a:ea typeface="Calibri"/>
              <a:cs typeface="Calibri"/>
              <a:sym typeface="Calibri"/>
            </a:endParaRPr>
          </a:p>
        </p:txBody>
      </p:sp>
      <p:sp>
        <p:nvSpPr>
          <p:cNvPr id="25" name="Google Shape;25;p26"/>
          <p:cNvSpPr txBox="1">
            <a:spLocks noGrp="1"/>
          </p:cNvSpPr>
          <p:nvPr>
            <p:ph type="body" idx="1"/>
          </p:nvPr>
        </p:nvSpPr>
        <p:spPr>
          <a:xfrm>
            <a:off x="504100" y="1482381"/>
            <a:ext cx="7825500" cy="3134100"/>
          </a:xfrm>
          <a:prstGeom prst="rect">
            <a:avLst/>
          </a:prstGeom>
          <a:noFill/>
          <a:ln>
            <a:noFill/>
          </a:ln>
        </p:spPr>
        <p:txBody>
          <a:bodyPr spcFirstLastPara="1" wrap="square" lIns="91425" tIns="91425" rIns="91425" bIns="91425" anchor="t" anchorCtr="0">
            <a:normAutofit/>
          </a:bodyPr>
          <a:lstStyle>
            <a:lvl1pPr marL="457200" lvl="0" indent="-381000" algn="l">
              <a:lnSpc>
                <a:spcPct val="135000"/>
              </a:lnSpc>
              <a:spcBef>
                <a:spcPts val="0"/>
              </a:spcBef>
              <a:spcAft>
                <a:spcPts val="0"/>
              </a:spcAft>
              <a:buSzPts val="2400"/>
              <a:buFont typeface="Assistant"/>
              <a:buChar char="●"/>
              <a:defRPr sz="2400">
                <a:latin typeface="Assistant"/>
                <a:ea typeface="Assistant"/>
                <a:cs typeface="Assistant"/>
                <a:sym typeface="Assistant"/>
              </a:defRPr>
            </a:lvl1pPr>
            <a:lvl2pPr marL="914400" lvl="1" indent="-355600" algn="l">
              <a:lnSpc>
                <a:spcPct val="135000"/>
              </a:lnSpc>
              <a:spcBef>
                <a:spcPts val="0"/>
              </a:spcBef>
              <a:spcAft>
                <a:spcPts val="0"/>
              </a:spcAft>
              <a:buSzPts val="2000"/>
              <a:buFont typeface="Assistant"/>
              <a:buChar char="○"/>
              <a:defRPr sz="2000">
                <a:latin typeface="Assistant"/>
                <a:ea typeface="Assistant"/>
                <a:cs typeface="Assistant"/>
                <a:sym typeface="Assistant"/>
              </a:defRPr>
            </a:lvl2pPr>
            <a:lvl3pPr marL="1371600" lvl="2" indent="-355600" algn="l">
              <a:lnSpc>
                <a:spcPct val="135000"/>
              </a:lnSpc>
              <a:spcBef>
                <a:spcPts val="0"/>
              </a:spcBef>
              <a:spcAft>
                <a:spcPts val="0"/>
              </a:spcAft>
              <a:buSzPts val="2000"/>
              <a:buFont typeface="Assistant"/>
              <a:buChar char="■"/>
              <a:defRPr sz="2000">
                <a:latin typeface="Assistant"/>
                <a:ea typeface="Assistant"/>
                <a:cs typeface="Assistant"/>
                <a:sym typeface="Assistant"/>
              </a:defRPr>
            </a:lvl3pPr>
            <a:lvl4pPr marL="1828800" lvl="3" indent="-355600" algn="l">
              <a:lnSpc>
                <a:spcPct val="135000"/>
              </a:lnSpc>
              <a:spcBef>
                <a:spcPts val="0"/>
              </a:spcBef>
              <a:spcAft>
                <a:spcPts val="0"/>
              </a:spcAft>
              <a:buSzPts val="2000"/>
              <a:buFont typeface="Assistant"/>
              <a:buChar char="●"/>
              <a:defRPr sz="2000">
                <a:latin typeface="Assistant"/>
                <a:ea typeface="Assistant"/>
                <a:cs typeface="Assistant"/>
                <a:sym typeface="Assistant"/>
              </a:defRPr>
            </a:lvl4pPr>
            <a:lvl5pPr marL="2286000" lvl="4" indent="-355600" algn="l">
              <a:lnSpc>
                <a:spcPct val="135000"/>
              </a:lnSpc>
              <a:spcBef>
                <a:spcPts val="0"/>
              </a:spcBef>
              <a:spcAft>
                <a:spcPts val="0"/>
              </a:spcAft>
              <a:buSzPts val="2000"/>
              <a:buFont typeface="Assistant"/>
              <a:buChar char="○"/>
              <a:defRPr sz="2000">
                <a:latin typeface="Assistant"/>
                <a:ea typeface="Assistant"/>
                <a:cs typeface="Assistant"/>
                <a:sym typeface="Assistant"/>
              </a:defRPr>
            </a:lvl5pPr>
            <a:lvl6pPr marL="2743200" lvl="5" indent="-355600" algn="l">
              <a:lnSpc>
                <a:spcPct val="135000"/>
              </a:lnSpc>
              <a:spcBef>
                <a:spcPts val="0"/>
              </a:spcBef>
              <a:spcAft>
                <a:spcPts val="0"/>
              </a:spcAft>
              <a:buSzPts val="2000"/>
              <a:buFont typeface="Assistant"/>
              <a:buChar char="■"/>
              <a:defRPr sz="2000">
                <a:latin typeface="Assistant"/>
                <a:ea typeface="Assistant"/>
                <a:cs typeface="Assistant"/>
                <a:sym typeface="Assistant"/>
              </a:defRPr>
            </a:lvl6pPr>
            <a:lvl7pPr marL="3200400" lvl="6" indent="-355600" algn="l">
              <a:lnSpc>
                <a:spcPct val="135000"/>
              </a:lnSpc>
              <a:spcBef>
                <a:spcPts val="0"/>
              </a:spcBef>
              <a:spcAft>
                <a:spcPts val="0"/>
              </a:spcAft>
              <a:buSzPts val="2000"/>
              <a:buFont typeface="Assistant"/>
              <a:buChar char="●"/>
              <a:defRPr sz="2000">
                <a:latin typeface="Assistant"/>
                <a:ea typeface="Assistant"/>
                <a:cs typeface="Assistant"/>
                <a:sym typeface="Assistant"/>
              </a:defRPr>
            </a:lvl7pPr>
            <a:lvl8pPr marL="3657600" lvl="7" indent="-355600" algn="l">
              <a:lnSpc>
                <a:spcPct val="135000"/>
              </a:lnSpc>
              <a:spcBef>
                <a:spcPts val="0"/>
              </a:spcBef>
              <a:spcAft>
                <a:spcPts val="0"/>
              </a:spcAft>
              <a:buSzPts val="2000"/>
              <a:buFont typeface="Assistant"/>
              <a:buChar char="○"/>
              <a:defRPr sz="2000">
                <a:latin typeface="Assistant"/>
                <a:ea typeface="Assistant"/>
                <a:cs typeface="Assistant"/>
                <a:sym typeface="Assistant"/>
              </a:defRPr>
            </a:lvl8pPr>
            <a:lvl9pPr marL="4114800" lvl="8" indent="-355600" algn="l">
              <a:lnSpc>
                <a:spcPct val="135000"/>
              </a:lnSpc>
              <a:spcBef>
                <a:spcPts val="0"/>
              </a:spcBef>
              <a:spcAft>
                <a:spcPts val="0"/>
              </a:spcAft>
              <a:buSzPts val="2000"/>
              <a:buFont typeface="Assistant"/>
              <a:buChar char="■"/>
              <a:defRPr sz="2000">
                <a:latin typeface="Assistant"/>
                <a:ea typeface="Assistant"/>
                <a:cs typeface="Assistant"/>
                <a:sym typeface="Assistant"/>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6"/>
        <p:cNvGrpSpPr/>
        <p:nvPr/>
      </p:nvGrpSpPr>
      <p:grpSpPr>
        <a:xfrm>
          <a:off x="0" y="0"/>
          <a:ext cx="0" cy="0"/>
          <a:chOff x="0" y="0"/>
          <a:chExt cx="0" cy="0"/>
        </a:xfrm>
      </p:grpSpPr>
      <p:sp>
        <p:nvSpPr>
          <p:cNvPr id="27" name="Google Shape;27;p54"/>
          <p:cNvSpPr txBox="1">
            <a:spLocks noGrp="1"/>
          </p:cNvSpPr>
          <p:nvPr>
            <p:ph type="title"/>
          </p:nvPr>
        </p:nvSpPr>
        <p:spPr>
          <a:xfrm>
            <a:off x="423925" y="680415"/>
            <a:ext cx="8296200" cy="6444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2400" b="1" i="0">
                <a:solidFill>
                  <a:schemeClr val="dk1"/>
                </a:solidFill>
                <a:latin typeface="Tahoma"/>
                <a:ea typeface="Tahoma"/>
                <a:cs typeface="Tahoma"/>
                <a:sym typeface="Tahom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4"/>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 name="Google Shape;29;p54"/>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 name="Google Shape;30;p54"/>
          <p:cNvSpPr txBox="1">
            <a:spLocks noGrp="1"/>
          </p:cNvSpPr>
          <p:nvPr>
            <p:ph type="sldNum" idx="12"/>
          </p:nvPr>
        </p:nvSpPr>
        <p:spPr>
          <a:xfrm>
            <a:off x="6583680" y="4783455"/>
            <a:ext cx="2103000" cy="2772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3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w Full BG" type="secHead">
  <p:cSld name="SECTION_HEADER">
    <p:spTree>
      <p:nvGrpSpPr>
        <p:cNvPr id="1" name="Shape 32"/>
        <p:cNvGrpSpPr/>
        <p:nvPr/>
      </p:nvGrpSpPr>
      <p:grpSpPr>
        <a:xfrm>
          <a:off x="0" y="0"/>
          <a:ext cx="0" cy="0"/>
          <a:chOff x="0" y="0"/>
          <a:chExt cx="0" cy="0"/>
        </a:xfrm>
      </p:grpSpPr>
      <p:pic>
        <p:nvPicPr>
          <p:cNvPr id="33" name="Google Shape;33;p28" descr="preencoded.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pic>
        <p:nvPicPr>
          <p:cNvPr id="34" name="Google Shape;34;p28" descr="preencoded.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296150" y="4257675"/>
            <a:ext cx="1466850" cy="347663"/>
          </a:xfrm>
          <a:prstGeom prst="rect">
            <a:avLst/>
          </a:prstGeom>
          <a:noFill/>
          <a:ln>
            <a:noFill/>
          </a:ln>
        </p:spPr>
      </p:pic>
      <p:sp>
        <p:nvSpPr>
          <p:cNvPr id="35" name="Google Shape;35;p28"/>
          <p:cNvSpPr/>
          <p:nvPr/>
        </p:nvSpPr>
        <p:spPr>
          <a:xfrm>
            <a:off x="7367972" y="4689350"/>
            <a:ext cx="1363800" cy="104700"/>
          </a:xfrm>
          <a:prstGeom prst="rect">
            <a:avLst/>
          </a:prstGeom>
          <a:noFill/>
          <a:ln>
            <a:noFill/>
          </a:ln>
        </p:spPr>
        <p:txBody>
          <a:bodyPr spcFirstLastPara="1" wrap="square" lIns="0" tIns="0" rIns="0" bIns="0" anchor="t" anchorCtr="0">
            <a:noAutofit/>
          </a:bodyPr>
          <a:lstStyle/>
          <a:p>
            <a:pPr marL="0" marR="0" lvl="0" indent="0" algn="ctr" rtl="0">
              <a:lnSpc>
                <a:spcPct val="116666"/>
              </a:lnSpc>
              <a:spcBef>
                <a:spcPts val="0"/>
              </a:spcBef>
              <a:spcAft>
                <a:spcPts val="0"/>
              </a:spcAft>
              <a:buClr>
                <a:srgbClr val="000000"/>
              </a:buClr>
              <a:buSzPts val="700"/>
              <a:buFont typeface="Arial"/>
              <a:buNone/>
            </a:pPr>
            <a:r>
              <a:rPr lang="en-US" sz="700" b="0" i="0" u="none" strike="noStrike" cap="none">
                <a:solidFill>
                  <a:srgbClr val="FFFFFF"/>
                </a:solidFill>
                <a:latin typeface="Helvetica Neue Light"/>
                <a:ea typeface="Helvetica Neue Light"/>
                <a:cs typeface="Helvetica Neue Light"/>
                <a:sym typeface="Helvetica Neue Light"/>
              </a:rPr>
              <a:t>Edumakers for innovation</a:t>
            </a:r>
            <a:endParaRPr sz="700" b="0" i="0" u="none" strike="noStrike" cap="none">
              <a:solidFill>
                <a:schemeClr val="dk1"/>
              </a:solidFill>
              <a:latin typeface="Calibri"/>
              <a:ea typeface="Calibri"/>
              <a:cs typeface="Calibri"/>
              <a:sym typeface="Calibri"/>
            </a:endParaRPr>
          </a:p>
        </p:txBody>
      </p:sp>
      <p:sp>
        <p:nvSpPr>
          <p:cNvPr id="36" name="Google Shape;36;p2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000"/>
              <a:buFont typeface="Helvetica Neue"/>
              <a:buNone/>
              <a:defRPr sz="3000" b="1">
                <a:solidFill>
                  <a:schemeClr val="lt1"/>
                </a:solidFill>
                <a:latin typeface="Helvetica Neue"/>
                <a:ea typeface="Helvetica Neue"/>
                <a:cs typeface="Helvetica Neue"/>
                <a:sym typeface="Helvetica Neue"/>
              </a:defRPr>
            </a:lvl1pPr>
            <a:lvl2pPr lvl="1" algn="ctr">
              <a:lnSpc>
                <a:spcPct val="100000"/>
              </a:lnSpc>
              <a:spcBef>
                <a:spcPts val="0"/>
              </a:spcBef>
              <a:spcAft>
                <a:spcPts val="0"/>
              </a:spcAft>
              <a:buClr>
                <a:schemeClr val="lt1"/>
              </a:buClr>
              <a:buSzPts val="3000"/>
              <a:buFont typeface="Helvetica Neue"/>
              <a:buNone/>
              <a:defRPr sz="3000" b="1">
                <a:solidFill>
                  <a:schemeClr val="lt1"/>
                </a:solidFill>
                <a:latin typeface="Helvetica Neue"/>
                <a:ea typeface="Helvetica Neue"/>
                <a:cs typeface="Helvetica Neue"/>
                <a:sym typeface="Helvetica Neue"/>
              </a:defRPr>
            </a:lvl2pPr>
            <a:lvl3pPr lvl="2" algn="ctr">
              <a:lnSpc>
                <a:spcPct val="100000"/>
              </a:lnSpc>
              <a:spcBef>
                <a:spcPts val="0"/>
              </a:spcBef>
              <a:spcAft>
                <a:spcPts val="0"/>
              </a:spcAft>
              <a:buClr>
                <a:schemeClr val="lt1"/>
              </a:buClr>
              <a:buSzPts val="3000"/>
              <a:buFont typeface="Helvetica Neue"/>
              <a:buNone/>
              <a:defRPr sz="3000" b="1">
                <a:solidFill>
                  <a:schemeClr val="lt1"/>
                </a:solidFill>
                <a:latin typeface="Helvetica Neue"/>
                <a:ea typeface="Helvetica Neue"/>
                <a:cs typeface="Helvetica Neue"/>
                <a:sym typeface="Helvetica Neue"/>
              </a:defRPr>
            </a:lvl3pPr>
            <a:lvl4pPr lvl="3" algn="ctr">
              <a:lnSpc>
                <a:spcPct val="100000"/>
              </a:lnSpc>
              <a:spcBef>
                <a:spcPts val="0"/>
              </a:spcBef>
              <a:spcAft>
                <a:spcPts val="0"/>
              </a:spcAft>
              <a:buClr>
                <a:schemeClr val="lt1"/>
              </a:buClr>
              <a:buSzPts val="3000"/>
              <a:buFont typeface="Helvetica Neue"/>
              <a:buNone/>
              <a:defRPr sz="3000" b="1">
                <a:solidFill>
                  <a:schemeClr val="lt1"/>
                </a:solidFill>
                <a:latin typeface="Helvetica Neue"/>
                <a:ea typeface="Helvetica Neue"/>
                <a:cs typeface="Helvetica Neue"/>
                <a:sym typeface="Helvetica Neue"/>
              </a:defRPr>
            </a:lvl4pPr>
            <a:lvl5pPr lvl="4" algn="ctr">
              <a:lnSpc>
                <a:spcPct val="100000"/>
              </a:lnSpc>
              <a:spcBef>
                <a:spcPts val="0"/>
              </a:spcBef>
              <a:spcAft>
                <a:spcPts val="0"/>
              </a:spcAft>
              <a:buClr>
                <a:schemeClr val="lt1"/>
              </a:buClr>
              <a:buSzPts val="3000"/>
              <a:buFont typeface="Helvetica Neue"/>
              <a:buNone/>
              <a:defRPr sz="3000" b="1">
                <a:solidFill>
                  <a:schemeClr val="lt1"/>
                </a:solidFill>
                <a:latin typeface="Helvetica Neue"/>
                <a:ea typeface="Helvetica Neue"/>
                <a:cs typeface="Helvetica Neue"/>
                <a:sym typeface="Helvetica Neue"/>
              </a:defRPr>
            </a:lvl5pPr>
            <a:lvl6pPr lvl="5" algn="ctr">
              <a:lnSpc>
                <a:spcPct val="100000"/>
              </a:lnSpc>
              <a:spcBef>
                <a:spcPts val="0"/>
              </a:spcBef>
              <a:spcAft>
                <a:spcPts val="0"/>
              </a:spcAft>
              <a:buClr>
                <a:schemeClr val="lt1"/>
              </a:buClr>
              <a:buSzPts val="3000"/>
              <a:buFont typeface="Helvetica Neue"/>
              <a:buNone/>
              <a:defRPr sz="3000" b="1">
                <a:solidFill>
                  <a:schemeClr val="lt1"/>
                </a:solidFill>
                <a:latin typeface="Helvetica Neue"/>
                <a:ea typeface="Helvetica Neue"/>
                <a:cs typeface="Helvetica Neue"/>
                <a:sym typeface="Helvetica Neue"/>
              </a:defRPr>
            </a:lvl6pPr>
            <a:lvl7pPr lvl="6" algn="ctr">
              <a:lnSpc>
                <a:spcPct val="100000"/>
              </a:lnSpc>
              <a:spcBef>
                <a:spcPts val="0"/>
              </a:spcBef>
              <a:spcAft>
                <a:spcPts val="0"/>
              </a:spcAft>
              <a:buClr>
                <a:schemeClr val="lt1"/>
              </a:buClr>
              <a:buSzPts val="3000"/>
              <a:buFont typeface="Helvetica Neue"/>
              <a:buNone/>
              <a:defRPr sz="3000" b="1">
                <a:solidFill>
                  <a:schemeClr val="lt1"/>
                </a:solidFill>
                <a:latin typeface="Helvetica Neue"/>
                <a:ea typeface="Helvetica Neue"/>
                <a:cs typeface="Helvetica Neue"/>
                <a:sym typeface="Helvetica Neue"/>
              </a:defRPr>
            </a:lvl7pPr>
            <a:lvl8pPr lvl="7" algn="ctr">
              <a:lnSpc>
                <a:spcPct val="100000"/>
              </a:lnSpc>
              <a:spcBef>
                <a:spcPts val="0"/>
              </a:spcBef>
              <a:spcAft>
                <a:spcPts val="0"/>
              </a:spcAft>
              <a:buClr>
                <a:schemeClr val="lt1"/>
              </a:buClr>
              <a:buSzPts val="3000"/>
              <a:buFont typeface="Helvetica Neue"/>
              <a:buNone/>
              <a:defRPr sz="3000" b="1">
                <a:solidFill>
                  <a:schemeClr val="lt1"/>
                </a:solidFill>
                <a:latin typeface="Helvetica Neue"/>
                <a:ea typeface="Helvetica Neue"/>
                <a:cs typeface="Helvetica Neue"/>
                <a:sym typeface="Helvetica Neue"/>
              </a:defRPr>
            </a:lvl8pPr>
            <a:lvl9pPr lvl="8" algn="ctr">
              <a:lnSpc>
                <a:spcPct val="100000"/>
              </a:lnSpc>
              <a:spcBef>
                <a:spcPts val="0"/>
              </a:spcBef>
              <a:spcAft>
                <a:spcPts val="0"/>
              </a:spcAft>
              <a:buClr>
                <a:schemeClr val="lt1"/>
              </a:buClr>
              <a:buSzPts val="3000"/>
              <a:buFont typeface="Helvetica Neue"/>
              <a:buNone/>
              <a:defRPr sz="3000" b="1">
                <a:solidFill>
                  <a:schemeClr val="lt1"/>
                </a:solidFill>
                <a:latin typeface="Helvetica Neue"/>
                <a:ea typeface="Helvetica Neue"/>
                <a:cs typeface="Helvetica Neue"/>
                <a:sym typeface="Helvetica Neue"/>
              </a:defRPr>
            </a:lvl9pPr>
          </a:lstStyle>
          <a:p>
            <a:endParaRPr/>
          </a:p>
        </p:txBody>
      </p:sp>
      <p:sp>
        <p:nvSpPr>
          <p:cNvPr id="37" name="Google Shape;37;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8"/>
        <p:cNvGrpSpPr/>
        <p:nvPr/>
      </p:nvGrpSpPr>
      <p:grpSpPr>
        <a:xfrm>
          <a:off x="0" y="0"/>
          <a:ext cx="0" cy="0"/>
          <a:chOff x="0" y="0"/>
          <a:chExt cx="0" cy="0"/>
        </a:xfrm>
      </p:grpSpPr>
      <p:pic>
        <p:nvPicPr>
          <p:cNvPr id="39" name="Google Shape;39;p29" descr="preencoded.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157788" y="4686300"/>
            <a:ext cx="3986213" cy="457200"/>
          </a:xfrm>
          <a:prstGeom prst="rect">
            <a:avLst/>
          </a:prstGeom>
          <a:noFill/>
          <a:ln>
            <a:noFill/>
          </a:ln>
        </p:spPr>
      </p:pic>
      <p:pic>
        <p:nvPicPr>
          <p:cNvPr id="40" name="Google Shape;40;p29" descr="preencoded.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113" y="-50700"/>
            <a:ext cx="9180228" cy="1438275"/>
          </a:xfrm>
          <a:prstGeom prst="rect">
            <a:avLst/>
          </a:prstGeom>
          <a:noFill/>
          <a:ln>
            <a:noFill/>
          </a:ln>
        </p:spPr>
      </p:pic>
      <p:pic>
        <p:nvPicPr>
          <p:cNvPr id="41" name="Google Shape;41;p29" descr="preencoded.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52475" y="324200"/>
            <a:ext cx="1466850" cy="347663"/>
          </a:xfrm>
          <a:prstGeom prst="rect">
            <a:avLst/>
          </a:prstGeom>
          <a:noFill/>
          <a:ln>
            <a:noFill/>
          </a:ln>
        </p:spPr>
      </p:pic>
      <p:sp>
        <p:nvSpPr>
          <p:cNvPr id="42" name="Google Shape;42;p29"/>
          <p:cNvSpPr/>
          <p:nvPr/>
        </p:nvSpPr>
        <p:spPr>
          <a:xfrm>
            <a:off x="809625" y="748075"/>
            <a:ext cx="1333500" cy="104700"/>
          </a:xfrm>
          <a:prstGeom prst="rect">
            <a:avLst/>
          </a:prstGeom>
          <a:noFill/>
          <a:ln>
            <a:noFill/>
          </a:ln>
        </p:spPr>
        <p:txBody>
          <a:bodyPr spcFirstLastPara="1" wrap="square" lIns="0" tIns="0" rIns="0" bIns="0" anchor="t" anchorCtr="0">
            <a:noAutofit/>
          </a:bodyPr>
          <a:lstStyle/>
          <a:p>
            <a:pPr marL="0" marR="0" lvl="0" indent="0" algn="l" rtl="0">
              <a:lnSpc>
                <a:spcPct val="116666"/>
              </a:lnSpc>
              <a:spcBef>
                <a:spcPts val="0"/>
              </a:spcBef>
              <a:spcAft>
                <a:spcPts val="0"/>
              </a:spcAft>
              <a:buClr>
                <a:srgbClr val="000000"/>
              </a:buClr>
              <a:buSzPts val="700"/>
              <a:buFont typeface="Arial"/>
              <a:buNone/>
            </a:pPr>
            <a:r>
              <a:rPr lang="en-US" sz="700" b="0" i="0" u="none" strike="noStrike" cap="none">
                <a:solidFill>
                  <a:srgbClr val="FFFFFF"/>
                </a:solidFill>
                <a:latin typeface="Helvetica Neue Light"/>
                <a:ea typeface="Helvetica Neue Light"/>
                <a:cs typeface="Helvetica Neue Light"/>
                <a:sym typeface="Helvetica Neue Light"/>
              </a:rPr>
              <a:t>Making the future of young minds</a:t>
            </a:r>
            <a:endParaRPr sz="700" b="0" i="0" u="none" strike="noStrike" cap="none">
              <a:solidFill>
                <a:schemeClr val="dk1"/>
              </a:solidFill>
              <a:latin typeface="Calibri"/>
              <a:ea typeface="Calibri"/>
              <a:cs typeface="Calibri"/>
              <a:sym typeface="Calibri"/>
            </a:endParaRPr>
          </a:p>
        </p:txBody>
      </p:sp>
      <p:sp>
        <p:nvSpPr>
          <p:cNvPr id="43" name="Google Shape;43;p29"/>
          <p:cNvSpPr txBox="1">
            <a:spLocks noGrp="1"/>
          </p:cNvSpPr>
          <p:nvPr>
            <p:ph type="title"/>
          </p:nvPr>
        </p:nvSpPr>
        <p:spPr>
          <a:xfrm>
            <a:off x="3868500" y="619225"/>
            <a:ext cx="5275500" cy="8100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000"/>
              <a:buFont typeface="Helvetica Neue"/>
              <a:buNone/>
              <a:defRPr sz="3000" b="1">
                <a:latin typeface="Helvetica Neue"/>
                <a:ea typeface="Helvetica Neue"/>
                <a:cs typeface="Helvetica Neue"/>
                <a:sym typeface="Helvetica Neue"/>
              </a:defRPr>
            </a:lvl1pPr>
            <a:lvl2pPr lvl="1" algn="l">
              <a:lnSpc>
                <a:spcPct val="100000"/>
              </a:lnSpc>
              <a:spcBef>
                <a:spcPts val="0"/>
              </a:spcBef>
              <a:spcAft>
                <a:spcPts val="0"/>
              </a:spcAft>
              <a:buSzPts val="3000"/>
              <a:buFont typeface="Helvetica Neue"/>
              <a:buNone/>
              <a:defRPr sz="3000" b="1">
                <a:latin typeface="Helvetica Neue"/>
                <a:ea typeface="Helvetica Neue"/>
                <a:cs typeface="Helvetica Neue"/>
                <a:sym typeface="Helvetica Neue"/>
              </a:defRPr>
            </a:lvl2pPr>
            <a:lvl3pPr lvl="2" algn="l">
              <a:lnSpc>
                <a:spcPct val="100000"/>
              </a:lnSpc>
              <a:spcBef>
                <a:spcPts val="0"/>
              </a:spcBef>
              <a:spcAft>
                <a:spcPts val="0"/>
              </a:spcAft>
              <a:buSzPts val="3000"/>
              <a:buFont typeface="Helvetica Neue"/>
              <a:buNone/>
              <a:defRPr sz="3000" b="1">
                <a:latin typeface="Helvetica Neue"/>
                <a:ea typeface="Helvetica Neue"/>
                <a:cs typeface="Helvetica Neue"/>
                <a:sym typeface="Helvetica Neue"/>
              </a:defRPr>
            </a:lvl3pPr>
            <a:lvl4pPr lvl="3" algn="l">
              <a:lnSpc>
                <a:spcPct val="100000"/>
              </a:lnSpc>
              <a:spcBef>
                <a:spcPts val="0"/>
              </a:spcBef>
              <a:spcAft>
                <a:spcPts val="0"/>
              </a:spcAft>
              <a:buSzPts val="3000"/>
              <a:buFont typeface="Helvetica Neue"/>
              <a:buNone/>
              <a:defRPr sz="3000" b="1">
                <a:latin typeface="Helvetica Neue"/>
                <a:ea typeface="Helvetica Neue"/>
                <a:cs typeface="Helvetica Neue"/>
                <a:sym typeface="Helvetica Neue"/>
              </a:defRPr>
            </a:lvl4pPr>
            <a:lvl5pPr lvl="4" algn="l">
              <a:lnSpc>
                <a:spcPct val="100000"/>
              </a:lnSpc>
              <a:spcBef>
                <a:spcPts val="0"/>
              </a:spcBef>
              <a:spcAft>
                <a:spcPts val="0"/>
              </a:spcAft>
              <a:buSzPts val="3000"/>
              <a:buFont typeface="Helvetica Neue"/>
              <a:buNone/>
              <a:defRPr sz="3000" b="1">
                <a:latin typeface="Helvetica Neue"/>
                <a:ea typeface="Helvetica Neue"/>
                <a:cs typeface="Helvetica Neue"/>
                <a:sym typeface="Helvetica Neue"/>
              </a:defRPr>
            </a:lvl5pPr>
            <a:lvl6pPr lvl="5" algn="l">
              <a:lnSpc>
                <a:spcPct val="100000"/>
              </a:lnSpc>
              <a:spcBef>
                <a:spcPts val="0"/>
              </a:spcBef>
              <a:spcAft>
                <a:spcPts val="0"/>
              </a:spcAft>
              <a:buSzPts val="3000"/>
              <a:buFont typeface="Helvetica Neue"/>
              <a:buNone/>
              <a:defRPr sz="3000" b="1">
                <a:latin typeface="Helvetica Neue"/>
                <a:ea typeface="Helvetica Neue"/>
                <a:cs typeface="Helvetica Neue"/>
                <a:sym typeface="Helvetica Neue"/>
              </a:defRPr>
            </a:lvl6pPr>
            <a:lvl7pPr lvl="6" algn="l">
              <a:lnSpc>
                <a:spcPct val="100000"/>
              </a:lnSpc>
              <a:spcBef>
                <a:spcPts val="0"/>
              </a:spcBef>
              <a:spcAft>
                <a:spcPts val="0"/>
              </a:spcAft>
              <a:buSzPts val="3000"/>
              <a:buFont typeface="Helvetica Neue"/>
              <a:buNone/>
              <a:defRPr sz="3000" b="1">
                <a:latin typeface="Helvetica Neue"/>
                <a:ea typeface="Helvetica Neue"/>
                <a:cs typeface="Helvetica Neue"/>
                <a:sym typeface="Helvetica Neue"/>
              </a:defRPr>
            </a:lvl7pPr>
            <a:lvl8pPr lvl="7" algn="l">
              <a:lnSpc>
                <a:spcPct val="100000"/>
              </a:lnSpc>
              <a:spcBef>
                <a:spcPts val="0"/>
              </a:spcBef>
              <a:spcAft>
                <a:spcPts val="0"/>
              </a:spcAft>
              <a:buSzPts val="3000"/>
              <a:buFont typeface="Helvetica Neue"/>
              <a:buNone/>
              <a:defRPr sz="3000" b="1">
                <a:latin typeface="Helvetica Neue"/>
                <a:ea typeface="Helvetica Neue"/>
                <a:cs typeface="Helvetica Neue"/>
                <a:sym typeface="Helvetica Neue"/>
              </a:defRPr>
            </a:lvl8pPr>
            <a:lvl9pPr lvl="8" algn="l">
              <a:lnSpc>
                <a:spcPct val="100000"/>
              </a:lnSpc>
              <a:spcBef>
                <a:spcPts val="0"/>
              </a:spcBef>
              <a:spcAft>
                <a:spcPts val="0"/>
              </a:spcAft>
              <a:buSzPts val="3000"/>
              <a:buFont typeface="Helvetica Neue"/>
              <a:buNone/>
              <a:defRPr sz="3000" b="1">
                <a:latin typeface="Helvetica Neue"/>
                <a:ea typeface="Helvetica Neue"/>
                <a:cs typeface="Helvetica Neue"/>
                <a:sym typeface="Helvetica Neue"/>
              </a:defRPr>
            </a:lvl9pPr>
          </a:lstStyle>
          <a:p>
            <a:endParaRPr/>
          </a:p>
        </p:txBody>
      </p:sp>
      <p:sp>
        <p:nvSpPr>
          <p:cNvPr id="44" name="Google Shape;44;p29"/>
          <p:cNvSpPr txBox="1">
            <a:spLocks noGrp="1"/>
          </p:cNvSpPr>
          <p:nvPr>
            <p:ph type="body" idx="1"/>
          </p:nvPr>
        </p:nvSpPr>
        <p:spPr>
          <a:xfrm>
            <a:off x="311700" y="1608250"/>
            <a:ext cx="8520600" cy="2983200"/>
          </a:xfrm>
          <a:prstGeom prst="rect">
            <a:avLst/>
          </a:prstGeom>
          <a:noFill/>
          <a:ln>
            <a:noFill/>
          </a:ln>
        </p:spPr>
        <p:txBody>
          <a:bodyPr spcFirstLastPara="1" wrap="square" lIns="91425" tIns="91425" rIns="91425" bIns="91425" anchor="t" anchorCtr="0">
            <a:normAutofit/>
          </a:bodyPr>
          <a:lstStyle>
            <a:lvl1pPr marL="457200" lvl="0" indent="-381000" algn="l">
              <a:lnSpc>
                <a:spcPct val="135000"/>
              </a:lnSpc>
              <a:spcBef>
                <a:spcPts val="0"/>
              </a:spcBef>
              <a:spcAft>
                <a:spcPts val="0"/>
              </a:spcAft>
              <a:buSzPts val="2400"/>
              <a:buFont typeface="Assistant"/>
              <a:buChar char="●"/>
              <a:defRPr>
                <a:latin typeface="Assistant"/>
                <a:ea typeface="Assistant"/>
                <a:cs typeface="Assistant"/>
                <a:sym typeface="Assistant"/>
              </a:defRPr>
            </a:lvl1pPr>
            <a:lvl2pPr marL="914400" lvl="1" indent="-355600" algn="l">
              <a:lnSpc>
                <a:spcPct val="135000"/>
              </a:lnSpc>
              <a:spcBef>
                <a:spcPts val="0"/>
              </a:spcBef>
              <a:spcAft>
                <a:spcPts val="0"/>
              </a:spcAft>
              <a:buSzPts val="2000"/>
              <a:buFont typeface="Assistant"/>
              <a:buChar char="○"/>
              <a:defRPr>
                <a:latin typeface="Assistant"/>
                <a:ea typeface="Assistant"/>
                <a:cs typeface="Assistant"/>
                <a:sym typeface="Assistant"/>
              </a:defRPr>
            </a:lvl2pPr>
            <a:lvl3pPr marL="1371600" lvl="2" indent="-355600" algn="l">
              <a:lnSpc>
                <a:spcPct val="135000"/>
              </a:lnSpc>
              <a:spcBef>
                <a:spcPts val="0"/>
              </a:spcBef>
              <a:spcAft>
                <a:spcPts val="0"/>
              </a:spcAft>
              <a:buSzPts val="2000"/>
              <a:buFont typeface="Assistant"/>
              <a:buChar char="■"/>
              <a:defRPr>
                <a:latin typeface="Assistant"/>
                <a:ea typeface="Assistant"/>
                <a:cs typeface="Assistant"/>
                <a:sym typeface="Assistant"/>
              </a:defRPr>
            </a:lvl3pPr>
            <a:lvl4pPr marL="1828800" lvl="3" indent="-355600" algn="l">
              <a:lnSpc>
                <a:spcPct val="135000"/>
              </a:lnSpc>
              <a:spcBef>
                <a:spcPts val="0"/>
              </a:spcBef>
              <a:spcAft>
                <a:spcPts val="0"/>
              </a:spcAft>
              <a:buSzPts val="2000"/>
              <a:buFont typeface="Assistant"/>
              <a:buChar char="●"/>
              <a:defRPr>
                <a:latin typeface="Assistant"/>
                <a:ea typeface="Assistant"/>
                <a:cs typeface="Assistant"/>
                <a:sym typeface="Assistant"/>
              </a:defRPr>
            </a:lvl4pPr>
            <a:lvl5pPr marL="2286000" lvl="4" indent="-355600" algn="l">
              <a:lnSpc>
                <a:spcPct val="135000"/>
              </a:lnSpc>
              <a:spcBef>
                <a:spcPts val="0"/>
              </a:spcBef>
              <a:spcAft>
                <a:spcPts val="0"/>
              </a:spcAft>
              <a:buSzPts val="2000"/>
              <a:buFont typeface="Assistant"/>
              <a:buChar char="○"/>
              <a:defRPr>
                <a:latin typeface="Assistant"/>
                <a:ea typeface="Assistant"/>
                <a:cs typeface="Assistant"/>
                <a:sym typeface="Assistant"/>
              </a:defRPr>
            </a:lvl5pPr>
            <a:lvl6pPr marL="2743200" lvl="5" indent="-355600" algn="l">
              <a:lnSpc>
                <a:spcPct val="135000"/>
              </a:lnSpc>
              <a:spcBef>
                <a:spcPts val="0"/>
              </a:spcBef>
              <a:spcAft>
                <a:spcPts val="0"/>
              </a:spcAft>
              <a:buSzPts val="2000"/>
              <a:buFont typeface="Assistant"/>
              <a:buChar char="■"/>
              <a:defRPr>
                <a:latin typeface="Assistant"/>
                <a:ea typeface="Assistant"/>
                <a:cs typeface="Assistant"/>
                <a:sym typeface="Assistant"/>
              </a:defRPr>
            </a:lvl6pPr>
            <a:lvl7pPr marL="3200400" lvl="6" indent="-355600" algn="l">
              <a:lnSpc>
                <a:spcPct val="135000"/>
              </a:lnSpc>
              <a:spcBef>
                <a:spcPts val="0"/>
              </a:spcBef>
              <a:spcAft>
                <a:spcPts val="0"/>
              </a:spcAft>
              <a:buSzPts val="2000"/>
              <a:buFont typeface="Assistant"/>
              <a:buChar char="●"/>
              <a:defRPr>
                <a:latin typeface="Assistant"/>
                <a:ea typeface="Assistant"/>
                <a:cs typeface="Assistant"/>
                <a:sym typeface="Assistant"/>
              </a:defRPr>
            </a:lvl7pPr>
            <a:lvl8pPr marL="3657600" lvl="7" indent="-355600" algn="l">
              <a:lnSpc>
                <a:spcPct val="135000"/>
              </a:lnSpc>
              <a:spcBef>
                <a:spcPts val="0"/>
              </a:spcBef>
              <a:spcAft>
                <a:spcPts val="0"/>
              </a:spcAft>
              <a:buSzPts val="2000"/>
              <a:buFont typeface="Assistant"/>
              <a:buChar char="○"/>
              <a:defRPr>
                <a:latin typeface="Assistant"/>
                <a:ea typeface="Assistant"/>
                <a:cs typeface="Assistant"/>
                <a:sym typeface="Assistant"/>
              </a:defRPr>
            </a:lvl8pPr>
            <a:lvl9pPr marL="4114800" lvl="8" indent="-355600" algn="l">
              <a:lnSpc>
                <a:spcPct val="135000"/>
              </a:lnSpc>
              <a:spcBef>
                <a:spcPts val="0"/>
              </a:spcBef>
              <a:spcAft>
                <a:spcPts val="0"/>
              </a:spcAft>
              <a:buSzPts val="2000"/>
              <a:buFont typeface="Assistant"/>
              <a:buChar char="■"/>
              <a:defRPr>
                <a:latin typeface="Assistant"/>
                <a:ea typeface="Assistant"/>
                <a:cs typeface="Assistant"/>
                <a:sym typeface="Assistant"/>
              </a:defRPr>
            </a:lvl9pPr>
          </a:lstStyle>
          <a:p>
            <a:endParaRPr/>
          </a:p>
        </p:txBody>
      </p:sp>
      <p:sp>
        <p:nvSpPr>
          <p:cNvPr id="45" name="Google Shape;45;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 Column Design">
  <p:cSld name="CUSTOM">
    <p:spTree>
      <p:nvGrpSpPr>
        <p:cNvPr id="1" name="Shape 46"/>
        <p:cNvGrpSpPr/>
        <p:nvPr/>
      </p:nvGrpSpPr>
      <p:grpSpPr>
        <a:xfrm>
          <a:off x="0" y="0"/>
          <a:ext cx="0" cy="0"/>
          <a:chOff x="0" y="0"/>
          <a:chExt cx="0" cy="0"/>
        </a:xfrm>
      </p:grpSpPr>
      <p:pic>
        <p:nvPicPr>
          <p:cNvPr id="47" name="Google Shape;47;p30" descr="preencoded.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pic>
        <p:nvPicPr>
          <p:cNvPr id="48" name="Google Shape;48;p30" descr="preencoded.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2200275"/>
            <a:ext cx="9143996" cy="2943226"/>
          </a:xfrm>
          <a:prstGeom prst="rect">
            <a:avLst/>
          </a:prstGeom>
          <a:noFill/>
          <a:ln>
            <a:noFill/>
          </a:ln>
        </p:spPr>
      </p:pic>
      <p:pic>
        <p:nvPicPr>
          <p:cNvPr id="49" name="Google Shape;49;p30" descr="preencoded.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00038" y="728663"/>
            <a:ext cx="2033588" cy="3662363"/>
          </a:xfrm>
          <a:prstGeom prst="rect">
            <a:avLst/>
          </a:prstGeom>
          <a:noFill/>
          <a:ln>
            <a:noFill/>
          </a:ln>
        </p:spPr>
      </p:pic>
      <p:pic>
        <p:nvPicPr>
          <p:cNvPr id="50" name="Google Shape;50;p30" descr="preencoded.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62213" y="723900"/>
            <a:ext cx="2033588" cy="3662363"/>
          </a:xfrm>
          <a:prstGeom prst="rect">
            <a:avLst/>
          </a:prstGeom>
          <a:noFill/>
          <a:ln>
            <a:noFill/>
          </a:ln>
        </p:spPr>
      </p:pic>
      <p:pic>
        <p:nvPicPr>
          <p:cNvPr id="51" name="Google Shape;51;p30" descr="preencoded.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633913" y="723900"/>
            <a:ext cx="2033588" cy="3662363"/>
          </a:xfrm>
          <a:prstGeom prst="rect">
            <a:avLst/>
          </a:prstGeom>
          <a:noFill/>
          <a:ln>
            <a:noFill/>
          </a:ln>
        </p:spPr>
      </p:pic>
      <p:pic>
        <p:nvPicPr>
          <p:cNvPr id="52" name="Google Shape;52;p30" descr="preencoded.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805613" y="757238"/>
            <a:ext cx="2033588" cy="3662363"/>
          </a:xfrm>
          <a:prstGeom prst="rect">
            <a:avLst/>
          </a:prstGeom>
          <a:noFill/>
          <a:ln>
            <a:noFill/>
          </a:ln>
        </p:spPr>
      </p:pic>
      <p:pic>
        <p:nvPicPr>
          <p:cNvPr id="53" name="Google Shape;53;p30" descr="preencoded.png"/>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620000" y="4691063"/>
            <a:ext cx="1219200" cy="290513"/>
          </a:xfrm>
          <a:prstGeom prst="rect">
            <a:avLst/>
          </a:prstGeom>
          <a:noFill/>
          <a:ln>
            <a:noFill/>
          </a:ln>
        </p:spPr>
      </p:pic>
      <p:sp>
        <p:nvSpPr>
          <p:cNvPr id="54" name="Google Shape;54;p30"/>
          <p:cNvSpPr>
            <a:spLocks noGrp="1"/>
          </p:cNvSpPr>
          <p:nvPr>
            <p:ph type="pic" idx="2"/>
          </p:nvPr>
        </p:nvSpPr>
        <p:spPr>
          <a:xfrm>
            <a:off x="300050" y="723898"/>
            <a:ext cx="2033700" cy="1525200"/>
          </a:xfrm>
          <a:prstGeom prst="roundRect">
            <a:avLst>
              <a:gd name="adj" fmla="val 7806"/>
            </a:avLst>
          </a:prstGeom>
          <a:noFill/>
          <a:ln>
            <a:noFill/>
          </a:ln>
        </p:spPr>
      </p:sp>
      <p:sp>
        <p:nvSpPr>
          <p:cNvPr id="55" name="Google Shape;55;p30"/>
          <p:cNvSpPr>
            <a:spLocks noGrp="1"/>
          </p:cNvSpPr>
          <p:nvPr>
            <p:ph type="pic" idx="3"/>
          </p:nvPr>
        </p:nvSpPr>
        <p:spPr>
          <a:xfrm>
            <a:off x="2466925" y="723898"/>
            <a:ext cx="2033700" cy="1525200"/>
          </a:xfrm>
          <a:prstGeom prst="roundRect">
            <a:avLst>
              <a:gd name="adj" fmla="val 8435"/>
            </a:avLst>
          </a:prstGeom>
          <a:noFill/>
          <a:ln>
            <a:noFill/>
          </a:ln>
        </p:spPr>
      </p:sp>
      <p:sp>
        <p:nvSpPr>
          <p:cNvPr id="56" name="Google Shape;56;p30"/>
          <p:cNvSpPr>
            <a:spLocks noGrp="1"/>
          </p:cNvSpPr>
          <p:nvPr>
            <p:ph type="pic" idx="4"/>
          </p:nvPr>
        </p:nvSpPr>
        <p:spPr>
          <a:xfrm>
            <a:off x="4636275" y="723898"/>
            <a:ext cx="2033700" cy="1525200"/>
          </a:xfrm>
          <a:prstGeom prst="roundRect">
            <a:avLst>
              <a:gd name="adj" fmla="val 7806"/>
            </a:avLst>
          </a:prstGeom>
          <a:noFill/>
          <a:ln>
            <a:noFill/>
          </a:ln>
        </p:spPr>
      </p:sp>
      <p:sp>
        <p:nvSpPr>
          <p:cNvPr id="57" name="Google Shape;57;p30"/>
          <p:cNvSpPr>
            <a:spLocks noGrp="1"/>
          </p:cNvSpPr>
          <p:nvPr>
            <p:ph type="pic" idx="5"/>
          </p:nvPr>
        </p:nvSpPr>
        <p:spPr>
          <a:xfrm>
            <a:off x="6805625" y="757248"/>
            <a:ext cx="2033700" cy="1525200"/>
          </a:xfrm>
          <a:prstGeom prst="roundRect">
            <a:avLst>
              <a:gd name="adj" fmla="val 7806"/>
            </a:avLst>
          </a:prstGeom>
          <a:noFill/>
          <a:ln>
            <a:noFill/>
          </a:ln>
        </p:spPr>
      </p:sp>
      <p:sp>
        <p:nvSpPr>
          <p:cNvPr id="58" name="Google Shape;58;p30"/>
          <p:cNvSpPr txBox="1">
            <a:spLocks noGrp="1"/>
          </p:cNvSpPr>
          <p:nvPr>
            <p:ph type="subTitle" idx="1"/>
          </p:nvPr>
        </p:nvSpPr>
        <p:spPr>
          <a:xfrm>
            <a:off x="300050" y="2998800"/>
            <a:ext cx="2024100" cy="1344600"/>
          </a:xfrm>
          <a:prstGeom prst="rect">
            <a:avLst/>
          </a:prstGeom>
          <a:noFill/>
          <a:ln>
            <a:noFill/>
          </a:ln>
        </p:spPr>
        <p:txBody>
          <a:bodyPr spcFirstLastPara="1" wrap="square" lIns="91425" tIns="91425" rIns="91425" bIns="91425" anchor="t" anchorCtr="0">
            <a:normAutofit/>
          </a:bodyPr>
          <a:lstStyle>
            <a:lvl1pPr lvl="0" algn="l">
              <a:lnSpc>
                <a:spcPct val="135000"/>
              </a:lnSpc>
              <a:spcBef>
                <a:spcPts val="0"/>
              </a:spcBef>
              <a:spcAft>
                <a:spcPts val="0"/>
              </a:spcAft>
              <a:buClr>
                <a:schemeClr val="dk1"/>
              </a:buClr>
              <a:buSzPts val="1200"/>
              <a:buFont typeface="Assistant"/>
              <a:buNone/>
              <a:defRPr sz="1200">
                <a:solidFill>
                  <a:schemeClr val="dk1"/>
                </a:solidFill>
                <a:latin typeface="Assistant"/>
                <a:ea typeface="Assistant"/>
                <a:cs typeface="Assistant"/>
                <a:sym typeface="Assistant"/>
              </a:defRPr>
            </a:lvl1pPr>
            <a:lvl2pPr lvl="1" algn="l">
              <a:lnSpc>
                <a:spcPct val="135000"/>
              </a:lnSpc>
              <a:spcBef>
                <a:spcPts val="0"/>
              </a:spcBef>
              <a:spcAft>
                <a:spcPts val="0"/>
              </a:spcAft>
              <a:buSzPts val="2000"/>
              <a:buNone/>
              <a:defRPr/>
            </a:lvl2pPr>
            <a:lvl3pPr lvl="2" algn="l">
              <a:lnSpc>
                <a:spcPct val="135000"/>
              </a:lnSpc>
              <a:spcBef>
                <a:spcPts val="0"/>
              </a:spcBef>
              <a:spcAft>
                <a:spcPts val="0"/>
              </a:spcAft>
              <a:buSzPts val="2000"/>
              <a:buNone/>
              <a:defRPr/>
            </a:lvl3pPr>
            <a:lvl4pPr lvl="3" algn="l">
              <a:lnSpc>
                <a:spcPct val="135000"/>
              </a:lnSpc>
              <a:spcBef>
                <a:spcPts val="0"/>
              </a:spcBef>
              <a:spcAft>
                <a:spcPts val="0"/>
              </a:spcAft>
              <a:buSzPts val="2000"/>
              <a:buNone/>
              <a:defRPr/>
            </a:lvl4pPr>
            <a:lvl5pPr lvl="4" algn="l">
              <a:lnSpc>
                <a:spcPct val="135000"/>
              </a:lnSpc>
              <a:spcBef>
                <a:spcPts val="0"/>
              </a:spcBef>
              <a:spcAft>
                <a:spcPts val="0"/>
              </a:spcAft>
              <a:buSzPts val="2000"/>
              <a:buNone/>
              <a:defRPr/>
            </a:lvl5pPr>
            <a:lvl6pPr lvl="5" algn="l">
              <a:lnSpc>
                <a:spcPct val="135000"/>
              </a:lnSpc>
              <a:spcBef>
                <a:spcPts val="0"/>
              </a:spcBef>
              <a:spcAft>
                <a:spcPts val="0"/>
              </a:spcAft>
              <a:buSzPts val="2000"/>
              <a:buNone/>
              <a:defRPr/>
            </a:lvl6pPr>
            <a:lvl7pPr lvl="6" algn="l">
              <a:lnSpc>
                <a:spcPct val="135000"/>
              </a:lnSpc>
              <a:spcBef>
                <a:spcPts val="0"/>
              </a:spcBef>
              <a:spcAft>
                <a:spcPts val="0"/>
              </a:spcAft>
              <a:buSzPts val="2000"/>
              <a:buNone/>
              <a:defRPr/>
            </a:lvl7pPr>
            <a:lvl8pPr lvl="7" algn="l">
              <a:lnSpc>
                <a:spcPct val="135000"/>
              </a:lnSpc>
              <a:spcBef>
                <a:spcPts val="0"/>
              </a:spcBef>
              <a:spcAft>
                <a:spcPts val="0"/>
              </a:spcAft>
              <a:buSzPts val="2000"/>
              <a:buNone/>
              <a:defRPr/>
            </a:lvl8pPr>
            <a:lvl9pPr lvl="8" algn="l">
              <a:lnSpc>
                <a:spcPct val="135000"/>
              </a:lnSpc>
              <a:spcBef>
                <a:spcPts val="0"/>
              </a:spcBef>
              <a:spcAft>
                <a:spcPts val="0"/>
              </a:spcAft>
              <a:buSzPts val="2000"/>
              <a:buNone/>
              <a:defRPr/>
            </a:lvl9pPr>
          </a:lstStyle>
          <a:p>
            <a:endParaRPr/>
          </a:p>
        </p:txBody>
      </p:sp>
      <p:sp>
        <p:nvSpPr>
          <p:cNvPr id="59" name="Google Shape;59;p30"/>
          <p:cNvSpPr txBox="1">
            <a:spLocks noGrp="1"/>
          </p:cNvSpPr>
          <p:nvPr>
            <p:ph type="title"/>
          </p:nvPr>
        </p:nvSpPr>
        <p:spPr>
          <a:xfrm>
            <a:off x="300050" y="2351500"/>
            <a:ext cx="2024100" cy="6906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1800"/>
              <a:buFont typeface="Assistant"/>
              <a:buNone/>
              <a:defRPr sz="1800" b="1">
                <a:latin typeface="Assistant"/>
                <a:ea typeface="Assistant"/>
                <a:cs typeface="Assistant"/>
                <a:sym typeface="Assistant"/>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60" name="Google Shape;60;p30"/>
          <p:cNvSpPr txBox="1">
            <a:spLocks noGrp="1"/>
          </p:cNvSpPr>
          <p:nvPr>
            <p:ph type="subTitle" idx="6"/>
          </p:nvPr>
        </p:nvSpPr>
        <p:spPr>
          <a:xfrm>
            <a:off x="2471725" y="2998800"/>
            <a:ext cx="2024100" cy="1344600"/>
          </a:xfrm>
          <a:prstGeom prst="rect">
            <a:avLst/>
          </a:prstGeom>
          <a:noFill/>
          <a:ln>
            <a:noFill/>
          </a:ln>
        </p:spPr>
        <p:txBody>
          <a:bodyPr spcFirstLastPara="1" wrap="square" lIns="91425" tIns="91425" rIns="91425" bIns="91425" anchor="t" anchorCtr="0">
            <a:normAutofit/>
          </a:bodyPr>
          <a:lstStyle>
            <a:lvl1pPr lvl="0" algn="l">
              <a:lnSpc>
                <a:spcPct val="135000"/>
              </a:lnSpc>
              <a:spcBef>
                <a:spcPts val="0"/>
              </a:spcBef>
              <a:spcAft>
                <a:spcPts val="0"/>
              </a:spcAft>
              <a:buClr>
                <a:schemeClr val="dk1"/>
              </a:buClr>
              <a:buSzPts val="1200"/>
              <a:buFont typeface="Assistant"/>
              <a:buNone/>
              <a:defRPr sz="1200">
                <a:solidFill>
                  <a:schemeClr val="dk1"/>
                </a:solidFill>
                <a:latin typeface="Assistant"/>
                <a:ea typeface="Assistant"/>
                <a:cs typeface="Assistant"/>
                <a:sym typeface="Assistant"/>
              </a:defRPr>
            </a:lvl1pPr>
            <a:lvl2pPr lvl="1" algn="l">
              <a:lnSpc>
                <a:spcPct val="135000"/>
              </a:lnSpc>
              <a:spcBef>
                <a:spcPts val="0"/>
              </a:spcBef>
              <a:spcAft>
                <a:spcPts val="0"/>
              </a:spcAft>
              <a:buSzPts val="2000"/>
              <a:buNone/>
              <a:defRPr/>
            </a:lvl2pPr>
            <a:lvl3pPr lvl="2" algn="l">
              <a:lnSpc>
                <a:spcPct val="135000"/>
              </a:lnSpc>
              <a:spcBef>
                <a:spcPts val="0"/>
              </a:spcBef>
              <a:spcAft>
                <a:spcPts val="0"/>
              </a:spcAft>
              <a:buSzPts val="2000"/>
              <a:buNone/>
              <a:defRPr/>
            </a:lvl3pPr>
            <a:lvl4pPr lvl="3" algn="l">
              <a:lnSpc>
                <a:spcPct val="135000"/>
              </a:lnSpc>
              <a:spcBef>
                <a:spcPts val="0"/>
              </a:spcBef>
              <a:spcAft>
                <a:spcPts val="0"/>
              </a:spcAft>
              <a:buSzPts val="2000"/>
              <a:buNone/>
              <a:defRPr/>
            </a:lvl4pPr>
            <a:lvl5pPr lvl="4" algn="l">
              <a:lnSpc>
                <a:spcPct val="135000"/>
              </a:lnSpc>
              <a:spcBef>
                <a:spcPts val="0"/>
              </a:spcBef>
              <a:spcAft>
                <a:spcPts val="0"/>
              </a:spcAft>
              <a:buSzPts val="2000"/>
              <a:buNone/>
              <a:defRPr/>
            </a:lvl5pPr>
            <a:lvl6pPr lvl="5" algn="l">
              <a:lnSpc>
                <a:spcPct val="135000"/>
              </a:lnSpc>
              <a:spcBef>
                <a:spcPts val="0"/>
              </a:spcBef>
              <a:spcAft>
                <a:spcPts val="0"/>
              </a:spcAft>
              <a:buSzPts val="2000"/>
              <a:buNone/>
              <a:defRPr/>
            </a:lvl6pPr>
            <a:lvl7pPr lvl="6" algn="l">
              <a:lnSpc>
                <a:spcPct val="135000"/>
              </a:lnSpc>
              <a:spcBef>
                <a:spcPts val="0"/>
              </a:spcBef>
              <a:spcAft>
                <a:spcPts val="0"/>
              </a:spcAft>
              <a:buSzPts val="2000"/>
              <a:buNone/>
              <a:defRPr/>
            </a:lvl7pPr>
            <a:lvl8pPr lvl="7" algn="l">
              <a:lnSpc>
                <a:spcPct val="135000"/>
              </a:lnSpc>
              <a:spcBef>
                <a:spcPts val="0"/>
              </a:spcBef>
              <a:spcAft>
                <a:spcPts val="0"/>
              </a:spcAft>
              <a:buSzPts val="2000"/>
              <a:buNone/>
              <a:defRPr/>
            </a:lvl8pPr>
            <a:lvl9pPr lvl="8" algn="l">
              <a:lnSpc>
                <a:spcPct val="135000"/>
              </a:lnSpc>
              <a:spcBef>
                <a:spcPts val="0"/>
              </a:spcBef>
              <a:spcAft>
                <a:spcPts val="0"/>
              </a:spcAft>
              <a:buSzPts val="2000"/>
              <a:buNone/>
              <a:defRPr/>
            </a:lvl9pPr>
          </a:lstStyle>
          <a:p>
            <a:endParaRPr/>
          </a:p>
        </p:txBody>
      </p:sp>
      <p:sp>
        <p:nvSpPr>
          <p:cNvPr id="61" name="Google Shape;61;p30"/>
          <p:cNvSpPr txBox="1">
            <a:spLocks noGrp="1"/>
          </p:cNvSpPr>
          <p:nvPr>
            <p:ph type="title" idx="7"/>
          </p:nvPr>
        </p:nvSpPr>
        <p:spPr>
          <a:xfrm>
            <a:off x="2471725" y="2351500"/>
            <a:ext cx="2024100" cy="6906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1800"/>
              <a:buFont typeface="Assistant"/>
              <a:buNone/>
              <a:defRPr sz="1800" b="1">
                <a:latin typeface="Assistant"/>
                <a:ea typeface="Assistant"/>
                <a:cs typeface="Assistant"/>
                <a:sym typeface="Assistant"/>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62" name="Google Shape;62;p30"/>
          <p:cNvSpPr txBox="1">
            <a:spLocks noGrp="1"/>
          </p:cNvSpPr>
          <p:nvPr>
            <p:ph type="subTitle" idx="8"/>
          </p:nvPr>
        </p:nvSpPr>
        <p:spPr>
          <a:xfrm>
            <a:off x="4638675" y="2998800"/>
            <a:ext cx="2024100" cy="1344600"/>
          </a:xfrm>
          <a:prstGeom prst="rect">
            <a:avLst/>
          </a:prstGeom>
          <a:noFill/>
          <a:ln>
            <a:noFill/>
          </a:ln>
        </p:spPr>
        <p:txBody>
          <a:bodyPr spcFirstLastPara="1" wrap="square" lIns="91425" tIns="91425" rIns="91425" bIns="91425" anchor="t" anchorCtr="0">
            <a:normAutofit/>
          </a:bodyPr>
          <a:lstStyle>
            <a:lvl1pPr lvl="0" algn="l">
              <a:lnSpc>
                <a:spcPct val="135000"/>
              </a:lnSpc>
              <a:spcBef>
                <a:spcPts val="0"/>
              </a:spcBef>
              <a:spcAft>
                <a:spcPts val="0"/>
              </a:spcAft>
              <a:buClr>
                <a:schemeClr val="dk1"/>
              </a:buClr>
              <a:buSzPts val="1200"/>
              <a:buFont typeface="Assistant"/>
              <a:buNone/>
              <a:defRPr sz="1200">
                <a:solidFill>
                  <a:schemeClr val="dk1"/>
                </a:solidFill>
                <a:latin typeface="Assistant"/>
                <a:ea typeface="Assistant"/>
                <a:cs typeface="Assistant"/>
                <a:sym typeface="Assistant"/>
              </a:defRPr>
            </a:lvl1pPr>
            <a:lvl2pPr lvl="1" algn="l">
              <a:lnSpc>
                <a:spcPct val="135000"/>
              </a:lnSpc>
              <a:spcBef>
                <a:spcPts val="0"/>
              </a:spcBef>
              <a:spcAft>
                <a:spcPts val="0"/>
              </a:spcAft>
              <a:buSzPts val="2000"/>
              <a:buNone/>
              <a:defRPr/>
            </a:lvl2pPr>
            <a:lvl3pPr lvl="2" algn="l">
              <a:lnSpc>
                <a:spcPct val="135000"/>
              </a:lnSpc>
              <a:spcBef>
                <a:spcPts val="0"/>
              </a:spcBef>
              <a:spcAft>
                <a:spcPts val="0"/>
              </a:spcAft>
              <a:buSzPts val="2000"/>
              <a:buNone/>
              <a:defRPr/>
            </a:lvl3pPr>
            <a:lvl4pPr lvl="3" algn="l">
              <a:lnSpc>
                <a:spcPct val="135000"/>
              </a:lnSpc>
              <a:spcBef>
                <a:spcPts val="0"/>
              </a:spcBef>
              <a:spcAft>
                <a:spcPts val="0"/>
              </a:spcAft>
              <a:buSzPts val="2000"/>
              <a:buNone/>
              <a:defRPr/>
            </a:lvl4pPr>
            <a:lvl5pPr lvl="4" algn="l">
              <a:lnSpc>
                <a:spcPct val="135000"/>
              </a:lnSpc>
              <a:spcBef>
                <a:spcPts val="0"/>
              </a:spcBef>
              <a:spcAft>
                <a:spcPts val="0"/>
              </a:spcAft>
              <a:buSzPts val="2000"/>
              <a:buNone/>
              <a:defRPr/>
            </a:lvl5pPr>
            <a:lvl6pPr lvl="5" algn="l">
              <a:lnSpc>
                <a:spcPct val="135000"/>
              </a:lnSpc>
              <a:spcBef>
                <a:spcPts val="0"/>
              </a:spcBef>
              <a:spcAft>
                <a:spcPts val="0"/>
              </a:spcAft>
              <a:buSzPts val="2000"/>
              <a:buNone/>
              <a:defRPr/>
            </a:lvl6pPr>
            <a:lvl7pPr lvl="6" algn="l">
              <a:lnSpc>
                <a:spcPct val="135000"/>
              </a:lnSpc>
              <a:spcBef>
                <a:spcPts val="0"/>
              </a:spcBef>
              <a:spcAft>
                <a:spcPts val="0"/>
              </a:spcAft>
              <a:buSzPts val="2000"/>
              <a:buNone/>
              <a:defRPr/>
            </a:lvl7pPr>
            <a:lvl8pPr lvl="7" algn="l">
              <a:lnSpc>
                <a:spcPct val="135000"/>
              </a:lnSpc>
              <a:spcBef>
                <a:spcPts val="0"/>
              </a:spcBef>
              <a:spcAft>
                <a:spcPts val="0"/>
              </a:spcAft>
              <a:buSzPts val="2000"/>
              <a:buNone/>
              <a:defRPr/>
            </a:lvl8pPr>
            <a:lvl9pPr lvl="8" algn="l">
              <a:lnSpc>
                <a:spcPct val="135000"/>
              </a:lnSpc>
              <a:spcBef>
                <a:spcPts val="0"/>
              </a:spcBef>
              <a:spcAft>
                <a:spcPts val="0"/>
              </a:spcAft>
              <a:buSzPts val="2000"/>
              <a:buNone/>
              <a:defRPr/>
            </a:lvl9pPr>
          </a:lstStyle>
          <a:p>
            <a:endParaRPr/>
          </a:p>
        </p:txBody>
      </p:sp>
      <p:sp>
        <p:nvSpPr>
          <p:cNvPr id="63" name="Google Shape;63;p30"/>
          <p:cNvSpPr txBox="1">
            <a:spLocks noGrp="1"/>
          </p:cNvSpPr>
          <p:nvPr>
            <p:ph type="title" idx="9"/>
          </p:nvPr>
        </p:nvSpPr>
        <p:spPr>
          <a:xfrm>
            <a:off x="4638675" y="2351500"/>
            <a:ext cx="2024100" cy="6906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1800"/>
              <a:buFont typeface="Assistant"/>
              <a:buNone/>
              <a:defRPr sz="1800" b="1">
                <a:latin typeface="Assistant"/>
                <a:ea typeface="Assistant"/>
                <a:cs typeface="Assistant"/>
                <a:sym typeface="Assistant"/>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64" name="Google Shape;64;p30"/>
          <p:cNvSpPr txBox="1">
            <a:spLocks noGrp="1"/>
          </p:cNvSpPr>
          <p:nvPr>
            <p:ph type="subTitle" idx="13"/>
          </p:nvPr>
        </p:nvSpPr>
        <p:spPr>
          <a:xfrm>
            <a:off x="6805600" y="2998800"/>
            <a:ext cx="2024100" cy="1344600"/>
          </a:xfrm>
          <a:prstGeom prst="rect">
            <a:avLst/>
          </a:prstGeom>
          <a:noFill/>
          <a:ln>
            <a:noFill/>
          </a:ln>
        </p:spPr>
        <p:txBody>
          <a:bodyPr spcFirstLastPara="1" wrap="square" lIns="91425" tIns="91425" rIns="91425" bIns="91425" anchor="t" anchorCtr="0">
            <a:normAutofit/>
          </a:bodyPr>
          <a:lstStyle>
            <a:lvl1pPr lvl="0" algn="l">
              <a:lnSpc>
                <a:spcPct val="135000"/>
              </a:lnSpc>
              <a:spcBef>
                <a:spcPts val="0"/>
              </a:spcBef>
              <a:spcAft>
                <a:spcPts val="0"/>
              </a:spcAft>
              <a:buClr>
                <a:schemeClr val="dk1"/>
              </a:buClr>
              <a:buSzPts val="1200"/>
              <a:buFont typeface="Assistant"/>
              <a:buNone/>
              <a:defRPr sz="1200">
                <a:solidFill>
                  <a:schemeClr val="dk1"/>
                </a:solidFill>
                <a:latin typeface="Assistant"/>
                <a:ea typeface="Assistant"/>
                <a:cs typeface="Assistant"/>
                <a:sym typeface="Assistant"/>
              </a:defRPr>
            </a:lvl1pPr>
            <a:lvl2pPr lvl="1" algn="l">
              <a:lnSpc>
                <a:spcPct val="135000"/>
              </a:lnSpc>
              <a:spcBef>
                <a:spcPts val="0"/>
              </a:spcBef>
              <a:spcAft>
                <a:spcPts val="0"/>
              </a:spcAft>
              <a:buSzPts val="2000"/>
              <a:buNone/>
              <a:defRPr/>
            </a:lvl2pPr>
            <a:lvl3pPr lvl="2" algn="l">
              <a:lnSpc>
                <a:spcPct val="135000"/>
              </a:lnSpc>
              <a:spcBef>
                <a:spcPts val="0"/>
              </a:spcBef>
              <a:spcAft>
                <a:spcPts val="0"/>
              </a:spcAft>
              <a:buSzPts val="2000"/>
              <a:buNone/>
              <a:defRPr/>
            </a:lvl3pPr>
            <a:lvl4pPr lvl="3" algn="l">
              <a:lnSpc>
                <a:spcPct val="135000"/>
              </a:lnSpc>
              <a:spcBef>
                <a:spcPts val="0"/>
              </a:spcBef>
              <a:spcAft>
                <a:spcPts val="0"/>
              </a:spcAft>
              <a:buSzPts val="2000"/>
              <a:buNone/>
              <a:defRPr/>
            </a:lvl4pPr>
            <a:lvl5pPr lvl="4" algn="l">
              <a:lnSpc>
                <a:spcPct val="135000"/>
              </a:lnSpc>
              <a:spcBef>
                <a:spcPts val="0"/>
              </a:spcBef>
              <a:spcAft>
                <a:spcPts val="0"/>
              </a:spcAft>
              <a:buSzPts val="2000"/>
              <a:buNone/>
              <a:defRPr/>
            </a:lvl5pPr>
            <a:lvl6pPr lvl="5" algn="l">
              <a:lnSpc>
                <a:spcPct val="135000"/>
              </a:lnSpc>
              <a:spcBef>
                <a:spcPts val="0"/>
              </a:spcBef>
              <a:spcAft>
                <a:spcPts val="0"/>
              </a:spcAft>
              <a:buSzPts val="2000"/>
              <a:buNone/>
              <a:defRPr/>
            </a:lvl6pPr>
            <a:lvl7pPr lvl="6" algn="l">
              <a:lnSpc>
                <a:spcPct val="135000"/>
              </a:lnSpc>
              <a:spcBef>
                <a:spcPts val="0"/>
              </a:spcBef>
              <a:spcAft>
                <a:spcPts val="0"/>
              </a:spcAft>
              <a:buSzPts val="2000"/>
              <a:buNone/>
              <a:defRPr/>
            </a:lvl7pPr>
            <a:lvl8pPr lvl="7" algn="l">
              <a:lnSpc>
                <a:spcPct val="135000"/>
              </a:lnSpc>
              <a:spcBef>
                <a:spcPts val="0"/>
              </a:spcBef>
              <a:spcAft>
                <a:spcPts val="0"/>
              </a:spcAft>
              <a:buSzPts val="2000"/>
              <a:buNone/>
              <a:defRPr/>
            </a:lvl8pPr>
            <a:lvl9pPr lvl="8" algn="l">
              <a:lnSpc>
                <a:spcPct val="135000"/>
              </a:lnSpc>
              <a:spcBef>
                <a:spcPts val="0"/>
              </a:spcBef>
              <a:spcAft>
                <a:spcPts val="0"/>
              </a:spcAft>
              <a:buSzPts val="2000"/>
              <a:buNone/>
              <a:defRPr/>
            </a:lvl9pPr>
          </a:lstStyle>
          <a:p>
            <a:endParaRPr/>
          </a:p>
        </p:txBody>
      </p:sp>
      <p:sp>
        <p:nvSpPr>
          <p:cNvPr id="65" name="Google Shape;65;p30"/>
          <p:cNvSpPr txBox="1">
            <a:spLocks noGrp="1"/>
          </p:cNvSpPr>
          <p:nvPr>
            <p:ph type="title" idx="14"/>
          </p:nvPr>
        </p:nvSpPr>
        <p:spPr>
          <a:xfrm>
            <a:off x="6805600" y="2351500"/>
            <a:ext cx="2024100" cy="6906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1800"/>
              <a:buFont typeface="Assistant"/>
              <a:buNone/>
              <a:defRPr sz="1800" b="1">
                <a:latin typeface="Assistant"/>
                <a:ea typeface="Assistant"/>
                <a:cs typeface="Assistant"/>
                <a:sym typeface="Assistant"/>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CUSTOM_3">
    <p:spTree>
      <p:nvGrpSpPr>
        <p:cNvPr id="1" name="Shape 6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rmAutofit/>
          </a:bodyPr>
          <a:lstStyle>
            <a:lvl1pPr marR="0" lvl="0" algn="l" rtl="0">
              <a:lnSpc>
                <a:spcPct val="100000"/>
              </a:lnSpc>
              <a:spcBef>
                <a:spcPts val="0"/>
              </a:spcBef>
              <a:spcAft>
                <a:spcPts val="0"/>
              </a:spcAft>
              <a:buClr>
                <a:schemeClr val="dk1"/>
              </a:buClr>
              <a:buSzPts val="3000"/>
              <a:buFont typeface="Helvetica Neue"/>
              <a:buNone/>
              <a:defRPr sz="30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3000"/>
              <a:buFont typeface="Helvetica Neue"/>
              <a:buNone/>
              <a:defRPr sz="3000" b="1"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chemeClr val="dk1"/>
              </a:buClr>
              <a:buSzPts val="3000"/>
              <a:buFont typeface="Helvetica Neue"/>
              <a:buNone/>
              <a:defRPr sz="3000" b="1"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chemeClr val="dk1"/>
              </a:buClr>
              <a:buSzPts val="3000"/>
              <a:buFont typeface="Helvetica Neue"/>
              <a:buNone/>
              <a:defRPr sz="3000" b="1"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chemeClr val="dk1"/>
              </a:buClr>
              <a:buSzPts val="3000"/>
              <a:buFont typeface="Helvetica Neue"/>
              <a:buNone/>
              <a:defRPr sz="3000" b="1"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chemeClr val="dk1"/>
              </a:buClr>
              <a:buSzPts val="3000"/>
              <a:buFont typeface="Helvetica Neue"/>
              <a:buNone/>
              <a:defRPr sz="3000" b="1"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chemeClr val="dk1"/>
              </a:buClr>
              <a:buSzPts val="3000"/>
              <a:buFont typeface="Helvetica Neue"/>
              <a:buNone/>
              <a:defRPr sz="3000" b="1"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chemeClr val="dk1"/>
              </a:buClr>
              <a:buSzPts val="3000"/>
              <a:buFont typeface="Helvetica Neue"/>
              <a:buNone/>
              <a:defRPr sz="3000" b="1"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chemeClr val="dk1"/>
              </a:buClr>
              <a:buSzPts val="3000"/>
              <a:buFont typeface="Helvetica Neue"/>
              <a:buNone/>
              <a:defRPr sz="3000" b="1" i="0" u="none" strike="noStrike" cap="none">
                <a:solidFill>
                  <a:schemeClr val="dk1"/>
                </a:solidFill>
                <a:latin typeface="Helvetica Neue"/>
                <a:ea typeface="Helvetica Neue"/>
                <a:cs typeface="Helvetica Neue"/>
                <a:sym typeface="Helvetica Neue"/>
              </a:defRPr>
            </a:lvl9pPr>
          </a:lstStyle>
          <a:p>
            <a:endParaRPr/>
          </a:p>
        </p:txBody>
      </p:sp>
      <p:sp>
        <p:nvSpPr>
          <p:cNvPr id="7" name="Google Shape;7;p2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81000" algn="l" rtl="0">
              <a:lnSpc>
                <a:spcPct val="135000"/>
              </a:lnSpc>
              <a:spcBef>
                <a:spcPts val="0"/>
              </a:spcBef>
              <a:spcAft>
                <a:spcPts val="0"/>
              </a:spcAft>
              <a:buClr>
                <a:schemeClr val="dk2"/>
              </a:buClr>
              <a:buSzPts val="2400"/>
              <a:buFont typeface="Assistant"/>
              <a:buChar char="●"/>
              <a:defRPr sz="2400" b="0" i="0" u="none" strike="noStrike" cap="none">
                <a:solidFill>
                  <a:schemeClr val="dk2"/>
                </a:solidFill>
                <a:latin typeface="Assistant"/>
                <a:ea typeface="Assistant"/>
                <a:cs typeface="Assistant"/>
                <a:sym typeface="Assistant"/>
              </a:defRPr>
            </a:lvl1pPr>
            <a:lvl2pPr marL="914400" marR="0" lvl="1" indent="-355600" algn="l" rtl="0">
              <a:lnSpc>
                <a:spcPct val="135000"/>
              </a:lnSpc>
              <a:spcBef>
                <a:spcPts val="0"/>
              </a:spcBef>
              <a:spcAft>
                <a:spcPts val="0"/>
              </a:spcAft>
              <a:buClr>
                <a:schemeClr val="dk2"/>
              </a:buClr>
              <a:buSzPts val="2000"/>
              <a:buFont typeface="Assistant"/>
              <a:buChar char="○"/>
              <a:defRPr sz="2000" b="0" i="0" u="none" strike="noStrike" cap="none">
                <a:solidFill>
                  <a:schemeClr val="dk2"/>
                </a:solidFill>
                <a:latin typeface="Assistant"/>
                <a:ea typeface="Assistant"/>
                <a:cs typeface="Assistant"/>
                <a:sym typeface="Assistant"/>
              </a:defRPr>
            </a:lvl2pPr>
            <a:lvl3pPr marL="1371600" marR="0" lvl="2" indent="-355600" algn="l" rtl="0">
              <a:lnSpc>
                <a:spcPct val="135000"/>
              </a:lnSpc>
              <a:spcBef>
                <a:spcPts val="0"/>
              </a:spcBef>
              <a:spcAft>
                <a:spcPts val="0"/>
              </a:spcAft>
              <a:buClr>
                <a:schemeClr val="dk2"/>
              </a:buClr>
              <a:buSzPts val="2000"/>
              <a:buFont typeface="Assistant"/>
              <a:buChar char="■"/>
              <a:defRPr sz="2000" b="0" i="0" u="none" strike="noStrike" cap="none">
                <a:solidFill>
                  <a:schemeClr val="dk2"/>
                </a:solidFill>
                <a:latin typeface="Assistant"/>
                <a:ea typeface="Assistant"/>
                <a:cs typeface="Assistant"/>
                <a:sym typeface="Assistant"/>
              </a:defRPr>
            </a:lvl3pPr>
            <a:lvl4pPr marL="1828800" marR="0" lvl="3" indent="-355600" algn="l" rtl="0">
              <a:lnSpc>
                <a:spcPct val="135000"/>
              </a:lnSpc>
              <a:spcBef>
                <a:spcPts val="0"/>
              </a:spcBef>
              <a:spcAft>
                <a:spcPts val="0"/>
              </a:spcAft>
              <a:buClr>
                <a:schemeClr val="dk2"/>
              </a:buClr>
              <a:buSzPts val="2000"/>
              <a:buFont typeface="Assistant"/>
              <a:buChar char="●"/>
              <a:defRPr sz="2000" b="0" i="0" u="none" strike="noStrike" cap="none">
                <a:solidFill>
                  <a:schemeClr val="dk2"/>
                </a:solidFill>
                <a:latin typeface="Assistant"/>
                <a:ea typeface="Assistant"/>
                <a:cs typeface="Assistant"/>
                <a:sym typeface="Assistant"/>
              </a:defRPr>
            </a:lvl4pPr>
            <a:lvl5pPr marL="2286000" marR="0" lvl="4" indent="-355600" algn="l" rtl="0">
              <a:lnSpc>
                <a:spcPct val="135000"/>
              </a:lnSpc>
              <a:spcBef>
                <a:spcPts val="0"/>
              </a:spcBef>
              <a:spcAft>
                <a:spcPts val="0"/>
              </a:spcAft>
              <a:buClr>
                <a:schemeClr val="dk2"/>
              </a:buClr>
              <a:buSzPts val="2000"/>
              <a:buFont typeface="Assistant"/>
              <a:buChar char="○"/>
              <a:defRPr sz="2000" b="0" i="0" u="none" strike="noStrike" cap="none">
                <a:solidFill>
                  <a:schemeClr val="dk2"/>
                </a:solidFill>
                <a:latin typeface="Assistant"/>
                <a:ea typeface="Assistant"/>
                <a:cs typeface="Assistant"/>
                <a:sym typeface="Assistant"/>
              </a:defRPr>
            </a:lvl5pPr>
            <a:lvl6pPr marL="2743200" marR="0" lvl="5" indent="-355600" algn="l" rtl="0">
              <a:lnSpc>
                <a:spcPct val="135000"/>
              </a:lnSpc>
              <a:spcBef>
                <a:spcPts val="0"/>
              </a:spcBef>
              <a:spcAft>
                <a:spcPts val="0"/>
              </a:spcAft>
              <a:buClr>
                <a:schemeClr val="dk2"/>
              </a:buClr>
              <a:buSzPts val="2000"/>
              <a:buFont typeface="Assistant"/>
              <a:buChar char="■"/>
              <a:defRPr sz="2000" b="0" i="0" u="none" strike="noStrike" cap="none">
                <a:solidFill>
                  <a:schemeClr val="dk2"/>
                </a:solidFill>
                <a:latin typeface="Assistant"/>
                <a:ea typeface="Assistant"/>
                <a:cs typeface="Assistant"/>
                <a:sym typeface="Assistant"/>
              </a:defRPr>
            </a:lvl6pPr>
            <a:lvl7pPr marL="3200400" marR="0" lvl="6" indent="-355600" algn="l" rtl="0">
              <a:lnSpc>
                <a:spcPct val="135000"/>
              </a:lnSpc>
              <a:spcBef>
                <a:spcPts val="0"/>
              </a:spcBef>
              <a:spcAft>
                <a:spcPts val="0"/>
              </a:spcAft>
              <a:buClr>
                <a:schemeClr val="dk2"/>
              </a:buClr>
              <a:buSzPts val="2000"/>
              <a:buFont typeface="Assistant"/>
              <a:buChar char="●"/>
              <a:defRPr sz="2000" b="0" i="0" u="none" strike="noStrike" cap="none">
                <a:solidFill>
                  <a:schemeClr val="dk2"/>
                </a:solidFill>
                <a:latin typeface="Assistant"/>
                <a:ea typeface="Assistant"/>
                <a:cs typeface="Assistant"/>
                <a:sym typeface="Assistant"/>
              </a:defRPr>
            </a:lvl7pPr>
            <a:lvl8pPr marL="3657600" marR="0" lvl="7" indent="-355600" algn="l" rtl="0">
              <a:lnSpc>
                <a:spcPct val="135000"/>
              </a:lnSpc>
              <a:spcBef>
                <a:spcPts val="0"/>
              </a:spcBef>
              <a:spcAft>
                <a:spcPts val="0"/>
              </a:spcAft>
              <a:buClr>
                <a:schemeClr val="dk2"/>
              </a:buClr>
              <a:buSzPts val="2000"/>
              <a:buFont typeface="Assistant"/>
              <a:buChar char="○"/>
              <a:defRPr sz="2000" b="0" i="0" u="none" strike="noStrike" cap="none">
                <a:solidFill>
                  <a:schemeClr val="dk2"/>
                </a:solidFill>
                <a:latin typeface="Assistant"/>
                <a:ea typeface="Assistant"/>
                <a:cs typeface="Assistant"/>
                <a:sym typeface="Assistant"/>
              </a:defRPr>
            </a:lvl8pPr>
            <a:lvl9pPr marL="4114800" marR="0" lvl="8" indent="-355600" algn="l" rtl="0">
              <a:lnSpc>
                <a:spcPct val="135000"/>
              </a:lnSpc>
              <a:spcBef>
                <a:spcPts val="0"/>
              </a:spcBef>
              <a:spcAft>
                <a:spcPts val="0"/>
              </a:spcAft>
              <a:buClr>
                <a:schemeClr val="dk2"/>
              </a:buClr>
              <a:buSzPts val="2000"/>
              <a:buFont typeface="Assistant"/>
              <a:buChar char="■"/>
              <a:defRPr sz="2000" b="0" i="0" u="none" strike="noStrike" cap="none">
                <a:solidFill>
                  <a:schemeClr val="dk2"/>
                </a:solidFill>
                <a:latin typeface="Assistant"/>
                <a:ea typeface="Assistant"/>
                <a:cs typeface="Assistant"/>
                <a:sym typeface="Assistant"/>
              </a:defRPr>
            </a:lvl9pPr>
          </a:lstStyle>
          <a:p>
            <a:endParaRPr/>
          </a:p>
        </p:txBody>
      </p:sp>
      <p:sp>
        <p:nvSpPr>
          <p:cNvPr id="8" name="Google Shape;8;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en.wikipedia.org/wiki/Cork_(materia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brush.ninja/"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gif"/></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myscope-explore.org/virtualSEM_explore.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
          <p:cNvSpPr txBox="1">
            <a:spLocks noGrp="1"/>
          </p:cNvSpPr>
          <p:nvPr>
            <p:ph type="ctrTitle"/>
          </p:nvPr>
        </p:nvSpPr>
        <p:spPr>
          <a:xfrm>
            <a:off x="5902950" y="598954"/>
            <a:ext cx="3095700" cy="13782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333"/>
              <a:buNone/>
            </a:pPr>
            <a:r>
              <a:rPr lang="en-US"/>
              <a:t>Tiny Titans: </a:t>
            </a:r>
            <a:br>
              <a:rPr lang="en-US"/>
            </a:br>
            <a:r>
              <a:rPr lang="en-US"/>
              <a:t>The Cell Story</a:t>
            </a:r>
            <a:endParaRPr/>
          </a:p>
        </p:txBody>
      </p:sp>
      <p:sp>
        <p:nvSpPr>
          <p:cNvPr id="72" name="Google Shape;72;p1"/>
          <p:cNvSpPr txBox="1">
            <a:spLocks noGrp="1"/>
          </p:cNvSpPr>
          <p:nvPr>
            <p:ph type="subTitle" idx="1"/>
          </p:nvPr>
        </p:nvSpPr>
        <p:spPr>
          <a:xfrm>
            <a:off x="5902950" y="2082800"/>
            <a:ext cx="3095700" cy="851100"/>
          </a:xfrm>
          <a:prstGeom prst="rect">
            <a:avLst/>
          </a:prstGeom>
          <a:noFill/>
          <a:ln>
            <a:noFill/>
          </a:ln>
        </p:spPr>
        <p:txBody>
          <a:bodyPr spcFirstLastPara="1" wrap="square" lIns="91425" tIns="91425" rIns="91425" bIns="91425" anchor="ctr" anchorCtr="0">
            <a:normAutofit lnSpcReduction="10000"/>
          </a:bodyPr>
          <a:lstStyle/>
          <a:p>
            <a:pPr marL="0" lvl="0" indent="0" algn="l" rtl="0">
              <a:lnSpc>
                <a:spcPct val="100000"/>
              </a:lnSpc>
              <a:spcBef>
                <a:spcPts val="0"/>
              </a:spcBef>
              <a:spcAft>
                <a:spcPts val="0"/>
              </a:spcAft>
              <a:buSzPts val="2400"/>
              <a:buNone/>
            </a:pPr>
            <a:r>
              <a:rPr lang="en-US"/>
              <a:t>Sixth Grade </a:t>
            </a:r>
            <a:endParaRPr/>
          </a:p>
          <a:p>
            <a:pPr marL="0" lvl="0" indent="0" algn="l" rtl="0">
              <a:lnSpc>
                <a:spcPct val="100000"/>
              </a:lnSpc>
              <a:spcBef>
                <a:spcPts val="0"/>
              </a:spcBef>
              <a:spcAft>
                <a:spcPts val="0"/>
              </a:spcAft>
              <a:buSzPts val="2400"/>
              <a:buNone/>
            </a:pPr>
            <a:r>
              <a:rPr lang="en-US"/>
              <a:t>120 minutes</a:t>
            </a:r>
            <a:endParaRPr/>
          </a:p>
        </p:txBody>
      </p:sp>
      <p:sp>
        <p:nvSpPr>
          <p:cNvPr id="73" name="Google Shape;73;p1"/>
          <p:cNvSpPr>
            <a:spLocks noGrp="1"/>
          </p:cNvSpPr>
          <p:nvPr>
            <p:ph type="pic" idx="2"/>
          </p:nvPr>
        </p:nvSpPr>
        <p:spPr>
          <a:xfrm>
            <a:off x="666750" y="671525"/>
            <a:ext cx="3490800" cy="3490800"/>
          </a:xfrm>
          <a:prstGeom prst="ellipse">
            <a:avLst/>
          </a:prstGeom>
          <a:noFill/>
          <a:ln>
            <a:noFill/>
          </a:ln>
        </p:spPr>
      </p:sp>
      <p:pic>
        <p:nvPicPr>
          <p:cNvPr id="74" name="Google Shape;74;p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27450" y="526950"/>
            <a:ext cx="3569398" cy="356939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36"/>
          <p:cNvSpPr txBox="1">
            <a:spLocks noGrp="1"/>
          </p:cNvSpPr>
          <p:nvPr>
            <p:ph type="title"/>
          </p:nvPr>
        </p:nvSpPr>
        <p:spPr>
          <a:xfrm>
            <a:off x="61414" y="245247"/>
            <a:ext cx="6573302" cy="782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US"/>
              <a:t>Microscopic Adventures: A Closer Look</a:t>
            </a:r>
            <a:endParaRPr/>
          </a:p>
        </p:txBody>
      </p:sp>
      <p:sp>
        <p:nvSpPr>
          <p:cNvPr id="152" name="Google Shape;152;p36"/>
          <p:cNvSpPr/>
          <p:nvPr/>
        </p:nvSpPr>
        <p:spPr>
          <a:xfrm>
            <a:off x="2435642" y="1246453"/>
            <a:ext cx="328511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ssistant"/>
                <a:ea typeface="Assistant"/>
                <a:cs typeface="Assistant"/>
                <a:sym typeface="Assistant"/>
              </a:rPr>
              <a:t>Click on evacuate</a:t>
            </a:r>
            <a:endParaRPr sz="1400" b="0" i="0" u="none" strike="noStrike" cap="none">
              <a:solidFill>
                <a:schemeClr val="dk1"/>
              </a:solidFill>
              <a:latin typeface="Assistant"/>
              <a:ea typeface="Assistant"/>
              <a:cs typeface="Assistant"/>
              <a:sym typeface="Assistant"/>
            </a:endParaRPr>
          </a:p>
        </p:txBody>
      </p:sp>
      <p:pic>
        <p:nvPicPr>
          <p:cNvPr id="153" name="Google Shape;153;p3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5189" y="1226287"/>
            <a:ext cx="1488063" cy="3293435"/>
          </a:xfrm>
          <a:prstGeom prst="rect">
            <a:avLst/>
          </a:prstGeom>
          <a:noFill/>
          <a:ln>
            <a:noFill/>
          </a:ln>
        </p:spPr>
      </p:pic>
      <p:pic>
        <p:nvPicPr>
          <p:cNvPr id="154" name="Google Shape;154;p3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497993" y="1561279"/>
            <a:ext cx="2129095" cy="1702463"/>
          </a:xfrm>
          <a:prstGeom prst="rect">
            <a:avLst/>
          </a:prstGeom>
          <a:noFill/>
          <a:ln>
            <a:noFill/>
          </a:ln>
        </p:spPr>
      </p:pic>
      <p:sp>
        <p:nvSpPr>
          <p:cNvPr id="155" name="Google Shape;155;p36"/>
          <p:cNvSpPr/>
          <p:nvPr/>
        </p:nvSpPr>
        <p:spPr>
          <a:xfrm>
            <a:off x="2038376" y="1238264"/>
            <a:ext cx="406400" cy="406400"/>
          </a:xfrm>
          <a:prstGeom prst="ellipse">
            <a:avLst/>
          </a:prstGeom>
          <a:solidFill>
            <a:schemeClr val="accent6"/>
          </a:solidFill>
          <a:ln w="25400" cap="flat" cmpd="sng">
            <a:solidFill>
              <a:srgbClr val="ADBA2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4</a:t>
            </a:r>
            <a:endParaRPr sz="1400" b="0" i="0" u="none" strike="noStrike" cap="none">
              <a:solidFill>
                <a:schemeClr val="dk1"/>
              </a:solidFill>
              <a:latin typeface="Arial"/>
              <a:ea typeface="Arial"/>
              <a:cs typeface="Arial"/>
              <a:sym typeface="Arial"/>
            </a:endParaRPr>
          </a:p>
        </p:txBody>
      </p:sp>
      <p:sp>
        <p:nvSpPr>
          <p:cNvPr id="156" name="Google Shape;156;p36"/>
          <p:cNvSpPr txBox="1"/>
          <p:nvPr/>
        </p:nvSpPr>
        <p:spPr>
          <a:xfrm>
            <a:off x="515189" y="1292029"/>
            <a:ext cx="732364" cy="220049"/>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FF0000"/>
              </a:solidFill>
              <a:latin typeface="Arial"/>
              <a:ea typeface="Arial"/>
              <a:cs typeface="Arial"/>
              <a:sym typeface="Arial"/>
            </a:endParaRPr>
          </a:p>
        </p:txBody>
      </p:sp>
      <p:sp>
        <p:nvSpPr>
          <p:cNvPr id="157" name="Google Shape;157;p36"/>
          <p:cNvSpPr txBox="1"/>
          <p:nvPr/>
        </p:nvSpPr>
        <p:spPr>
          <a:xfrm>
            <a:off x="526856" y="1561279"/>
            <a:ext cx="1146000" cy="1153568"/>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FF0000"/>
              </a:solidFill>
              <a:latin typeface="Arial"/>
              <a:ea typeface="Arial"/>
              <a:cs typeface="Arial"/>
              <a:sym typeface="Arial"/>
            </a:endParaRPr>
          </a:p>
        </p:txBody>
      </p:sp>
      <p:sp>
        <p:nvSpPr>
          <p:cNvPr id="158" name="Google Shape;158;p36"/>
          <p:cNvSpPr/>
          <p:nvPr/>
        </p:nvSpPr>
        <p:spPr>
          <a:xfrm>
            <a:off x="2038376" y="1994151"/>
            <a:ext cx="406400" cy="406400"/>
          </a:xfrm>
          <a:prstGeom prst="ellipse">
            <a:avLst/>
          </a:prstGeom>
          <a:solidFill>
            <a:schemeClr val="accent6"/>
          </a:solidFill>
          <a:ln w="25400" cap="flat" cmpd="sng">
            <a:solidFill>
              <a:srgbClr val="ADBA2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5</a:t>
            </a:r>
            <a:endParaRPr sz="1400" b="0" i="0" u="none" strike="noStrike" cap="none">
              <a:solidFill>
                <a:schemeClr val="dk1"/>
              </a:solidFill>
              <a:latin typeface="Arial"/>
              <a:ea typeface="Arial"/>
              <a:cs typeface="Arial"/>
              <a:sym typeface="Arial"/>
            </a:endParaRPr>
          </a:p>
        </p:txBody>
      </p:sp>
      <p:sp>
        <p:nvSpPr>
          <p:cNvPr id="159" name="Google Shape;159;p36"/>
          <p:cNvSpPr/>
          <p:nvPr/>
        </p:nvSpPr>
        <p:spPr>
          <a:xfrm>
            <a:off x="2435642" y="2002446"/>
            <a:ext cx="328511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ssistant"/>
                <a:ea typeface="Assistant"/>
                <a:cs typeface="Assistant"/>
                <a:sym typeface="Assistant"/>
              </a:rPr>
              <a:t>Set the values as indicated</a:t>
            </a:r>
            <a:endParaRPr sz="1400" b="0" i="0" u="none" strike="noStrike" cap="none">
              <a:solidFill>
                <a:schemeClr val="dk1"/>
              </a:solidFill>
              <a:latin typeface="Assistant"/>
              <a:ea typeface="Assistant"/>
              <a:cs typeface="Assistant"/>
              <a:sym typeface="Assistant"/>
            </a:endParaRPr>
          </a:p>
        </p:txBody>
      </p:sp>
      <p:sp>
        <p:nvSpPr>
          <p:cNvPr id="160" name="Google Shape;160;p36"/>
          <p:cNvSpPr/>
          <p:nvPr/>
        </p:nvSpPr>
        <p:spPr>
          <a:xfrm>
            <a:off x="2038376" y="2750037"/>
            <a:ext cx="406400" cy="406400"/>
          </a:xfrm>
          <a:prstGeom prst="ellipse">
            <a:avLst/>
          </a:prstGeom>
          <a:solidFill>
            <a:schemeClr val="accent6"/>
          </a:solidFill>
          <a:ln w="25400" cap="flat" cmpd="sng">
            <a:solidFill>
              <a:srgbClr val="ADBA2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6</a:t>
            </a:r>
            <a:endParaRPr sz="1400" b="0" i="0" u="none" strike="noStrike" cap="none">
              <a:solidFill>
                <a:schemeClr val="dk1"/>
              </a:solidFill>
              <a:latin typeface="Arial"/>
              <a:ea typeface="Arial"/>
              <a:cs typeface="Arial"/>
              <a:sym typeface="Arial"/>
            </a:endParaRPr>
          </a:p>
        </p:txBody>
      </p:sp>
      <p:sp>
        <p:nvSpPr>
          <p:cNvPr id="161" name="Google Shape;161;p36"/>
          <p:cNvSpPr/>
          <p:nvPr/>
        </p:nvSpPr>
        <p:spPr>
          <a:xfrm>
            <a:off x="2435642" y="2809217"/>
            <a:ext cx="328511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ssistant"/>
                <a:ea typeface="Assistant"/>
                <a:cs typeface="Assistant"/>
                <a:sym typeface="Assistant"/>
              </a:rPr>
              <a:t>Click on HV ON</a:t>
            </a:r>
            <a:endParaRPr sz="1400" b="0" i="0" u="none" strike="noStrike" cap="none">
              <a:solidFill>
                <a:schemeClr val="dk1"/>
              </a:solidFill>
              <a:latin typeface="Assistant"/>
              <a:ea typeface="Assistant"/>
              <a:cs typeface="Assistant"/>
              <a:sym typeface="Assistant"/>
            </a:endParaRPr>
          </a:p>
        </p:txBody>
      </p:sp>
      <p:sp>
        <p:nvSpPr>
          <p:cNvPr id="162" name="Google Shape;162;p36"/>
          <p:cNvSpPr txBox="1"/>
          <p:nvPr/>
        </p:nvSpPr>
        <p:spPr>
          <a:xfrm>
            <a:off x="536101" y="2770543"/>
            <a:ext cx="732364" cy="220049"/>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FF0000"/>
              </a:solidFill>
              <a:latin typeface="Arial"/>
              <a:ea typeface="Arial"/>
              <a:cs typeface="Arial"/>
              <a:sym typeface="Arial"/>
            </a:endParaRPr>
          </a:p>
        </p:txBody>
      </p:sp>
      <p:sp>
        <p:nvSpPr>
          <p:cNvPr id="163" name="Google Shape;163;p36"/>
          <p:cNvSpPr/>
          <p:nvPr/>
        </p:nvSpPr>
        <p:spPr>
          <a:xfrm>
            <a:off x="2038376" y="3505923"/>
            <a:ext cx="406400" cy="406400"/>
          </a:xfrm>
          <a:prstGeom prst="ellipse">
            <a:avLst/>
          </a:prstGeom>
          <a:solidFill>
            <a:schemeClr val="accent6"/>
          </a:solidFill>
          <a:ln w="25400" cap="flat" cmpd="sng">
            <a:solidFill>
              <a:srgbClr val="ADBA2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7</a:t>
            </a:r>
            <a:endParaRPr sz="1400" b="0" i="0" u="none" strike="noStrike" cap="none">
              <a:solidFill>
                <a:schemeClr val="dk1"/>
              </a:solidFill>
              <a:latin typeface="Arial"/>
              <a:ea typeface="Arial"/>
              <a:cs typeface="Arial"/>
              <a:sym typeface="Arial"/>
            </a:endParaRPr>
          </a:p>
        </p:txBody>
      </p:sp>
      <p:sp>
        <p:nvSpPr>
          <p:cNvPr id="164" name="Google Shape;164;p36"/>
          <p:cNvSpPr txBox="1"/>
          <p:nvPr/>
        </p:nvSpPr>
        <p:spPr>
          <a:xfrm>
            <a:off x="536100" y="3051959"/>
            <a:ext cx="1338083" cy="1179501"/>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FF0000"/>
              </a:solidFill>
              <a:latin typeface="Arial"/>
              <a:ea typeface="Arial"/>
              <a:cs typeface="Arial"/>
              <a:sym typeface="Arial"/>
            </a:endParaRPr>
          </a:p>
        </p:txBody>
      </p:sp>
      <p:sp>
        <p:nvSpPr>
          <p:cNvPr id="165" name="Google Shape;165;p36"/>
          <p:cNvSpPr/>
          <p:nvPr/>
        </p:nvSpPr>
        <p:spPr>
          <a:xfrm>
            <a:off x="2435642" y="3572622"/>
            <a:ext cx="328511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ssistant"/>
                <a:ea typeface="Assistant"/>
                <a:cs typeface="Assistant"/>
                <a:sym typeface="Assistant"/>
              </a:rPr>
              <a:t>Adjust these values until you get a clear image</a:t>
            </a:r>
            <a:endParaRPr sz="1400" b="0" i="0" u="none" strike="noStrike" cap="none">
              <a:solidFill>
                <a:schemeClr val="dk1"/>
              </a:solidFill>
              <a:latin typeface="Assistant"/>
              <a:ea typeface="Assistant"/>
              <a:cs typeface="Assistant"/>
              <a:sym typeface="Assistant"/>
            </a:endParaRPr>
          </a:p>
        </p:txBody>
      </p:sp>
      <p:sp>
        <p:nvSpPr>
          <p:cNvPr id="166" name="Google Shape;166;p36"/>
          <p:cNvSpPr txBox="1"/>
          <p:nvPr/>
        </p:nvSpPr>
        <p:spPr>
          <a:xfrm>
            <a:off x="5345393" y="3277663"/>
            <a:ext cx="279205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0" i="1" u="none" strike="noStrike" cap="none">
                <a:solidFill>
                  <a:srgbClr val="000000"/>
                </a:solidFill>
                <a:latin typeface="Arial"/>
                <a:ea typeface="Arial"/>
                <a:cs typeface="Arial"/>
                <a:sym typeface="Arial"/>
              </a:rPr>
              <a:t>A clear magnified image of a cat’s hair</a:t>
            </a:r>
            <a:endParaRPr sz="1100" b="0" i="1"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7"/>
          <p:cNvSpPr txBox="1">
            <a:spLocks noGrp="1"/>
          </p:cNvSpPr>
          <p:nvPr>
            <p:ph type="title"/>
          </p:nvPr>
        </p:nvSpPr>
        <p:spPr>
          <a:xfrm>
            <a:off x="61414" y="245247"/>
            <a:ext cx="6573302" cy="782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US"/>
              <a:t>Microscopic Adventures: A Closer Look</a:t>
            </a:r>
            <a:endParaRPr/>
          </a:p>
        </p:txBody>
      </p:sp>
      <p:pic>
        <p:nvPicPr>
          <p:cNvPr id="172" name="Google Shape;172;p3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1257" y="1268817"/>
            <a:ext cx="2110436" cy="1687543"/>
          </a:xfrm>
          <a:prstGeom prst="rect">
            <a:avLst/>
          </a:prstGeom>
          <a:noFill/>
          <a:ln>
            <a:noFill/>
          </a:ln>
        </p:spPr>
      </p:pic>
      <p:pic>
        <p:nvPicPr>
          <p:cNvPr id="173" name="Google Shape;173;p3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1257" y="3197530"/>
            <a:ext cx="2160055" cy="1727219"/>
          </a:xfrm>
          <a:prstGeom prst="rect">
            <a:avLst/>
          </a:prstGeom>
          <a:noFill/>
          <a:ln>
            <a:noFill/>
          </a:ln>
        </p:spPr>
      </p:pic>
      <p:sp>
        <p:nvSpPr>
          <p:cNvPr id="174" name="Google Shape;174;p37"/>
          <p:cNvSpPr/>
          <p:nvPr/>
        </p:nvSpPr>
        <p:spPr>
          <a:xfrm>
            <a:off x="2768009" y="1541051"/>
            <a:ext cx="3810000" cy="172354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ssistant"/>
                <a:ea typeface="Assistant"/>
                <a:cs typeface="Assistant"/>
                <a:sym typeface="Assistant"/>
              </a:rPr>
              <a:t>What all objects did you see? </a:t>
            </a:r>
            <a:endParaRPr sz="1400" b="0" i="0" u="none" strike="noStrike" cap="none">
              <a:solidFill>
                <a:schemeClr val="dk1"/>
              </a:solidFill>
              <a:latin typeface="Assistant"/>
              <a:ea typeface="Assistant"/>
              <a:cs typeface="Assistant"/>
              <a:sym typeface="Assistant"/>
            </a:endParaRPr>
          </a:p>
          <a:p>
            <a:pPr marL="0" marR="0" lvl="0" indent="0" algn="l" rtl="0">
              <a:lnSpc>
                <a:spcPct val="100000"/>
              </a:lnSpc>
              <a:spcBef>
                <a:spcPts val="0"/>
              </a:spcBef>
              <a:spcAft>
                <a:spcPts val="0"/>
              </a:spcAft>
              <a:buNone/>
            </a:pPr>
            <a:endParaRPr sz="1400" b="0" i="0" u="none" strike="noStrike" cap="none">
              <a:solidFill>
                <a:schemeClr val="dk1"/>
              </a:solidFill>
              <a:latin typeface="Assistant"/>
              <a:ea typeface="Assistant"/>
              <a:cs typeface="Assistant"/>
              <a:sym typeface="Assistant"/>
            </a:endParaRPr>
          </a:p>
          <a:p>
            <a:pPr marL="0" marR="0" lvl="0" indent="0" algn="l" rtl="0">
              <a:lnSpc>
                <a:spcPct val="100000"/>
              </a:lnSpc>
              <a:spcBef>
                <a:spcPts val="0"/>
              </a:spcBef>
              <a:spcAft>
                <a:spcPts val="0"/>
              </a:spcAft>
              <a:buNone/>
            </a:pPr>
            <a:r>
              <a:rPr lang="en-US" sz="1400" b="0" i="0" u="none" strike="noStrike" cap="none">
                <a:solidFill>
                  <a:schemeClr val="dk1"/>
                </a:solidFill>
                <a:latin typeface="Assistant"/>
                <a:ea typeface="Assistant"/>
                <a:cs typeface="Assistant"/>
                <a:sym typeface="Assistant"/>
              </a:rPr>
              <a:t>Were there any similarities between them?</a:t>
            </a:r>
            <a:endParaRPr/>
          </a:p>
          <a:p>
            <a:pPr marL="0" marR="0" lvl="0" indent="0" algn="l" rtl="0">
              <a:lnSpc>
                <a:spcPct val="100000"/>
              </a:lnSpc>
              <a:spcBef>
                <a:spcPts val="0"/>
              </a:spcBef>
              <a:spcAft>
                <a:spcPts val="0"/>
              </a:spcAft>
              <a:buNone/>
            </a:pPr>
            <a:endParaRPr sz="1400" b="0" i="0" u="none" strike="noStrike" cap="none">
              <a:solidFill>
                <a:schemeClr val="dk1"/>
              </a:solidFill>
              <a:latin typeface="Assistant"/>
              <a:ea typeface="Assistant"/>
              <a:cs typeface="Assistant"/>
              <a:sym typeface="Assistant"/>
            </a:endParaRPr>
          </a:p>
          <a:p>
            <a:pPr marL="0" marR="0" lvl="0" indent="0" algn="l" rtl="0">
              <a:lnSpc>
                <a:spcPct val="100000"/>
              </a:lnSpc>
              <a:spcBef>
                <a:spcPts val="0"/>
              </a:spcBef>
              <a:spcAft>
                <a:spcPts val="0"/>
              </a:spcAft>
              <a:buNone/>
            </a:pPr>
            <a:endParaRPr sz="1400" b="0" i="0" u="none" strike="noStrike" cap="none">
              <a:solidFill>
                <a:schemeClr val="dk1"/>
              </a:solidFill>
              <a:latin typeface="Assistant"/>
              <a:ea typeface="Assistant"/>
              <a:cs typeface="Assistant"/>
              <a:sym typeface="Assistant"/>
            </a:endParaRPr>
          </a:p>
          <a:p>
            <a:pPr marL="0" marR="0" lvl="0" indent="0" algn="l" rtl="0">
              <a:lnSpc>
                <a:spcPct val="100000"/>
              </a:lnSpc>
              <a:spcBef>
                <a:spcPts val="0"/>
              </a:spcBef>
              <a:spcAft>
                <a:spcPts val="0"/>
              </a:spcAft>
              <a:buNone/>
            </a:pPr>
            <a:r>
              <a:rPr lang="en-US" sz="1800" b="0" i="0" u="none" strike="noStrike" cap="none">
                <a:solidFill>
                  <a:srgbClr val="000000"/>
                </a:solidFill>
                <a:latin typeface="Assistant"/>
                <a:ea typeface="Assistant"/>
                <a:cs typeface="Assistant"/>
                <a:sym typeface="Assistant"/>
              </a:rPr>
              <a:t>Is there something </a:t>
            </a:r>
            <a:r>
              <a:rPr lang="en-US" sz="1800" b="1" i="0" u="none" strike="noStrike" cap="none">
                <a:solidFill>
                  <a:srgbClr val="000000"/>
                </a:solidFill>
                <a:latin typeface="Assistant"/>
                <a:ea typeface="Assistant"/>
                <a:cs typeface="Assistant"/>
                <a:sym typeface="Assistant"/>
              </a:rPr>
              <a:t>even smaller </a:t>
            </a:r>
            <a:r>
              <a:rPr lang="en-US" sz="1800" b="0" i="0" u="none" strike="noStrike" cap="none">
                <a:solidFill>
                  <a:srgbClr val="000000"/>
                </a:solidFill>
                <a:latin typeface="Assistant"/>
                <a:ea typeface="Assistant"/>
                <a:cs typeface="Assistant"/>
                <a:sym typeface="Assistant"/>
              </a:rPr>
              <a:t>that constructs all these objects?</a:t>
            </a:r>
            <a:endParaRPr sz="1800" b="0" i="0" u="none" strike="noStrike" cap="none">
              <a:solidFill>
                <a:schemeClr val="dk1"/>
              </a:solidFill>
              <a:latin typeface="Assistant"/>
              <a:ea typeface="Assistant"/>
              <a:cs typeface="Assistant"/>
              <a:sym typeface="Assistant"/>
            </a:endParaRPr>
          </a:p>
        </p:txBody>
      </p:sp>
      <p:sp>
        <p:nvSpPr>
          <p:cNvPr id="175" name="Google Shape;175;p37"/>
          <p:cNvSpPr txBox="1"/>
          <p:nvPr/>
        </p:nvSpPr>
        <p:spPr>
          <a:xfrm>
            <a:off x="812695" y="2907250"/>
            <a:ext cx="1174771"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0" i="1" u="none" strike="noStrike" cap="none">
                <a:solidFill>
                  <a:srgbClr val="000000"/>
                </a:solidFill>
                <a:latin typeface="Arial"/>
                <a:ea typeface="Arial"/>
                <a:cs typeface="Arial"/>
                <a:sym typeface="Arial"/>
              </a:rPr>
              <a:t>Moth’s egg</a:t>
            </a:r>
            <a:endParaRPr sz="1100" b="0" i="1" u="none" strike="noStrike" cap="none">
              <a:solidFill>
                <a:srgbClr val="000000"/>
              </a:solidFill>
              <a:latin typeface="Arial"/>
              <a:ea typeface="Arial"/>
              <a:cs typeface="Arial"/>
              <a:sym typeface="Arial"/>
            </a:endParaRPr>
          </a:p>
        </p:txBody>
      </p:sp>
      <p:sp>
        <p:nvSpPr>
          <p:cNvPr id="176" name="Google Shape;176;p37"/>
          <p:cNvSpPr txBox="1"/>
          <p:nvPr/>
        </p:nvSpPr>
        <p:spPr>
          <a:xfrm>
            <a:off x="895033" y="4900913"/>
            <a:ext cx="279205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0" i="1" u="none" strike="noStrike" cap="none">
                <a:solidFill>
                  <a:srgbClr val="000000"/>
                </a:solidFill>
                <a:latin typeface="Arial"/>
                <a:ea typeface="Arial"/>
                <a:cs typeface="Arial"/>
                <a:sym typeface="Arial"/>
              </a:rPr>
              <a:t>Sponge</a:t>
            </a:r>
            <a:endParaRPr sz="1100" b="0" i="1"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8"/>
          <p:cNvSpPr txBox="1">
            <a:spLocks noGrp="1"/>
          </p:cNvSpPr>
          <p:nvPr>
            <p:ph type="title"/>
          </p:nvPr>
        </p:nvSpPr>
        <p:spPr>
          <a:xfrm>
            <a:off x="61414" y="245247"/>
            <a:ext cx="6573302" cy="782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US"/>
              <a:t>Cell: The building block of life</a:t>
            </a:r>
            <a:endParaRPr/>
          </a:p>
        </p:txBody>
      </p:sp>
      <p:sp>
        <p:nvSpPr>
          <p:cNvPr id="182" name="Google Shape;182;p38"/>
          <p:cNvSpPr/>
          <p:nvPr/>
        </p:nvSpPr>
        <p:spPr>
          <a:xfrm>
            <a:off x="3817229" y="1088575"/>
            <a:ext cx="4083072" cy="286232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Assistant"/>
                <a:ea typeface="Assistant"/>
                <a:cs typeface="Assistant"/>
                <a:sym typeface="Assistant"/>
              </a:rPr>
              <a:t>A </a:t>
            </a:r>
            <a:r>
              <a:rPr lang="en-US" sz="1800" b="1" i="0" u="none" strike="noStrike" cap="none">
                <a:solidFill>
                  <a:schemeClr val="dk1"/>
                </a:solidFill>
                <a:latin typeface="Assistant"/>
                <a:ea typeface="Assistant"/>
                <a:cs typeface="Assistant"/>
                <a:sym typeface="Assistant"/>
              </a:rPr>
              <a:t>cell</a:t>
            </a:r>
            <a:r>
              <a:rPr lang="en-US" sz="1800" b="0" i="0" u="none" strike="noStrike" cap="none">
                <a:solidFill>
                  <a:schemeClr val="dk1"/>
                </a:solidFill>
                <a:latin typeface="Assistant"/>
                <a:ea typeface="Assistant"/>
                <a:cs typeface="Assistant"/>
                <a:sym typeface="Assistant"/>
              </a:rPr>
              <a:t> is like the tiniest building block of life. </a:t>
            </a:r>
            <a:endParaRPr sz="1800" b="0" i="0" u="none" strike="noStrike" cap="none">
              <a:solidFill>
                <a:schemeClr val="dk1"/>
              </a:solidFill>
              <a:latin typeface="Assistant"/>
              <a:ea typeface="Assistant"/>
              <a:cs typeface="Assistant"/>
              <a:sym typeface="Assistant"/>
            </a:endParaRPr>
          </a:p>
          <a:p>
            <a:pPr marL="0" marR="0" lvl="0" indent="0" algn="l" rtl="0">
              <a:lnSpc>
                <a:spcPct val="100000"/>
              </a:lnSpc>
              <a:spcBef>
                <a:spcPts val="0"/>
              </a:spcBef>
              <a:spcAft>
                <a:spcPts val="0"/>
              </a:spcAft>
              <a:buNone/>
            </a:pPr>
            <a:endParaRPr sz="1800" b="0" i="0" u="none" strike="noStrike" cap="none">
              <a:solidFill>
                <a:schemeClr val="dk1"/>
              </a:solidFill>
              <a:latin typeface="Assistant"/>
              <a:ea typeface="Assistant"/>
              <a:cs typeface="Assistant"/>
              <a:sym typeface="Assistant"/>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Assistant"/>
                <a:ea typeface="Assistant"/>
                <a:cs typeface="Assistant"/>
                <a:sym typeface="Assistant"/>
              </a:rPr>
              <a:t>It's the basic unit that makes up all living things.</a:t>
            </a:r>
            <a:endParaRPr/>
          </a:p>
          <a:p>
            <a:pPr marL="285750" marR="0" lvl="0" indent="-17145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ssistant"/>
              <a:ea typeface="Assistant"/>
              <a:cs typeface="Assistant"/>
              <a:sym typeface="Assistant"/>
            </a:endParaRPr>
          </a:p>
          <a:p>
            <a:pPr marL="285750" marR="0" lvl="0" indent="-285750" algn="l" rtl="0">
              <a:lnSpc>
                <a:spcPct val="100000"/>
              </a:lnSpc>
              <a:spcBef>
                <a:spcPts val="0"/>
              </a:spcBef>
              <a:spcAft>
                <a:spcPts val="0"/>
              </a:spcAft>
              <a:buClr>
                <a:srgbClr val="000000"/>
              </a:buClr>
              <a:buSzPts val="1800"/>
              <a:buFont typeface="Arial"/>
              <a:buChar char="•"/>
            </a:pPr>
            <a:r>
              <a:rPr lang="en-US" sz="1800" b="1" i="0" u="none" strike="noStrike" cap="none">
                <a:solidFill>
                  <a:schemeClr val="dk1"/>
                </a:solidFill>
                <a:latin typeface="Assistant"/>
                <a:ea typeface="Assistant"/>
                <a:cs typeface="Assistant"/>
                <a:sym typeface="Assistant"/>
              </a:rPr>
              <a:t>Robert Hooke</a:t>
            </a:r>
            <a:r>
              <a:rPr lang="en-US" sz="1800" b="0" i="0" u="none" strike="noStrike" cap="none">
                <a:solidFill>
                  <a:schemeClr val="dk1"/>
                </a:solidFill>
                <a:latin typeface="Assistant"/>
                <a:ea typeface="Assistant"/>
                <a:cs typeface="Assistant"/>
                <a:sym typeface="Assistant"/>
              </a:rPr>
              <a:t>, an English scientist, is credited with discovering cells by observing </a:t>
            </a:r>
            <a:r>
              <a:rPr lang="en-US" sz="1800" b="1" i="0" u="none" strike="noStrike" cap="none">
                <a:solidFill>
                  <a:schemeClr val="dk1"/>
                </a:solidFill>
                <a:latin typeface="Assistant"/>
                <a:ea typeface="Assistant"/>
                <a:cs typeface="Assistant"/>
                <a:sym typeface="Assistant"/>
              </a:rPr>
              <a:t>cork</a:t>
            </a:r>
            <a:r>
              <a:rPr lang="en-US" sz="1800" b="0" i="0" u="none" strike="noStrike" cap="none">
                <a:solidFill>
                  <a:schemeClr val="dk1"/>
                </a:solidFill>
                <a:latin typeface="Assistant"/>
                <a:ea typeface="Assistant"/>
                <a:cs typeface="Assistant"/>
                <a:sym typeface="Assistant"/>
              </a:rPr>
              <a:t> under a microscope in 1665</a:t>
            </a:r>
            <a:r>
              <a:rPr lang="en-US" sz="1400" b="0" i="0" u="none" strike="noStrike" cap="none">
                <a:solidFill>
                  <a:schemeClr val="dk1"/>
                </a:solidFill>
                <a:latin typeface="Assistant"/>
                <a:ea typeface="Assistant"/>
                <a:cs typeface="Assistant"/>
                <a:sym typeface="Assistant"/>
              </a:rPr>
              <a:t>.</a:t>
            </a:r>
            <a:endParaRPr/>
          </a:p>
        </p:txBody>
      </p:sp>
      <p:pic>
        <p:nvPicPr>
          <p:cNvPr id="183" name="Google Shape;183;p38" descr="undefin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91560" y="1027647"/>
            <a:ext cx="2695523" cy="3595153"/>
          </a:xfrm>
          <a:prstGeom prst="rect">
            <a:avLst/>
          </a:prstGeom>
          <a:noFill/>
          <a:ln>
            <a:noFill/>
          </a:ln>
        </p:spPr>
      </p:pic>
      <p:sp>
        <p:nvSpPr>
          <p:cNvPr id="184" name="Google Shape;184;p38"/>
          <p:cNvSpPr/>
          <p:nvPr/>
        </p:nvSpPr>
        <p:spPr>
          <a:xfrm>
            <a:off x="933489" y="4558720"/>
            <a:ext cx="228460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1" u="none" strike="noStrike" cap="none">
                <a:solidFill>
                  <a:srgbClr val="202122"/>
                </a:solidFill>
                <a:latin typeface="Arial"/>
                <a:ea typeface="Arial"/>
                <a:cs typeface="Arial"/>
                <a:sym typeface="Arial"/>
              </a:rPr>
              <a:t>Cell structure of </a:t>
            </a:r>
            <a:r>
              <a:rPr lang="en-US" sz="1200" b="0" i="1" u="sng" strike="noStrike" cap="none">
                <a:solidFill>
                  <a:srgbClr val="3366CC"/>
                </a:solidFill>
                <a:latin typeface="Arial"/>
                <a:ea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cork</a:t>
            </a:r>
            <a:r>
              <a:rPr lang="en-US" sz="1200" b="0" i="1" u="none" strike="noStrike" cap="none">
                <a:solidFill>
                  <a:srgbClr val="202122"/>
                </a:solidFill>
                <a:latin typeface="Arial"/>
                <a:ea typeface="Arial"/>
                <a:cs typeface="Arial"/>
                <a:sym typeface="Arial"/>
              </a:rPr>
              <a:t> by Hooke</a:t>
            </a:r>
            <a:endParaRPr sz="1200" b="0" i="1" u="none" strike="noStrike" cap="none">
              <a:solidFill>
                <a:srgbClr val="000000"/>
              </a:solidFill>
              <a:latin typeface="Arial"/>
              <a:ea typeface="Arial"/>
              <a:cs typeface="Arial"/>
              <a:sym typeface="Arial"/>
            </a:endParaRPr>
          </a:p>
        </p:txBody>
      </p:sp>
      <p:sp>
        <p:nvSpPr>
          <p:cNvPr id="185" name="Google Shape;185;p38"/>
          <p:cNvSpPr/>
          <p:nvPr/>
        </p:nvSpPr>
        <p:spPr>
          <a:xfrm>
            <a:off x="4100286" y="4097055"/>
            <a:ext cx="3432628"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chemeClr val="dk1"/>
                </a:solidFill>
                <a:latin typeface="Assistant"/>
                <a:ea typeface="Assistant"/>
                <a:cs typeface="Assistant"/>
                <a:sym typeface="Assistant"/>
              </a:rPr>
              <a:t>Did you know?</a:t>
            </a:r>
            <a:endParaRPr/>
          </a:p>
          <a:p>
            <a:pPr marL="0" marR="0" lvl="0" indent="0" algn="l" rtl="0">
              <a:lnSpc>
                <a:spcPct val="100000"/>
              </a:lnSpc>
              <a:spcBef>
                <a:spcPts val="0"/>
              </a:spcBef>
              <a:spcAft>
                <a:spcPts val="0"/>
              </a:spcAft>
              <a:buNone/>
            </a:pPr>
            <a:r>
              <a:rPr lang="en-US" sz="1400" b="0" i="0" u="none" strike="noStrike" cap="none">
                <a:solidFill>
                  <a:schemeClr val="dk1"/>
                </a:solidFill>
                <a:latin typeface="Assistant"/>
                <a:ea typeface="Assistant"/>
                <a:cs typeface="Assistant"/>
                <a:sym typeface="Assistant"/>
              </a:rPr>
              <a:t>There are roughly about 9,000 to 10,000 cells in the tip of your finger!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9"/>
          <p:cNvSpPr txBox="1">
            <a:spLocks noGrp="1"/>
          </p:cNvSpPr>
          <p:nvPr>
            <p:ph type="title"/>
          </p:nvPr>
        </p:nvSpPr>
        <p:spPr>
          <a:xfrm>
            <a:off x="61414" y="245247"/>
            <a:ext cx="6573302" cy="782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US"/>
              <a:t>Diversity in Living Organisms</a:t>
            </a:r>
            <a:endParaRPr/>
          </a:p>
        </p:txBody>
      </p:sp>
      <p:sp>
        <p:nvSpPr>
          <p:cNvPr id="191" name="Google Shape;191;p39"/>
          <p:cNvSpPr/>
          <p:nvPr/>
        </p:nvSpPr>
        <p:spPr>
          <a:xfrm>
            <a:off x="3348065" y="1027647"/>
            <a:ext cx="1474381" cy="468000"/>
          </a:xfrm>
          <a:prstGeom prst="rect">
            <a:avLst/>
          </a:prstGeom>
          <a:solidFill>
            <a:schemeClr val="accent5"/>
          </a:solidFill>
          <a:ln w="25400" cap="flat" cmpd="sng">
            <a:solidFill>
              <a:srgbClr val="006E7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ORGANISMS</a:t>
            </a:r>
            <a:endParaRPr sz="1400" b="0" i="0" u="none" strike="noStrike" cap="none">
              <a:solidFill>
                <a:schemeClr val="lt1"/>
              </a:solidFill>
              <a:latin typeface="Arial"/>
              <a:ea typeface="Arial"/>
              <a:cs typeface="Arial"/>
              <a:sym typeface="Arial"/>
            </a:endParaRPr>
          </a:p>
        </p:txBody>
      </p:sp>
      <p:cxnSp>
        <p:nvCxnSpPr>
          <p:cNvPr id="192" name="Google Shape;192;p39"/>
          <p:cNvCxnSpPr>
            <a:stCxn id="191" idx="1"/>
          </p:cNvCxnSpPr>
          <p:nvPr/>
        </p:nvCxnSpPr>
        <p:spPr>
          <a:xfrm flipH="1">
            <a:off x="2686565" y="1261647"/>
            <a:ext cx="661500" cy="666300"/>
          </a:xfrm>
          <a:prstGeom prst="bentConnector2">
            <a:avLst/>
          </a:prstGeom>
          <a:noFill/>
          <a:ln w="9525" cap="flat" cmpd="sng">
            <a:solidFill>
              <a:schemeClr val="dk1"/>
            </a:solidFill>
            <a:prstDash val="solid"/>
            <a:round/>
            <a:headEnd type="none" w="sm" len="sm"/>
            <a:tailEnd type="triangle" w="med" len="med"/>
          </a:ln>
        </p:spPr>
      </p:cxnSp>
      <p:cxnSp>
        <p:nvCxnSpPr>
          <p:cNvPr id="193" name="Google Shape;193;p39"/>
          <p:cNvCxnSpPr>
            <a:stCxn id="191" idx="3"/>
          </p:cNvCxnSpPr>
          <p:nvPr/>
        </p:nvCxnSpPr>
        <p:spPr>
          <a:xfrm>
            <a:off x="4822446" y="1261647"/>
            <a:ext cx="571800" cy="687600"/>
          </a:xfrm>
          <a:prstGeom prst="bentConnector2">
            <a:avLst/>
          </a:prstGeom>
          <a:noFill/>
          <a:ln w="9525" cap="flat" cmpd="sng">
            <a:solidFill>
              <a:schemeClr val="dk1"/>
            </a:solidFill>
            <a:prstDash val="solid"/>
            <a:round/>
            <a:headEnd type="none" w="sm" len="sm"/>
            <a:tailEnd type="triangle" w="med" len="med"/>
          </a:ln>
        </p:spPr>
      </p:cxnSp>
      <p:sp>
        <p:nvSpPr>
          <p:cNvPr id="194" name="Google Shape;194;p39"/>
          <p:cNvSpPr/>
          <p:nvPr/>
        </p:nvSpPr>
        <p:spPr>
          <a:xfrm>
            <a:off x="2047349" y="1928037"/>
            <a:ext cx="1474381" cy="468000"/>
          </a:xfrm>
          <a:prstGeom prst="rect">
            <a:avLst/>
          </a:prstGeom>
          <a:solidFill>
            <a:schemeClr val="accent5"/>
          </a:solidFill>
          <a:ln w="25400" cap="flat" cmpd="sng">
            <a:solidFill>
              <a:srgbClr val="006E7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UNICELLULAR</a:t>
            </a:r>
            <a:endParaRPr sz="1400" b="0" i="0" u="none" strike="noStrike" cap="none">
              <a:solidFill>
                <a:schemeClr val="lt1"/>
              </a:solidFill>
              <a:latin typeface="Arial"/>
              <a:ea typeface="Arial"/>
              <a:cs typeface="Arial"/>
              <a:sym typeface="Arial"/>
            </a:endParaRPr>
          </a:p>
        </p:txBody>
      </p:sp>
      <p:sp>
        <p:nvSpPr>
          <p:cNvPr id="195" name="Google Shape;195;p39"/>
          <p:cNvSpPr/>
          <p:nvPr/>
        </p:nvSpPr>
        <p:spPr>
          <a:xfrm>
            <a:off x="4657060" y="1928037"/>
            <a:ext cx="1729563" cy="468000"/>
          </a:xfrm>
          <a:prstGeom prst="rect">
            <a:avLst/>
          </a:prstGeom>
          <a:solidFill>
            <a:schemeClr val="accent5"/>
          </a:solidFill>
          <a:ln w="25400" cap="flat" cmpd="sng">
            <a:solidFill>
              <a:srgbClr val="006E7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MULTICELLULAR</a:t>
            </a:r>
            <a:endParaRPr sz="1400" b="0" i="0" u="none" strike="noStrike" cap="none">
              <a:solidFill>
                <a:schemeClr val="lt1"/>
              </a:solidFill>
              <a:latin typeface="Arial"/>
              <a:ea typeface="Arial"/>
              <a:cs typeface="Arial"/>
              <a:sym typeface="Arial"/>
            </a:endParaRPr>
          </a:p>
        </p:txBody>
      </p:sp>
      <p:cxnSp>
        <p:nvCxnSpPr>
          <p:cNvPr id="196" name="Google Shape;196;p39"/>
          <p:cNvCxnSpPr>
            <a:stCxn id="194" idx="2"/>
          </p:cNvCxnSpPr>
          <p:nvPr/>
        </p:nvCxnSpPr>
        <p:spPr>
          <a:xfrm>
            <a:off x="2784540" y="2396037"/>
            <a:ext cx="8400" cy="630600"/>
          </a:xfrm>
          <a:prstGeom prst="straightConnector1">
            <a:avLst/>
          </a:prstGeom>
          <a:noFill/>
          <a:ln w="9525" cap="flat" cmpd="sng">
            <a:solidFill>
              <a:schemeClr val="dk1"/>
            </a:solidFill>
            <a:prstDash val="solid"/>
            <a:round/>
            <a:headEnd type="none" w="sm" len="sm"/>
            <a:tailEnd type="triangle" w="med" len="med"/>
          </a:ln>
        </p:spPr>
      </p:cxnSp>
      <p:sp>
        <p:nvSpPr>
          <p:cNvPr id="197" name="Google Shape;197;p39"/>
          <p:cNvSpPr/>
          <p:nvPr/>
        </p:nvSpPr>
        <p:spPr>
          <a:xfrm>
            <a:off x="1679944" y="3026735"/>
            <a:ext cx="2296633" cy="468000"/>
          </a:xfrm>
          <a:prstGeom prst="rect">
            <a:avLst/>
          </a:prstGeom>
          <a:solidFill>
            <a:schemeClr val="accent5"/>
          </a:solidFill>
          <a:ln w="25400" cap="flat" cmpd="sng">
            <a:solidFill>
              <a:srgbClr val="006E7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Organisms made up of a single cell</a:t>
            </a:r>
            <a:endParaRPr sz="1400" b="0" i="0" u="none" strike="noStrike" cap="none">
              <a:solidFill>
                <a:schemeClr val="lt1"/>
              </a:solidFill>
              <a:latin typeface="Arial"/>
              <a:ea typeface="Arial"/>
              <a:cs typeface="Arial"/>
              <a:sym typeface="Arial"/>
            </a:endParaRPr>
          </a:p>
        </p:txBody>
      </p:sp>
      <p:sp>
        <p:nvSpPr>
          <p:cNvPr id="198" name="Google Shape;198;p39"/>
          <p:cNvSpPr/>
          <p:nvPr/>
        </p:nvSpPr>
        <p:spPr>
          <a:xfrm>
            <a:off x="4373524" y="3026735"/>
            <a:ext cx="2296633" cy="468000"/>
          </a:xfrm>
          <a:prstGeom prst="rect">
            <a:avLst/>
          </a:prstGeom>
          <a:solidFill>
            <a:schemeClr val="accent5"/>
          </a:solidFill>
          <a:ln w="25400" cap="flat" cmpd="sng">
            <a:solidFill>
              <a:srgbClr val="006E7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Organisms made up of  multiple cells</a:t>
            </a:r>
            <a:endParaRPr sz="1400" b="0" i="0" u="none" strike="noStrike" cap="none">
              <a:solidFill>
                <a:schemeClr val="lt1"/>
              </a:solidFill>
              <a:latin typeface="Arial"/>
              <a:ea typeface="Arial"/>
              <a:cs typeface="Arial"/>
              <a:sym typeface="Arial"/>
            </a:endParaRPr>
          </a:p>
        </p:txBody>
      </p:sp>
      <p:cxnSp>
        <p:nvCxnSpPr>
          <p:cNvPr id="199" name="Google Shape;199;p39"/>
          <p:cNvCxnSpPr/>
          <p:nvPr/>
        </p:nvCxnSpPr>
        <p:spPr>
          <a:xfrm>
            <a:off x="5431451" y="2385488"/>
            <a:ext cx="8279" cy="630698"/>
          </a:xfrm>
          <a:prstGeom prst="straightConnector1">
            <a:avLst/>
          </a:prstGeom>
          <a:noFill/>
          <a:ln w="9525" cap="flat" cmpd="sng">
            <a:solidFill>
              <a:schemeClr val="dk1"/>
            </a:solidFill>
            <a:prstDash val="solid"/>
            <a:round/>
            <a:headEnd type="none" w="sm" len="sm"/>
            <a:tailEnd type="triangle" w="med" len="med"/>
          </a:ln>
        </p:spPr>
      </p:cxnSp>
      <p:pic>
        <p:nvPicPr>
          <p:cNvPr id="200" name="Google Shape;200;p3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679947" y="3706500"/>
            <a:ext cx="1018753" cy="782400"/>
          </a:xfrm>
          <a:prstGeom prst="rect">
            <a:avLst/>
          </a:prstGeom>
          <a:noFill/>
          <a:ln>
            <a:noFill/>
          </a:ln>
        </p:spPr>
      </p:pic>
      <p:pic>
        <p:nvPicPr>
          <p:cNvPr id="201" name="Google Shape;201;p3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792950" y="3706500"/>
            <a:ext cx="930525" cy="782400"/>
          </a:xfrm>
          <a:prstGeom prst="rect">
            <a:avLst/>
          </a:prstGeom>
          <a:noFill/>
          <a:ln>
            <a:noFill/>
          </a:ln>
        </p:spPr>
      </p:pic>
      <p:sp>
        <p:nvSpPr>
          <p:cNvPr id="202" name="Google Shape;202;p39"/>
          <p:cNvSpPr txBox="1"/>
          <p:nvPr/>
        </p:nvSpPr>
        <p:spPr>
          <a:xfrm>
            <a:off x="1768100" y="4396025"/>
            <a:ext cx="930600" cy="23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i="1">
                <a:latin typeface="Assistant"/>
                <a:ea typeface="Assistant"/>
                <a:cs typeface="Assistant"/>
                <a:sym typeface="Assistant"/>
              </a:rPr>
              <a:t>Amoeba</a:t>
            </a:r>
            <a:endParaRPr i="1">
              <a:latin typeface="Assistant"/>
              <a:ea typeface="Assistant"/>
              <a:cs typeface="Assistant"/>
              <a:sym typeface="Assistant"/>
            </a:endParaRPr>
          </a:p>
        </p:txBody>
      </p:sp>
      <p:sp>
        <p:nvSpPr>
          <p:cNvPr id="203" name="Google Shape;203;p39"/>
          <p:cNvSpPr txBox="1"/>
          <p:nvPr/>
        </p:nvSpPr>
        <p:spPr>
          <a:xfrm>
            <a:off x="2792900" y="4395000"/>
            <a:ext cx="930600" cy="23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i="1">
                <a:latin typeface="Assistant"/>
                <a:ea typeface="Assistant"/>
                <a:cs typeface="Assistant"/>
                <a:sym typeface="Assistant"/>
              </a:rPr>
              <a:t>Bacteria</a:t>
            </a:r>
            <a:endParaRPr i="1">
              <a:latin typeface="Assistant"/>
              <a:ea typeface="Assistant"/>
              <a:cs typeface="Assistant"/>
              <a:sym typeface="Assistant"/>
            </a:endParaRPr>
          </a:p>
        </p:txBody>
      </p:sp>
      <p:pic>
        <p:nvPicPr>
          <p:cNvPr id="204" name="Google Shape;204;p39"/>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462004" y="3706500"/>
            <a:ext cx="1067645" cy="782400"/>
          </a:xfrm>
          <a:prstGeom prst="rect">
            <a:avLst/>
          </a:prstGeom>
          <a:noFill/>
          <a:ln>
            <a:noFill/>
          </a:ln>
        </p:spPr>
      </p:pic>
      <p:pic>
        <p:nvPicPr>
          <p:cNvPr id="205" name="Google Shape;205;p39"/>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5611875" y="3706500"/>
            <a:ext cx="930600" cy="729100"/>
          </a:xfrm>
          <a:prstGeom prst="rect">
            <a:avLst/>
          </a:prstGeom>
          <a:noFill/>
          <a:ln>
            <a:noFill/>
          </a:ln>
        </p:spPr>
      </p:pic>
      <p:sp>
        <p:nvSpPr>
          <p:cNvPr id="206" name="Google Shape;206;p39"/>
          <p:cNvSpPr txBox="1"/>
          <p:nvPr/>
        </p:nvSpPr>
        <p:spPr>
          <a:xfrm>
            <a:off x="4530525" y="4374025"/>
            <a:ext cx="930600" cy="23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i="1">
                <a:latin typeface="Assistant"/>
                <a:ea typeface="Assistant"/>
                <a:cs typeface="Assistant"/>
                <a:sym typeface="Assistant"/>
              </a:rPr>
              <a:t>Plants</a:t>
            </a:r>
            <a:endParaRPr i="1">
              <a:latin typeface="Assistant"/>
              <a:ea typeface="Assistant"/>
              <a:cs typeface="Assistant"/>
              <a:sym typeface="Assistant"/>
            </a:endParaRPr>
          </a:p>
        </p:txBody>
      </p:sp>
      <p:sp>
        <p:nvSpPr>
          <p:cNvPr id="207" name="Google Shape;207;p39"/>
          <p:cNvSpPr txBox="1"/>
          <p:nvPr/>
        </p:nvSpPr>
        <p:spPr>
          <a:xfrm>
            <a:off x="5704125" y="4374025"/>
            <a:ext cx="930600" cy="23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i="1">
                <a:latin typeface="Assistant"/>
                <a:ea typeface="Assistant"/>
                <a:cs typeface="Assistant"/>
                <a:sym typeface="Assistant"/>
              </a:rPr>
              <a:t>Animals</a:t>
            </a:r>
            <a:endParaRPr i="1">
              <a:latin typeface="Assistant"/>
              <a:ea typeface="Assistant"/>
              <a:cs typeface="Assistant"/>
              <a:sym typeface="Assistan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5"/>
          <p:cNvSpPr txBox="1">
            <a:spLocks noGrp="1"/>
          </p:cNvSpPr>
          <p:nvPr>
            <p:ph type="title"/>
          </p:nvPr>
        </p:nvSpPr>
        <p:spPr>
          <a:xfrm>
            <a:off x="61414" y="245247"/>
            <a:ext cx="4973100" cy="782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US"/>
              <a:t>Inside the Cell</a:t>
            </a:r>
            <a:endParaRPr/>
          </a:p>
        </p:txBody>
      </p:sp>
      <p:pic>
        <p:nvPicPr>
          <p:cNvPr id="213" name="Google Shape;213;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5772" y="962027"/>
            <a:ext cx="3236686" cy="3701600"/>
          </a:xfrm>
          <a:prstGeom prst="rect">
            <a:avLst/>
          </a:prstGeom>
          <a:noFill/>
          <a:ln>
            <a:noFill/>
          </a:ln>
        </p:spPr>
      </p:pic>
      <p:sp>
        <p:nvSpPr>
          <p:cNvPr id="214" name="Google Shape;214;p5"/>
          <p:cNvSpPr/>
          <p:nvPr/>
        </p:nvSpPr>
        <p:spPr>
          <a:xfrm>
            <a:off x="1414656" y="4653654"/>
            <a:ext cx="95891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1" u="none" strike="noStrike" cap="none">
                <a:solidFill>
                  <a:srgbClr val="000000"/>
                </a:solidFill>
                <a:latin typeface="Arial"/>
                <a:ea typeface="Arial"/>
                <a:cs typeface="Arial"/>
                <a:sym typeface="Arial"/>
              </a:rPr>
              <a:t>Animal Cell</a:t>
            </a:r>
            <a:endParaRPr sz="1200" b="0" i="1" u="none" strike="noStrike" cap="none">
              <a:solidFill>
                <a:srgbClr val="000000"/>
              </a:solidFill>
              <a:latin typeface="Arial"/>
              <a:ea typeface="Arial"/>
              <a:cs typeface="Arial"/>
              <a:sym typeface="Arial"/>
            </a:endParaRPr>
          </a:p>
        </p:txBody>
      </p:sp>
      <p:sp>
        <p:nvSpPr>
          <p:cNvPr id="215" name="Google Shape;215;p5"/>
          <p:cNvSpPr/>
          <p:nvPr/>
        </p:nvSpPr>
        <p:spPr>
          <a:xfrm>
            <a:off x="3882572" y="2195684"/>
            <a:ext cx="343262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chemeClr val="dk1"/>
                </a:solidFill>
                <a:latin typeface="Assistant"/>
                <a:ea typeface="Assistant"/>
                <a:cs typeface="Assistant"/>
                <a:sym typeface="Assistant"/>
              </a:rPr>
              <a:t>What can you see inside the cell?</a:t>
            </a:r>
            <a:endParaRPr sz="1800" b="1" i="0" u="none" strike="noStrike" cap="none">
              <a:solidFill>
                <a:schemeClr val="dk1"/>
              </a:solidFill>
              <a:latin typeface="Assistant"/>
              <a:ea typeface="Assistant"/>
              <a:cs typeface="Assistant"/>
              <a:sym typeface="Assistan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0"/>
          <p:cNvSpPr txBox="1">
            <a:spLocks noGrp="1"/>
          </p:cNvSpPr>
          <p:nvPr>
            <p:ph type="title"/>
          </p:nvPr>
        </p:nvSpPr>
        <p:spPr>
          <a:xfrm>
            <a:off x="61414" y="245247"/>
            <a:ext cx="4973100" cy="782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US"/>
              <a:t>Cell Organelles</a:t>
            </a:r>
            <a:endParaRPr/>
          </a:p>
        </p:txBody>
      </p:sp>
      <p:pic>
        <p:nvPicPr>
          <p:cNvPr id="221" name="Google Shape;221;p4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5772" y="962027"/>
            <a:ext cx="3236686" cy="3701600"/>
          </a:xfrm>
          <a:prstGeom prst="rect">
            <a:avLst/>
          </a:prstGeom>
          <a:noFill/>
          <a:ln>
            <a:noFill/>
          </a:ln>
        </p:spPr>
      </p:pic>
      <p:sp>
        <p:nvSpPr>
          <p:cNvPr id="222" name="Google Shape;222;p40"/>
          <p:cNvSpPr/>
          <p:nvPr/>
        </p:nvSpPr>
        <p:spPr>
          <a:xfrm>
            <a:off x="1414656" y="4653654"/>
            <a:ext cx="95891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1" u="none" strike="noStrike" cap="none">
                <a:solidFill>
                  <a:srgbClr val="000000"/>
                </a:solidFill>
                <a:latin typeface="Arial"/>
                <a:ea typeface="Arial"/>
                <a:cs typeface="Arial"/>
                <a:sym typeface="Arial"/>
              </a:rPr>
              <a:t>Animal Cell</a:t>
            </a:r>
            <a:endParaRPr sz="1200" b="0" i="1" u="none" strike="noStrike" cap="none">
              <a:solidFill>
                <a:srgbClr val="000000"/>
              </a:solidFill>
              <a:latin typeface="Arial"/>
              <a:ea typeface="Arial"/>
              <a:cs typeface="Arial"/>
              <a:sym typeface="Arial"/>
            </a:endParaRPr>
          </a:p>
        </p:txBody>
      </p:sp>
      <p:sp>
        <p:nvSpPr>
          <p:cNvPr id="223" name="Google Shape;223;p40"/>
          <p:cNvSpPr/>
          <p:nvPr/>
        </p:nvSpPr>
        <p:spPr>
          <a:xfrm>
            <a:off x="4093028" y="1731227"/>
            <a:ext cx="4557485" cy="175432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1" i="0" u="none" strike="noStrike" cap="none">
                <a:solidFill>
                  <a:schemeClr val="dk1"/>
                </a:solidFill>
                <a:latin typeface="Assistant"/>
                <a:ea typeface="Assistant"/>
                <a:cs typeface="Assistant"/>
                <a:sym typeface="Assistant"/>
              </a:rPr>
              <a:t>Organelles</a:t>
            </a:r>
            <a:r>
              <a:rPr lang="en-US" sz="1800" b="0" i="0" u="none" strike="noStrike" cap="none">
                <a:solidFill>
                  <a:schemeClr val="dk1"/>
                </a:solidFill>
                <a:latin typeface="Assistant"/>
                <a:ea typeface="Assistant"/>
                <a:cs typeface="Assistant"/>
                <a:sym typeface="Assistant"/>
              </a:rPr>
              <a:t> are tiny structures inside cells that work together to keep the cell alive and functioning. </a:t>
            </a:r>
            <a:endParaRPr sz="1800" b="0" i="0" u="none" strike="noStrike" cap="none">
              <a:solidFill>
                <a:schemeClr val="dk1"/>
              </a:solidFill>
              <a:latin typeface="Assistant"/>
              <a:ea typeface="Assistant"/>
              <a:cs typeface="Assistant"/>
              <a:sym typeface="Assistant"/>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Assistant"/>
                <a:ea typeface="Assistant"/>
                <a:cs typeface="Assistant"/>
                <a:sym typeface="Assistant"/>
              </a:rPr>
              <a:t>They're like the different parts of a machine that work together to make the whole thing work properly.</a:t>
            </a:r>
            <a:endParaRPr sz="1800" b="0" i="0" u="none" strike="noStrike" cap="none">
              <a:solidFill>
                <a:schemeClr val="dk1"/>
              </a:solidFill>
              <a:latin typeface="Assistant"/>
              <a:ea typeface="Assistant"/>
              <a:cs typeface="Assistant"/>
              <a:sym typeface="Assistant"/>
            </a:endParaRPr>
          </a:p>
        </p:txBody>
      </p:sp>
      <p:cxnSp>
        <p:nvCxnSpPr>
          <p:cNvPr id="224" name="Google Shape;224;p40"/>
          <p:cNvCxnSpPr/>
          <p:nvPr/>
        </p:nvCxnSpPr>
        <p:spPr>
          <a:xfrm rot="10800000" flipH="1">
            <a:off x="2330273" y="1191297"/>
            <a:ext cx="841341" cy="1106259"/>
          </a:xfrm>
          <a:prstGeom prst="straightConnector1">
            <a:avLst/>
          </a:prstGeom>
          <a:noFill/>
          <a:ln w="9525" cap="flat" cmpd="sng">
            <a:solidFill>
              <a:schemeClr val="dk1"/>
            </a:solidFill>
            <a:prstDash val="solid"/>
            <a:round/>
            <a:headEnd type="none" w="sm" len="sm"/>
            <a:tailEnd type="triangle" w="med" len="med"/>
          </a:ln>
        </p:spPr>
      </p:cxnSp>
      <p:cxnSp>
        <p:nvCxnSpPr>
          <p:cNvPr id="225" name="Google Shape;225;p40"/>
          <p:cNvCxnSpPr/>
          <p:nvPr/>
        </p:nvCxnSpPr>
        <p:spPr>
          <a:xfrm rot="10800000" flipH="1">
            <a:off x="3432144" y="1027647"/>
            <a:ext cx="841341" cy="1106259"/>
          </a:xfrm>
          <a:prstGeom prst="straightConnector1">
            <a:avLst/>
          </a:prstGeom>
          <a:noFill/>
          <a:ln w="9525" cap="flat" cmpd="sng">
            <a:solidFill>
              <a:schemeClr val="dk1"/>
            </a:solidFill>
            <a:prstDash val="solid"/>
            <a:round/>
            <a:headEnd type="none" w="sm" len="sm"/>
            <a:tailEnd type="triangle" w="med" len="med"/>
          </a:ln>
        </p:spPr>
      </p:cxnSp>
      <p:cxnSp>
        <p:nvCxnSpPr>
          <p:cNvPr id="226" name="Google Shape;226;p40"/>
          <p:cNvCxnSpPr/>
          <p:nvPr/>
        </p:nvCxnSpPr>
        <p:spPr>
          <a:xfrm>
            <a:off x="2750943" y="3714650"/>
            <a:ext cx="870371" cy="529361"/>
          </a:xfrm>
          <a:prstGeom prst="straightConnector1">
            <a:avLst/>
          </a:prstGeom>
          <a:noFill/>
          <a:ln w="9525" cap="flat" cmpd="sng">
            <a:solidFill>
              <a:schemeClr val="dk1"/>
            </a:solidFill>
            <a:prstDash val="solid"/>
            <a:round/>
            <a:headEnd type="none" w="sm" len="sm"/>
            <a:tailEnd type="triangle" w="med" len="med"/>
          </a:ln>
        </p:spPr>
      </p:cxnSp>
      <p:cxnSp>
        <p:nvCxnSpPr>
          <p:cNvPr id="227" name="Google Shape;227;p40"/>
          <p:cNvCxnSpPr/>
          <p:nvPr/>
        </p:nvCxnSpPr>
        <p:spPr>
          <a:xfrm rot="10800000">
            <a:off x="478971" y="1407886"/>
            <a:ext cx="647831" cy="660401"/>
          </a:xfrm>
          <a:prstGeom prst="straightConnector1">
            <a:avLst/>
          </a:prstGeom>
          <a:noFill/>
          <a:ln w="9525" cap="flat" cmpd="sng">
            <a:solidFill>
              <a:schemeClr val="dk1"/>
            </a:solidFill>
            <a:prstDash val="solid"/>
            <a:round/>
            <a:headEnd type="none" w="sm" len="sm"/>
            <a:tailEnd type="triangle" w="med" len="med"/>
          </a:ln>
        </p:spPr>
      </p:cxnSp>
      <p:cxnSp>
        <p:nvCxnSpPr>
          <p:cNvPr id="228" name="Google Shape;228;p40"/>
          <p:cNvCxnSpPr/>
          <p:nvPr/>
        </p:nvCxnSpPr>
        <p:spPr>
          <a:xfrm>
            <a:off x="2866213" y="2896845"/>
            <a:ext cx="986601" cy="654155"/>
          </a:xfrm>
          <a:prstGeom prst="straightConnector1">
            <a:avLst/>
          </a:prstGeom>
          <a:noFill/>
          <a:ln w="9525" cap="flat" cmpd="sng">
            <a:solidFill>
              <a:schemeClr val="dk1"/>
            </a:solidFill>
            <a:prstDash val="solid"/>
            <a:round/>
            <a:headEnd type="none" w="sm" len="sm"/>
            <a:tailEnd type="triangle" w="med" len="med"/>
          </a:ln>
        </p:spPr>
      </p:cxnSp>
      <p:sp>
        <p:nvSpPr>
          <p:cNvPr id="229" name="Google Shape;229;p40"/>
          <p:cNvSpPr txBox="1"/>
          <p:nvPr/>
        </p:nvSpPr>
        <p:spPr>
          <a:xfrm>
            <a:off x="3852814" y="732971"/>
            <a:ext cx="177872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Cell Membrane</a:t>
            </a:r>
            <a:endParaRPr sz="1400" b="1" i="0" u="none" strike="noStrike" cap="none">
              <a:solidFill>
                <a:srgbClr val="000000"/>
              </a:solidFill>
              <a:latin typeface="Arial"/>
              <a:ea typeface="Arial"/>
              <a:cs typeface="Arial"/>
              <a:sym typeface="Arial"/>
            </a:endParaRPr>
          </a:p>
        </p:txBody>
      </p:sp>
      <p:sp>
        <p:nvSpPr>
          <p:cNvPr id="230" name="Google Shape;230;p40"/>
          <p:cNvSpPr txBox="1"/>
          <p:nvPr/>
        </p:nvSpPr>
        <p:spPr>
          <a:xfrm>
            <a:off x="3255785" y="3503292"/>
            <a:ext cx="254267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Endoplasmic Reticulum</a:t>
            </a:r>
            <a:endParaRPr sz="1400" b="1" i="0" u="none" strike="noStrike" cap="none">
              <a:solidFill>
                <a:srgbClr val="000000"/>
              </a:solidFill>
              <a:latin typeface="Arial"/>
              <a:ea typeface="Arial"/>
              <a:cs typeface="Arial"/>
              <a:sym typeface="Arial"/>
            </a:endParaRPr>
          </a:p>
        </p:txBody>
      </p:sp>
      <p:sp>
        <p:nvSpPr>
          <p:cNvPr id="231" name="Google Shape;231;p40"/>
          <p:cNvSpPr txBox="1"/>
          <p:nvPr/>
        </p:nvSpPr>
        <p:spPr>
          <a:xfrm>
            <a:off x="3083435" y="4160050"/>
            <a:ext cx="177872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Mitochondria</a:t>
            </a:r>
            <a:endParaRPr sz="1400" b="1" i="0" u="none" strike="noStrike" cap="none">
              <a:solidFill>
                <a:srgbClr val="000000"/>
              </a:solidFill>
              <a:latin typeface="Arial"/>
              <a:ea typeface="Arial"/>
              <a:cs typeface="Arial"/>
              <a:sym typeface="Arial"/>
            </a:endParaRPr>
          </a:p>
        </p:txBody>
      </p:sp>
      <p:sp>
        <p:nvSpPr>
          <p:cNvPr id="232" name="Google Shape;232;p40"/>
          <p:cNvSpPr txBox="1"/>
          <p:nvPr/>
        </p:nvSpPr>
        <p:spPr>
          <a:xfrm>
            <a:off x="2746934" y="962027"/>
            <a:ext cx="177872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Nucleus</a:t>
            </a:r>
            <a:endParaRPr sz="1400" b="1" i="0" u="none" strike="noStrike" cap="none">
              <a:solidFill>
                <a:srgbClr val="000000"/>
              </a:solidFill>
              <a:latin typeface="Arial"/>
              <a:ea typeface="Arial"/>
              <a:cs typeface="Arial"/>
              <a:sym typeface="Arial"/>
            </a:endParaRPr>
          </a:p>
        </p:txBody>
      </p:sp>
      <p:sp>
        <p:nvSpPr>
          <p:cNvPr id="233" name="Google Shape;233;p40"/>
          <p:cNvSpPr txBox="1"/>
          <p:nvPr/>
        </p:nvSpPr>
        <p:spPr>
          <a:xfrm>
            <a:off x="44274" y="1109783"/>
            <a:ext cx="177872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Cytoplasm</a:t>
            </a:r>
            <a:endParaRPr sz="1400" b="1"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1"/>
          <p:cNvSpPr txBox="1">
            <a:spLocks noGrp="1"/>
          </p:cNvSpPr>
          <p:nvPr>
            <p:ph type="title"/>
          </p:nvPr>
        </p:nvSpPr>
        <p:spPr>
          <a:xfrm>
            <a:off x="61413" y="245247"/>
            <a:ext cx="5737043" cy="782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US"/>
              <a:t>Nucleus - The Command Center</a:t>
            </a:r>
            <a:endParaRPr/>
          </a:p>
        </p:txBody>
      </p:sp>
      <p:pic>
        <p:nvPicPr>
          <p:cNvPr id="239" name="Google Shape;239;p4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5772" y="962027"/>
            <a:ext cx="3236686" cy="3701600"/>
          </a:xfrm>
          <a:prstGeom prst="rect">
            <a:avLst/>
          </a:prstGeom>
          <a:noFill/>
          <a:ln>
            <a:noFill/>
          </a:ln>
        </p:spPr>
      </p:pic>
      <p:sp>
        <p:nvSpPr>
          <p:cNvPr id="240" name="Google Shape;240;p41"/>
          <p:cNvSpPr/>
          <p:nvPr/>
        </p:nvSpPr>
        <p:spPr>
          <a:xfrm>
            <a:off x="1414656" y="4653654"/>
            <a:ext cx="95891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1" u="none" strike="noStrike" cap="none">
                <a:solidFill>
                  <a:srgbClr val="000000"/>
                </a:solidFill>
                <a:latin typeface="Arial"/>
                <a:ea typeface="Arial"/>
                <a:cs typeface="Arial"/>
                <a:sym typeface="Arial"/>
              </a:rPr>
              <a:t>Animal Cell</a:t>
            </a:r>
            <a:endParaRPr sz="1200" b="0" i="1" u="none" strike="noStrike" cap="none">
              <a:solidFill>
                <a:srgbClr val="000000"/>
              </a:solidFill>
              <a:latin typeface="Arial"/>
              <a:ea typeface="Arial"/>
              <a:cs typeface="Arial"/>
              <a:sym typeface="Arial"/>
            </a:endParaRPr>
          </a:p>
        </p:txBody>
      </p:sp>
      <p:sp>
        <p:nvSpPr>
          <p:cNvPr id="241" name="Google Shape;241;p41"/>
          <p:cNvSpPr/>
          <p:nvPr/>
        </p:nvSpPr>
        <p:spPr>
          <a:xfrm>
            <a:off x="3766091" y="1455655"/>
            <a:ext cx="4557485" cy="2308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chemeClr val="dk1"/>
                </a:solidFill>
                <a:latin typeface="Assistant"/>
                <a:ea typeface="Assistant"/>
                <a:cs typeface="Assistant"/>
                <a:sym typeface="Assistant"/>
              </a:rPr>
              <a:t>Nucleus</a:t>
            </a:r>
            <a:r>
              <a:rPr lang="en-US" sz="1800" b="0" i="0" u="none" strike="noStrike" cap="none">
                <a:solidFill>
                  <a:schemeClr val="dk1"/>
                </a:solidFill>
                <a:latin typeface="Assistant"/>
                <a:ea typeface="Assistant"/>
                <a:cs typeface="Assistant"/>
                <a:sym typeface="Assistant"/>
              </a:rPr>
              <a:t>: The organelle that contains the cell's genetic material (DNA) and controls cellular activities.</a:t>
            </a:r>
            <a:endParaRPr/>
          </a:p>
          <a:p>
            <a:pPr marL="0" marR="0" lvl="0" indent="0" algn="l" rtl="0">
              <a:lnSpc>
                <a:spcPct val="100000"/>
              </a:lnSpc>
              <a:spcBef>
                <a:spcPts val="0"/>
              </a:spcBef>
              <a:spcAft>
                <a:spcPts val="0"/>
              </a:spcAft>
              <a:buNone/>
            </a:pPr>
            <a:endParaRPr sz="1800" b="0" i="0" u="none" strike="noStrike" cap="none">
              <a:solidFill>
                <a:schemeClr val="dk1"/>
              </a:solidFill>
              <a:latin typeface="Assistant"/>
              <a:ea typeface="Assistant"/>
              <a:cs typeface="Assistant"/>
              <a:sym typeface="Assistant"/>
            </a:endParaRPr>
          </a:p>
          <a:p>
            <a:pPr marL="0" marR="0" lvl="0" indent="0" algn="l" rtl="0">
              <a:lnSpc>
                <a:spcPct val="100000"/>
              </a:lnSpc>
              <a:spcBef>
                <a:spcPts val="0"/>
              </a:spcBef>
              <a:spcAft>
                <a:spcPts val="0"/>
              </a:spcAft>
              <a:buNone/>
            </a:pPr>
            <a:r>
              <a:rPr lang="en-US" sz="1800" b="0" i="0" u="none" strike="noStrike" cap="none">
                <a:solidFill>
                  <a:schemeClr val="dk1"/>
                </a:solidFill>
                <a:latin typeface="Assistant"/>
                <a:ea typeface="Assistant"/>
                <a:cs typeface="Assistant"/>
                <a:sym typeface="Assistant"/>
              </a:rPr>
              <a:t>It's like the cell's control center, where all the important instructions are stored. Just like your brain tells your body what to do, the nucleus tells the cell what to do. </a:t>
            </a:r>
            <a:endParaRPr/>
          </a:p>
        </p:txBody>
      </p:sp>
      <p:cxnSp>
        <p:nvCxnSpPr>
          <p:cNvPr id="242" name="Google Shape;242;p41"/>
          <p:cNvCxnSpPr/>
          <p:nvPr/>
        </p:nvCxnSpPr>
        <p:spPr>
          <a:xfrm rot="10800000" flipH="1">
            <a:off x="2330273" y="1191297"/>
            <a:ext cx="841341" cy="1106259"/>
          </a:xfrm>
          <a:prstGeom prst="straightConnector1">
            <a:avLst/>
          </a:prstGeom>
          <a:noFill/>
          <a:ln w="9525" cap="flat" cmpd="sng">
            <a:solidFill>
              <a:schemeClr val="dk1"/>
            </a:solidFill>
            <a:prstDash val="solid"/>
            <a:round/>
            <a:headEnd type="none" w="sm" len="sm"/>
            <a:tailEnd type="triangle" w="med" len="med"/>
          </a:ln>
        </p:spPr>
      </p:cxnSp>
      <p:sp>
        <p:nvSpPr>
          <p:cNvPr id="243" name="Google Shape;243;p41"/>
          <p:cNvSpPr txBox="1"/>
          <p:nvPr/>
        </p:nvSpPr>
        <p:spPr>
          <a:xfrm>
            <a:off x="2876727" y="962027"/>
            <a:ext cx="177872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Nucleus</a:t>
            </a:r>
            <a:endParaRPr sz="1400" b="1" i="0" u="none" strike="noStrike" cap="none">
              <a:solidFill>
                <a:srgbClr val="000000"/>
              </a:solidFill>
              <a:latin typeface="Arial"/>
              <a:ea typeface="Arial"/>
              <a:cs typeface="Arial"/>
              <a:sym typeface="Arial"/>
            </a:endParaRPr>
          </a:p>
        </p:txBody>
      </p:sp>
      <p:sp>
        <p:nvSpPr>
          <p:cNvPr id="244" name="Google Shape;244;p41"/>
          <p:cNvSpPr/>
          <p:nvPr/>
        </p:nvSpPr>
        <p:spPr>
          <a:xfrm>
            <a:off x="1989429" y="2169042"/>
            <a:ext cx="633269" cy="517720"/>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2"/>
          <p:cNvSpPr txBox="1">
            <a:spLocks noGrp="1"/>
          </p:cNvSpPr>
          <p:nvPr>
            <p:ph type="title"/>
          </p:nvPr>
        </p:nvSpPr>
        <p:spPr>
          <a:xfrm>
            <a:off x="61413" y="245247"/>
            <a:ext cx="5821935" cy="782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US"/>
              <a:t>Cytoplasm - The Jelly Playground</a:t>
            </a:r>
            <a:endParaRPr/>
          </a:p>
        </p:txBody>
      </p:sp>
      <p:pic>
        <p:nvPicPr>
          <p:cNvPr id="250" name="Google Shape;250;p4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5772" y="962027"/>
            <a:ext cx="3236686" cy="3701600"/>
          </a:xfrm>
          <a:prstGeom prst="rect">
            <a:avLst/>
          </a:prstGeom>
          <a:noFill/>
          <a:ln>
            <a:noFill/>
          </a:ln>
        </p:spPr>
      </p:pic>
      <p:sp>
        <p:nvSpPr>
          <p:cNvPr id="251" name="Google Shape;251;p42"/>
          <p:cNvSpPr/>
          <p:nvPr/>
        </p:nvSpPr>
        <p:spPr>
          <a:xfrm>
            <a:off x="1414656" y="4653654"/>
            <a:ext cx="95891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1" u="none" strike="noStrike" cap="none">
                <a:solidFill>
                  <a:srgbClr val="000000"/>
                </a:solidFill>
                <a:latin typeface="Arial"/>
                <a:ea typeface="Arial"/>
                <a:cs typeface="Arial"/>
                <a:sym typeface="Arial"/>
              </a:rPr>
              <a:t>Animal Cell</a:t>
            </a:r>
            <a:endParaRPr sz="1200" b="0" i="1" u="none" strike="noStrike" cap="none">
              <a:solidFill>
                <a:srgbClr val="000000"/>
              </a:solidFill>
              <a:latin typeface="Arial"/>
              <a:ea typeface="Arial"/>
              <a:cs typeface="Arial"/>
              <a:sym typeface="Arial"/>
            </a:endParaRPr>
          </a:p>
        </p:txBody>
      </p:sp>
      <p:sp>
        <p:nvSpPr>
          <p:cNvPr id="252" name="Google Shape;252;p42"/>
          <p:cNvSpPr/>
          <p:nvPr/>
        </p:nvSpPr>
        <p:spPr>
          <a:xfrm>
            <a:off x="3726817" y="1667320"/>
            <a:ext cx="4557485" cy="18466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chemeClr val="dk1"/>
                </a:solidFill>
                <a:latin typeface="Assistant"/>
                <a:ea typeface="Assistant"/>
                <a:cs typeface="Assistant"/>
                <a:sym typeface="Assistant"/>
              </a:rPr>
              <a:t>Cytoplasm: </a:t>
            </a:r>
            <a:r>
              <a:rPr lang="en-US" sz="1600" b="0" i="0" u="none" strike="noStrike" cap="none">
                <a:solidFill>
                  <a:schemeClr val="dk1"/>
                </a:solidFill>
                <a:latin typeface="Assistant"/>
                <a:ea typeface="Assistant"/>
                <a:cs typeface="Assistant"/>
                <a:sym typeface="Assistant"/>
              </a:rPr>
              <a:t>The semi-fluid substance within a cell that holds all organelles.</a:t>
            </a:r>
            <a:endParaRPr/>
          </a:p>
          <a:p>
            <a:pPr marL="285750" marR="0" lvl="0" indent="-18415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ssistant"/>
              <a:ea typeface="Assistant"/>
              <a:cs typeface="Assistant"/>
              <a:sym typeface="Assistant"/>
            </a:endParaRPr>
          </a:p>
          <a:p>
            <a:pPr marL="0" marR="0" lvl="0" indent="0" algn="l" rtl="0">
              <a:lnSpc>
                <a:spcPct val="100000"/>
              </a:lnSpc>
              <a:spcBef>
                <a:spcPts val="0"/>
              </a:spcBef>
              <a:spcAft>
                <a:spcPts val="0"/>
              </a:spcAft>
              <a:buNone/>
            </a:pPr>
            <a:r>
              <a:rPr lang="en-US" sz="1600" b="0" i="0" u="none" strike="noStrike" cap="none">
                <a:solidFill>
                  <a:schemeClr val="dk1"/>
                </a:solidFill>
                <a:latin typeface="Assistant"/>
                <a:ea typeface="Assistant"/>
                <a:cs typeface="Assistant"/>
                <a:sym typeface="Assistant"/>
              </a:rPr>
              <a:t>It's a gooey substance that fills up the cell and helps all the organelles float around. Just like you can bounce around in a playground filled with foam, the organelles can move around and do their jobs</a:t>
            </a:r>
            <a:r>
              <a:rPr lang="en-US" sz="1800" b="0" i="0" u="none" strike="noStrike" cap="none">
                <a:solidFill>
                  <a:schemeClr val="dk1"/>
                </a:solidFill>
                <a:latin typeface="Assistant"/>
                <a:ea typeface="Assistant"/>
                <a:cs typeface="Assistant"/>
                <a:sym typeface="Assistant"/>
              </a:rPr>
              <a:t>. </a:t>
            </a:r>
            <a:endParaRPr sz="1800" b="0" i="0" u="none" strike="noStrike" cap="none">
              <a:solidFill>
                <a:schemeClr val="dk1"/>
              </a:solidFill>
              <a:latin typeface="Assistant"/>
              <a:ea typeface="Assistant"/>
              <a:cs typeface="Assistant"/>
              <a:sym typeface="Assistant"/>
            </a:endParaRPr>
          </a:p>
        </p:txBody>
      </p:sp>
      <p:cxnSp>
        <p:nvCxnSpPr>
          <p:cNvPr id="253" name="Google Shape;253;p42"/>
          <p:cNvCxnSpPr/>
          <p:nvPr/>
        </p:nvCxnSpPr>
        <p:spPr>
          <a:xfrm rot="10800000">
            <a:off x="478971" y="1407886"/>
            <a:ext cx="647831" cy="660401"/>
          </a:xfrm>
          <a:prstGeom prst="straightConnector1">
            <a:avLst/>
          </a:prstGeom>
          <a:noFill/>
          <a:ln w="9525" cap="flat" cmpd="sng">
            <a:solidFill>
              <a:schemeClr val="dk1"/>
            </a:solidFill>
            <a:prstDash val="solid"/>
            <a:round/>
            <a:headEnd type="none" w="sm" len="sm"/>
            <a:tailEnd type="triangle" w="med" len="med"/>
          </a:ln>
        </p:spPr>
      </p:cxnSp>
      <p:sp>
        <p:nvSpPr>
          <p:cNvPr id="254" name="Google Shape;254;p42"/>
          <p:cNvSpPr txBox="1"/>
          <p:nvPr/>
        </p:nvSpPr>
        <p:spPr>
          <a:xfrm>
            <a:off x="44274" y="1109783"/>
            <a:ext cx="177872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Cytoplasm</a:t>
            </a:r>
            <a:endParaRPr sz="1400" b="1"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3"/>
          <p:cNvSpPr txBox="1">
            <a:spLocks noGrp="1"/>
          </p:cNvSpPr>
          <p:nvPr>
            <p:ph type="title"/>
          </p:nvPr>
        </p:nvSpPr>
        <p:spPr>
          <a:xfrm>
            <a:off x="61413" y="245247"/>
            <a:ext cx="6509507" cy="782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US"/>
              <a:t>Cell Membrane - The Protective Wall</a:t>
            </a:r>
            <a:endParaRPr/>
          </a:p>
        </p:txBody>
      </p:sp>
      <p:pic>
        <p:nvPicPr>
          <p:cNvPr id="260" name="Google Shape;260;p4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5772" y="962027"/>
            <a:ext cx="3236686" cy="3701600"/>
          </a:xfrm>
          <a:prstGeom prst="rect">
            <a:avLst/>
          </a:prstGeom>
          <a:noFill/>
          <a:ln>
            <a:noFill/>
          </a:ln>
        </p:spPr>
      </p:pic>
      <p:sp>
        <p:nvSpPr>
          <p:cNvPr id="261" name="Google Shape;261;p43"/>
          <p:cNvSpPr/>
          <p:nvPr/>
        </p:nvSpPr>
        <p:spPr>
          <a:xfrm>
            <a:off x="1414656" y="4653654"/>
            <a:ext cx="95891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1" u="none" strike="noStrike" cap="none">
                <a:solidFill>
                  <a:srgbClr val="000000"/>
                </a:solidFill>
                <a:latin typeface="Arial"/>
                <a:ea typeface="Arial"/>
                <a:cs typeface="Arial"/>
                <a:sym typeface="Arial"/>
              </a:rPr>
              <a:t>Animal Cell</a:t>
            </a:r>
            <a:endParaRPr sz="1200" b="0" i="1" u="none" strike="noStrike" cap="none">
              <a:solidFill>
                <a:srgbClr val="000000"/>
              </a:solidFill>
              <a:latin typeface="Arial"/>
              <a:ea typeface="Arial"/>
              <a:cs typeface="Arial"/>
              <a:sym typeface="Arial"/>
            </a:endParaRPr>
          </a:p>
        </p:txBody>
      </p:sp>
      <p:sp>
        <p:nvSpPr>
          <p:cNvPr id="262" name="Google Shape;262;p43"/>
          <p:cNvSpPr/>
          <p:nvPr/>
        </p:nvSpPr>
        <p:spPr>
          <a:xfrm>
            <a:off x="3852814" y="1731227"/>
            <a:ext cx="4557485"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chemeClr val="dk1"/>
                </a:solidFill>
                <a:latin typeface="Assistant"/>
                <a:ea typeface="Assistant"/>
                <a:cs typeface="Assistant"/>
                <a:sym typeface="Assistant"/>
              </a:rPr>
              <a:t>Cell Membrane</a:t>
            </a:r>
            <a:r>
              <a:rPr lang="en-US" sz="1800" b="0" i="0" u="none" strike="noStrike" cap="none">
                <a:solidFill>
                  <a:schemeClr val="dk1"/>
                </a:solidFill>
                <a:latin typeface="Assistant"/>
                <a:ea typeface="Assistant"/>
                <a:cs typeface="Assistant"/>
                <a:sym typeface="Assistant"/>
              </a:rPr>
              <a:t>: The protective layer that surrounds the cell, controlling the passage of substances in and out.</a:t>
            </a:r>
            <a:endParaRPr/>
          </a:p>
          <a:p>
            <a:pPr marL="285750" marR="0" lvl="0" indent="-17145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ssistant"/>
              <a:ea typeface="Assistant"/>
              <a:cs typeface="Assistant"/>
              <a:sym typeface="Assistant"/>
            </a:endParaRPr>
          </a:p>
          <a:p>
            <a:pPr marL="0" marR="0" lvl="0" indent="0" algn="l" rtl="0">
              <a:lnSpc>
                <a:spcPct val="100000"/>
              </a:lnSpc>
              <a:spcBef>
                <a:spcPts val="0"/>
              </a:spcBef>
              <a:spcAft>
                <a:spcPts val="0"/>
              </a:spcAft>
              <a:buNone/>
            </a:pPr>
            <a:r>
              <a:rPr lang="en-US" sz="1800" b="0" i="0" u="none" strike="noStrike" cap="none">
                <a:solidFill>
                  <a:schemeClr val="dk1"/>
                </a:solidFill>
                <a:latin typeface="Assistant"/>
                <a:ea typeface="Assistant"/>
                <a:cs typeface="Assistant"/>
                <a:sym typeface="Assistant"/>
              </a:rPr>
              <a:t> It's like the gatekeeper, letting in good things (like nutrients) and keeping out bad things (like harmful substances). </a:t>
            </a:r>
            <a:endParaRPr sz="1800" b="0" i="0" u="none" strike="noStrike" cap="none">
              <a:solidFill>
                <a:schemeClr val="dk1"/>
              </a:solidFill>
              <a:latin typeface="Assistant"/>
              <a:ea typeface="Assistant"/>
              <a:cs typeface="Assistant"/>
              <a:sym typeface="Assistant"/>
            </a:endParaRPr>
          </a:p>
        </p:txBody>
      </p:sp>
      <p:cxnSp>
        <p:nvCxnSpPr>
          <p:cNvPr id="263" name="Google Shape;263;p43"/>
          <p:cNvCxnSpPr/>
          <p:nvPr/>
        </p:nvCxnSpPr>
        <p:spPr>
          <a:xfrm rot="10800000" flipH="1">
            <a:off x="3432144" y="1027647"/>
            <a:ext cx="841341" cy="1106259"/>
          </a:xfrm>
          <a:prstGeom prst="straightConnector1">
            <a:avLst/>
          </a:prstGeom>
          <a:noFill/>
          <a:ln w="9525" cap="flat" cmpd="sng">
            <a:solidFill>
              <a:schemeClr val="dk1"/>
            </a:solidFill>
            <a:prstDash val="solid"/>
            <a:round/>
            <a:headEnd type="none" w="sm" len="sm"/>
            <a:tailEnd type="triangle" w="med" len="med"/>
          </a:ln>
        </p:spPr>
      </p:cxnSp>
      <p:sp>
        <p:nvSpPr>
          <p:cNvPr id="264" name="Google Shape;264;p43"/>
          <p:cNvSpPr txBox="1"/>
          <p:nvPr/>
        </p:nvSpPr>
        <p:spPr>
          <a:xfrm>
            <a:off x="3852814" y="732971"/>
            <a:ext cx="177872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Cell Membrane</a:t>
            </a:r>
            <a:endParaRPr sz="1400" b="1"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4"/>
          <p:cNvSpPr txBox="1">
            <a:spLocks noGrp="1"/>
          </p:cNvSpPr>
          <p:nvPr>
            <p:ph type="title"/>
          </p:nvPr>
        </p:nvSpPr>
        <p:spPr>
          <a:xfrm>
            <a:off x="61413" y="245247"/>
            <a:ext cx="6481153" cy="782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US"/>
              <a:t>Mitochondria - The Power House</a:t>
            </a:r>
            <a:endParaRPr/>
          </a:p>
        </p:txBody>
      </p:sp>
      <p:pic>
        <p:nvPicPr>
          <p:cNvPr id="270" name="Google Shape;270;p4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5772" y="962027"/>
            <a:ext cx="3236686" cy="3701600"/>
          </a:xfrm>
          <a:prstGeom prst="rect">
            <a:avLst/>
          </a:prstGeom>
          <a:noFill/>
          <a:ln>
            <a:noFill/>
          </a:ln>
        </p:spPr>
      </p:pic>
      <p:sp>
        <p:nvSpPr>
          <p:cNvPr id="271" name="Google Shape;271;p44"/>
          <p:cNvSpPr/>
          <p:nvPr/>
        </p:nvSpPr>
        <p:spPr>
          <a:xfrm>
            <a:off x="1414656" y="4653654"/>
            <a:ext cx="95891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1" u="none" strike="noStrike" cap="none">
                <a:solidFill>
                  <a:srgbClr val="000000"/>
                </a:solidFill>
                <a:latin typeface="Arial"/>
                <a:ea typeface="Arial"/>
                <a:cs typeface="Arial"/>
                <a:sym typeface="Arial"/>
              </a:rPr>
              <a:t>Animal Cell</a:t>
            </a:r>
            <a:endParaRPr sz="1200" b="0" i="1" u="none" strike="noStrike" cap="none">
              <a:solidFill>
                <a:srgbClr val="000000"/>
              </a:solidFill>
              <a:latin typeface="Arial"/>
              <a:ea typeface="Arial"/>
              <a:cs typeface="Arial"/>
              <a:sym typeface="Arial"/>
            </a:endParaRPr>
          </a:p>
        </p:txBody>
      </p:sp>
      <p:sp>
        <p:nvSpPr>
          <p:cNvPr id="272" name="Google Shape;272;p44"/>
          <p:cNvSpPr/>
          <p:nvPr/>
        </p:nvSpPr>
        <p:spPr>
          <a:xfrm>
            <a:off x="3817742" y="1568195"/>
            <a:ext cx="4557485" cy="2308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chemeClr val="dk1"/>
                </a:solidFill>
                <a:latin typeface="Assistant"/>
                <a:ea typeface="Assistant"/>
                <a:cs typeface="Assistant"/>
                <a:sym typeface="Assistant"/>
              </a:rPr>
              <a:t>Mitochondria</a:t>
            </a:r>
            <a:r>
              <a:rPr lang="en-US" sz="1800" b="0" i="0" u="none" strike="noStrike" cap="none">
                <a:solidFill>
                  <a:schemeClr val="dk1"/>
                </a:solidFill>
                <a:latin typeface="Assistant"/>
                <a:ea typeface="Assistant"/>
                <a:cs typeface="Assistant"/>
                <a:sym typeface="Assistant"/>
              </a:rPr>
              <a:t>: The cell's power plants that produces energy.</a:t>
            </a:r>
            <a:endParaRPr/>
          </a:p>
          <a:p>
            <a:pPr marL="0" marR="0" lvl="0" indent="0" algn="l" rtl="0">
              <a:lnSpc>
                <a:spcPct val="100000"/>
              </a:lnSpc>
              <a:spcBef>
                <a:spcPts val="0"/>
              </a:spcBef>
              <a:spcAft>
                <a:spcPts val="0"/>
              </a:spcAft>
              <a:buNone/>
            </a:pPr>
            <a:endParaRPr sz="1800" b="0" i="0" u="none" strike="noStrike" cap="none">
              <a:solidFill>
                <a:schemeClr val="dk1"/>
              </a:solidFill>
              <a:latin typeface="Assistant"/>
              <a:ea typeface="Assistant"/>
              <a:cs typeface="Assistant"/>
              <a:sym typeface="Assistant"/>
            </a:endParaRPr>
          </a:p>
          <a:p>
            <a:pPr marL="0" marR="0" lvl="0" indent="0" algn="l" rtl="0">
              <a:lnSpc>
                <a:spcPct val="100000"/>
              </a:lnSpc>
              <a:spcBef>
                <a:spcPts val="0"/>
              </a:spcBef>
              <a:spcAft>
                <a:spcPts val="0"/>
              </a:spcAft>
              <a:buNone/>
            </a:pPr>
            <a:r>
              <a:rPr lang="en-US" sz="1800" b="0" i="0" u="none" strike="noStrike" cap="none">
                <a:solidFill>
                  <a:schemeClr val="dk1"/>
                </a:solidFill>
                <a:latin typeface="Assistant"/>
                <a:ea typeface="Assistant"/>
                <a:cs typeface="Assistant"/>
                <a:sym typeface="Assistant"/>
              </a:rPr>
              <a:t>They work hard to produce energy, just like a power plant makes electricity for a city. The energy they make is like the fuel your body needs to do everything from running to thinking!</a:t>
            </a:r>
            <a:endParaRPr/>
          </a:p>
        </p:txBody>
      </p:sp>
      <p:cxnSp>
        <p:nvCxnSpPr>
          <p:cNvPr id="273" name="Google Shape;273;p44"/>
          <p:cNvCxnSpPr/>
          <p:nvPr/>
        </p:nvCxnSpPr>
        <p:spPr>
          <a:xfrm>
            <a:off x="2750943" y="3714650"/>
            <a:ext cx="870371" cy="529361"/>
          </a:xfrm>
          <a:prstGeom prst="straightConnector1">
            <a:avLst/>
          </a:prstGeom>
          <a:noFill/>
          <a:ln w="9525" cap="flat" cmpd="sng">
            <a:solidFill>
              <a:schemeClr val="dk1"/>
            </a:solidFill>
            <a:prstDash val="solid"/>
            <a:round/>
            <a:headEnd type="none" w="sm" len="sm"/>
            <a:tailEnd type="triangle" w="med" len="med"/>
          </a:ln>
        </p:spPr>
      </p:cxnSp>
      <p:sp>
        <p:nvSpPr>
          <p:cNvPr id="274" name="Google Shape;274;p44"/>
          <p:cNvSpPr txBox="1"/>
          <p:nvPr/>
        </p:nvSpPr>
        <p:spPr>
          <a:xfrm>
            <a:off x="3083435" y="4160050"/>
            <a:ext cx="177872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Mitochondria</a:t>
            </a:r>
            <a:endParaRPr sz="1400" b="1"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2"/>
          <p:cNvSpPr txBox="1">
            <a:spLocks noGrp="1"/>
          </p:cNvSpPr>
          <p:nvPr>
            <p:ph type="title"/>
          </p:nvPr>
        </p:nvSpPr>
        <p:spPr>
          <a:xfrm>
            <a:off x="504100" y="375875"/>
            <a:ext cx="4973100" cy="782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US"/>
              <a:t>Overview</a:t>
            </a:r>
            <a:endParaRPr/>
          </a:p>
        </p:txBody>
      </p:sp>
      <p:sp>
        <p:nvSpPr>
          <p:cNvPr id="80" name="Google Shape;80;p2"/>
          <p:cNvSpPr txBox="1">
            <a:spLocks noGrp="1"/>
          </p:cNvSpPr>
          <p:nvPr>
            <p:ph type="body" idx="1"/>
          </p:nvPr>
        </p:nvSpPr>
        <p:spPr>
          <a:xfrm>
            <a:off x="440304" y="1305171"/>
            <a:ext cx="7825500" cy="3134100"/>
          </a:xfrm>
          <a:prstGeom prst="rect">
            <a:avLst/>
          </a:prstGeom>
          <a:noFill/>
          <a:ln>
            <a:noFill/>
          </a:ln>
        </p:spPr>
        <p:txBody>
          <a:bodyPr spcFirstLastPara="1" wrap="square" lIns="91425" tIns="91425" rIns="91425" bIns="91425" anchor="t" anchorCtr="0">
            <a:normAutofit/>
          </a:bodyPr>
          <a:lstStyle/>
          <a:p>
            <a:pPr marL="457200" lvl="0" indent="-381000" algn="l" rtl="0">
              <a:lnSpc>
                <a:spcPct val="135000"/>
              </a:lnSpc>
              <a:spcBef>
                <a:spcPts val="0"/>
              </a:spcBef>
              <a:spcAft>
                <a:spcPts val="0"/>
              </a:spcAft>
              <a:buSzPts val="2571"/>
              <a:buChar char="●"/>
            </a:pPr>
            <a:r>
              <a:rPr lang="en-US" sz="1800">
                <a:solidFill>
                  <a:schemeClr val="dk1"/>
                </a:solidFill>
              </a:rPr>
              <a:t>Recognize that cells are the fundamental structural and functional units of living organisms.</a:t>
            </a:r>
            <a:endParaRPr/>
          </a:p>
          <a:p>
            <a:pPr marL="457200" lvl="0" indent="-381000" algn="l" rtl="0">
              <a:lnSpc>
                <a:spcPct val="135000"/>
              </a:lnSpc>
              <a:spcBef>
                <a:spcPts val="0"/>
              </a:spcBef>
              <a:spcAft>
                <a:spcPts val="0"/>
              </a:spcAft>
              <a:buSzPts val="2571"/>
              <a:buChar char="●"/>
            </a:pPr>
            <a:r>
              <a:rPr lang="en-US" sz="1800">
                <a:solidFill>
                  <a:schemeClr val="dk1"/>
                </a:solidFill>
              </a:rPr>
              <a:t>Appreciate the diversity of cells in various organisms and understand that living things can be composed of one cell or multiple types of cells.</a:t>
            </a:r>
            <a:endParaRPr/>
          </a:p>
          <a:p>
            <a:pPr marL="457200" lvl="0" indent="-381000" algn="l" rtl="0">
              <a:lnSpc>
                <a:spcPct val="135000"/>
              </a:lnSpc>
              <a:spcBef>
                <a:spcPts val="0"/>
              </a:spcBef>
              <a:spcAft>
                <a:spcPts val="0"/>
              </a:spcAft>
              <a:buSzPts val="2571"/>
              <a:buChar char="●"/>
            </a:pPr>
            <a:r>
              <a:rPr lang="en-US" sz="1800">
                <a:solidFill>
                  <a:schemeClr val="dk1"/>
                </a:solidFill>
              </a:rPr>
              <a:t>Identify key organelles within animal cells, including the nucleus, cytoplasm, and cell membrane.</a:t>
            </a:r>
            <a:endParaRPr/>
          </a:p>
          <a:p>
            <a:pPr marL="457200" lvl="0" indent="-381000" algn="l" rtl="0">
              <a:lnSpc>
                <a:spcPct val="135000"/>
              </a:lnSpc>
              <a:spcBef>
                <a:spcPts val="0"/>
              </a:spcBef>
              <a:spcAft>
                <a:spcPts val="0"/>
              </a:spcAft>
              <a:buSzPts val="2571"/>
              <a:buChar char="●"/>
            </a:pPr>
            <a:r>
              <a:rPr lang="en-US" sz="1800">
                <a:solidFill>
                  <a:schemeClr val="dk1"/>
                </a:solidFill>
              </a:rPr>
              <a:t>Create an animated cell story using Ninja Brush.</a:t>
            </a:r>
            <a:endParaRPr sz="18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5"/>
          <p:cNvSpPr txBox="1">
            <a:spLocks noGrp="1"/>
          </p:cNvSpPr>
          <p:nvPr>
            <p:ph type="title"/>
          </p:nvPr>
        </p:nvSpPr>
        <p:spPr>
          <a:xfrm>
            <a:off x="61414" y="245247"/>
            <a:ext cx="6679628" cy="782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US" sz="2000"/>
              <a:t>Endoplasmic Reticulum - The Delivery System</a:t>
            </a:r>
            <a:endParaRPr sz="2000"/>
          </a:p>
        </p:txBody>
      </p:sp>
      <p:pic>
        <p:nvPicPr>
          <p:cNvPr id="280" name="Google Shape;280;p4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5772" y="962027"/>
            <a:ext cx="3236686" cy="3701600"/>
          </a:xfrm>
          <a:prstGeom prst="rect">
            <a:avLst/>
          </a:prstGeom>
          <a:noFill/>
          <a:ln>
            <a:noFill/>
          </a:ln>
        </p:spPr>
      </p:pic>
      <p:sp>
        <p:nvSpPr>
          <p:cNvPr id="281" name="Google Shape;281;p45"/>
          <p:cNvSpPr/>
          <p:nvPr/>
        </p:nvSpPr>
        <p:spPr>
          <a:xfrm>
            <a:off x="1414656" y="4653654"/>
            <a:ext cx="95891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1" u="none" strike="noStrike" cap="none">
                <a:solidFill>
                  <a:srgbClr val="000000"/>
                </a:solidFill>
                <a:latin typeface="Arial"/>
                <a:ea typeface="Arial"/>
                <a:cs typeface="Arial"/>
                <a:sym typeface="Arial"/>
              </a:rPr>
              <a:t>Animal Cell</a:t>
            </a:r>
            <a:endParaRPr sz="1200" b="0" i="1" u="none" strike="noStrike" cap="none">
              <a:solidFill>
                <a:srgbClr val="000000"/>
              </a:solidFill>
              <a:latin typeface="Arial"/>
              <a:ea typeface="Arial"/>
              <a:cs typeface="Arial"/>
              <a:sym typeface="Arial"/>
            </a:endParaRPr>
          </a:p>
        </p:txBody>
      </p:sp>
      <p:sp>
        <p:nvSpPr>
          <p:cNvPr id="282" name="Google Shape;282;p45"/>
          <p:cNvSpPr/>
          <p:nvPr/>
        </p:nvSpPr>
        <p:spPr>
          <a:xfrm>
            <a:off x="3902030" y="1488897"/>
            <a:ext cx="4557485" cy="20621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chemeClr val="dk1"/>
                </a:solidFill>
                <a:latin typeface="Assistant"/>
                <a:ea typeface="Assistant"/>
                <a:cs typeface="Assistant"/>
                <a:sym typeface="Assistant"/>
              </a:rPr>
              <a:t>Endoplasmic Reticulum</a:t>
            </a:r>
            <a:r>
              <a:rPr lang="en-US" sz="1600" b="0" i="0" u="none" strike="noStrike" cap="none">
                <a:solidFill>
                  <a:schemeClr val="dk1"/>
                </a:solidFill>
                <a:latin typeface="Assistant"/>
                <a:ea typeface="Assistant"/>
                <a:cs typeface="Assistant"/>
                <a:sym typeface="Assistant"/>
              </a:rPr>
              <a:t>: The cell’s delivery system that transports materials within the cell.</a:t>
            </a:r>
            <a:endParaRPr/>
          </a:p>
          <a:p>
            <a:pPr marL="0" marR="0" lvl="0" indent="0" algn="l" rtl="0">
              <a:lnSpc>
                <a:spcPct val="100000"/>
              </a:lnSpc>
              <a:spcBef>
                <a:spcPts val="0"/>
              </a:spcBef>
              <a:spcAft>
                <a:spcPts val="0"/>
              </a:spcAft>
              <a:buNone/>
            </a:pPr>
            <a:endParaRPr sz="1600" b="0" i="0" u="none" strike="noStrike" cap="none">
              <a:solidFill>
                <a:schemeClr val="dk1"/>
              </a:solidFill>
              <a:latin typeface="Assistant"/>
              <a:ea typeface="Assistant"/>
              <a:cs typeface="Assistant"/>
              <a:sym typeface="Assistant"/>
            </a:endParaRPr>
          </a:p>
          <a:p>
            <a:pPr marL="0" marR="0" lvl="0" indent="0" algn="l" rtl="0">
              <a:lnSpc>
                <a:spcPct val="100000"/>
              </a:lnSpc>
              <a:spcBef>
                <a:spcPts val="0"/>
              </a:spcBef>
              <a:spcAft>
                <a:spcPts val="0"/>
              </a:spcAft>
              <a:buNone/>
            </a:pPr>
            <a:r>
              <a:rPr lang="en-US" sz="1600" b="0" i="0" u="none" strike="noStrike" cap="none">
                <a:solidFill>
                  <a:schemeClr val="dk1"/>
                </a:solidFill>
                <a:latin typeface="Assistant"/>
                <a:ea typeface="Assistant"/>
                <a:cs typeface="Assistant"/>
                <a:sym typeface="Assistant"/>
              </a:rPr>
              <a:t>Imagine it's a series of tunnels that transport things around the cell. Just like delivery trucks move packages from one place to another, the ER moves proteins and other important materials to where they're needed in the cell.</a:t>
            </a:r>
            <a:endParaRPr/>
          </a:p>
        </p:txBody>
      </p:sp>
      <p:cxnSp>
        <p:nvCxnSpPr>
          <p:cNvPr id="283" name="Google Shape;283;p45"/>
          <p:cNvCxnSpPr/>
          <p:nvPr/>
        </p:nvCxnSpPr>
        <p:spPr>
          <a:xfrm>
            <a:off x="2866213" y="2896845"/>
            <a:ext cx="986601" cy="654155"/>
          </a:xfrm>
          <a:prstGeom prst="straightConnector1">
            <a:avLst/>
          </a:prstGeom>
          <a:noFill/>
          <a:ln w="9525" cap="flat" cmpd="sng">
            <a:solidFill>
              <a:schemeClr val="dk1"/>
            </a:solidFill>
            <a:prstDash val="solid"/>
            <a:round/>
            <a:headEnd type="none" w="sm" len="sm"/>
            <a:tailEnd type="triangle" w="med" len="med"/>
          </a:ln>
        </p:spPr>
      </p:cxnSp>
      <p:sp>
        <p:nvSpPr>
          <p:cNvPr id="284" name="Google Shape;284;p45"/>
          <p:cNvSpPr txBox="1"/>
          <p:nvPr/>
        </p:nvSpPr>
        <p:spPr>
          <a:xfrm>
            <a:off x="3255785" y="3503292"/>
            <a:ext cx="254267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Endoplasmic Reticulum</a:t>
            </a:r>
            <a:endParaRPr sz="1400" b="1"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6"/>
          <p:cNvSpPr txBox="1">
            <a:spLocks noGrp="1"/>
          </p:cNvSpPr>
          <p:nvPr>
            <p:ph type="title"/>
          </p:nvPr>
        </p:nvSpPr>
        <p:spPr>
          <a:xfrm>
            <a:off x="61414" y="245247"/>
            <a:ext cx="4973100" cy="782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US"/>
              <a:t>It’s Time for Cell Story</a:t>
            </a:r>
            <a:endParaRPr/>
          </a:p>
        </p:txBody>
      </p:sp>
      <p:sp>
        <p:nvSpPr>
          <p:cNvPr id="290" name="Google Shape;290;p6"/>
          <p:cNvSpPr/>
          <p:nvPr/>
        </p:nvSpPr>
        <p:spPr>
          <a:xfrm>
            <a:off x="4316818" y="1297512"/>
            <a:ext cx="4557485" cy="28007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chemeClr val="dk1"/>
                </a:solidFill>
                <a:latin typeface="Assistant"/>
                <a:ea typeface="Assistant"/>
                <a:cs typeface="Assistant"/>
                <a:sym typeface="Assistant"/>
              </a:rPr>
              <a:t>Now it’s time for you to animate your cell story using Brush Ninja.</a:t>
            </a:r>
            <a:endParaRPr/>
          </a:p>
          <a:p>
            <a:pPr marL="0" marR="0" lvl="0" indent="0" algn="l" rtl="0">
              <a:lnSpc>
                <a:spcPct val="100000"/>
              </a:lnSpc>
              <a:spcBef>
                <a:spcPts val="0"/>
              </a:spcBef>
              <a:spcAft>
                <a:spcPts val="0"/>
              </a:spcAft>
              <a:buNone/>
            </a:pPr>
            <a:endParaRPr sz="1600" b="0" i="0" u="none" strike="noStrike" cap="none">
              <a:solidFill>
                <a:schemeClr val="dk1"/>
              </a:solidFill>
              <a:latin typeface="Assistant"/>
              <a:ea typeface="Assistant"/>
              <a:cs typeface="Assistant"/>
              <a:sym typeface="Assistant"/>
            </a:endParaRPr>
          </a:p>
          <a:p>
            <a:pPr marL="0" marR="0" lvl="0" indent="0" algn="l" rtl="0">
              <a:lnSpc>
                <a:spcPct val="100000"/>
              </a:lnSpc>
              <a:spcBef>
                <a:spcPts val="0"/>
              </a:spcBef>
              <a:spcAft>
                <a:spcPts val="0"/>
              </a:spcAft>
              <a:buNone/>
            </a:pPr>
            <a:r>
              <a:rPr lang="en-US" sz="1600" b="0" i="0" u="none" strike="noStrike" cap="none">
                <a:solidFill>
                  <a:schemeClr val="dk1"/>
                </a:solidFill>
                <a:latin typeface="Assistant"/>
                <a:ea typeface="Assistant"/>
                <a:cs typeface="Assistant"/>
                <a:sym typeface="Assistant"/>
              </a:rPr>
              <a:t>Brush Ninja is like a digital drawing tool where you can create animations by drawing different pictures in a sequence. It's fun and easy to use, and when you play the pictures in order, they move like a mini movie!</a:t>
            </a:r>
            <a:endParaRPr/>
          </a:p>
          <a:p>
            <a:pPr marL="0" marR="0" lvl="0" indent="0" algn="l" rtl="0">
              <a:lnSpc>
                <a:spcPct val="100000"/>
              </a:lnSpc>
              <a:spcBef>
                <a:spcPts val="0"/>
              </a:spcBef>
              <a:spcAft>
                <a:spcPts val="0"/>
              </a:spcAft>
              <a:buNone/>
            </a:pPr>
            <a:endParaRPr sz="1600" b="0" i="0" u="none" strike="noStrike" cap="none">
              <a:solidFill>
                <a:schemeClr val="dk1"/>
              </a:solidFill>
              <a:latin typeface="Assistant"/>
              <a:ea typeface="Assistant"/>
              <a:cs typeface="Assistant"/>
              <a:sym typeface="Assistant"/>
            </a:endParaRPr>
          </a:p>
          <a:p>
            <a:pPr marL="0" marR="0" lvl="0" indent="0" algn="l" rtl="0">
              <a:lnSpc>
                <a:spcPct val="100000"/>
              </a:lnSpc>
              <a:spcBef>
                <a:spcPts val="0"/>
              </a:spcBef>
              <a:spcAft>
                <a:spcPts val="0"/>
              </a:spcAft>
              <a:buNone/>
            </a:pPr>
            <a:r>
              <a:rPr lang="en-US" sz="1600" b="0" i="0" u="none" strike="noStrike" cap="none">
                <a:solidFill>
                  <a:schemeClr val="dk1"/>
                </a:solidFill>
                <a:latin typeface="Assistant"/>
                <a:ea typeface="Assistant"/>
                <a:cs typeface="Assistant"/>
                <a:sym typeface="Assistant"/>
              </a:rPr>
              <a:t>Visit: </a:t>
            </a:r>
            <a:r>
              <a:rPr lang="en-US" sz="1600" b="0" i="0" u="sng" strike="noStrike" cap="none">
                <a:solidFill>
                  <a:schemeClr val="dk1"/>
                </a:solidFill>
                <a:latin typeface="Assistant"/>
                <a:ea typeface="Assistant"/>
                <a:cs typeface="Assistant"/>
                <a:sym typeface="Assistant"/>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https://brush.ninja/</a:t>
            </a:r>
            <a:endParaRPr sz="1600">
              <a:solidFill>
                <a:schemeClr val="dk1"/>
              </a:solidFill>
              <a:latin typeface="Assistant"/>
              <a:ea typeface="Assistant"/>
              <a:cs typeface="Assistant"/>
              <a:sym typeface="Assistant"/>
            </a:endParaRPr>
          </a:p>
          <a:p>
            <a:pPr marL="0" marR="0" lvl="0" indent="0" algn="l" rtl="0">
              <a:lnSpc>
                <a:spcPct val="100000"/>
              </a:lnSpc>
              <a:spcBef>
                <a:spcPts val="0"/>
              </a:spcBef>
              <a:spcAft>
                <a:spcPts val="0"/>
              </a:spcAft>
              <a:buNone/>
            </a:pPr>
            <a:endParaRPr sz="1600">
              <a:solidFill>
                <a:schemeClr val="dk1"/>
              </a:solidFill>
              <a:latin typeface="Assistant"/>
              <a:ea typeface="Assistant"/>
              <a:cs typeface="Assistant"/>
              <a:sym typeface="Assistant"/>
            </a:endParaRPr>
          </a:p>
          <a:p>
            <a:pPr marL="0" marR="0" lvl="0" indent="0" algn="l" rtl="0">
              <a:lnSpc>
                <a:spcPct val="100000"/>
              </a:lnSpc>
              <a:spcBef>
                <a:spcPts val="0"/>
              </a:spcBef>
              <a:spcAft>
                <a:spcPts val="0"/>
              </a:spcAft>
              <a:buNone/>
            </a:pPr>
            <a:endParaRPr sz="1600" b="0" i="0" u="none" strike="noStrike" cap="none">
              <a:solidFill>
                <a:schemeClr val="dk1"/>
              </a:solidFill>
              <a:latin typeface="Assistant"/>
              <a:ea typeface="Assistant"/>
              <a:cs typeface="Assistant"/>
              <a:sym typeface="Assistant"/>
            </a:endParaRPr>
          </a:p>
        </p:txBody>
      </p:sp>
      <p:pic>
        <p:nvPicPr>
          <p:cNvPr id="291" name="Google Shape;291;p6"/>
          <p:cNvPicPr preferRelativeResize="0"/>
          <p:nvPr/>
        </p:nvPicPr>
        <p:blipFill rotWithShape="1">
          <a:blip r:embed="rId4">
            <a:alphaModFix/>
          </a:blip>
          <a:srcRect/>
          <a:stretch/>
        </p:blipFill>
        <p:spPr>
          <a:xfrm>
            <a:off x="921487" y="1072281"/>
            <a:ext cx="3395331" cy="339533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pSp>
        <p:nvGrpSpPr>
          <p:cNvPr id="296" name="Google Shape;296;p46"/>
          <p:cNvGrpSpPr/>
          <p:nvPr/>
        </p:nvGrpSpPr>
        <p:grpSpPr>
          <a:xfrm>
            <a:off x="0" y="2404435"/>
            <a:ext cx="9144000" cy="2737530"/>
            <a:chOff x="0" y="2404435"/>
            <a:chExt cx="9144000" cy="2737530"/>
          </a:xfrm>
        </p:grpSpPr>
        <p:pic>
          <p:nvPicPr>
            <p:cNvPr id="297" name="Google Shape;297;p4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2404435"/>
              <a:ext cx="9144000" cy="2737530"/>
            </a:xfrm>
            <a:prstGeom prst="rect">
              <a:avLst/>
            </a:prstGeom>
            <a:noFill/>
            <a:ln>
              <a:noFill/>
            </a:ln>
          </p:spPr>
        </p:pic>
        <p:pic>
          <p:nvPicPr>
            <p:cNvPr id="298" name="Google Shape;298;p4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296912" y="4258055"/>
              <a:ext cx="1466088" cy="347472"/>
            </a:xfrm>
            <a:prstGeom prst="rect">
              <a:avLst/>
            </a:prstGeom>
            <a:noFill/>
            <a:ln>
              <a:noFill/>
            </a:ln>
          </p:spPr>
        </p:pic>
      </p:grpSp>
      <p:pic>
        <p:nvPicPr>
          <p:cNvPr id="299" name="Google Shape;299;p4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300215" y="1690116"/>
            <a:ext cx="609599" cy="609599"/>
          </a:xfrm>
          <a:prstGeom prst="rect">
            <a:avLst/>
          </a:prstGeom>
          <a:noFill/>
          <a:ln>
            <a:noFill/>
          </a:ln>
        </p:spPr>
      </p:pic>
      <p:pic>
        <p:nvPicPr>
          <p:cNvPr id="300" name="Google Shape;300;p4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115556" y="638555"/>
            <a:ext cx="1228344" cy="1228344"/>
          </a:xfrm>
          <a:prstGeom prst="rect">
            <a:avLst/>
          </a:prstGeom>
          <a:noFill/>
          <a:ln>
            <a:noFill/>
          </a:ln>
        </p:spPr>
      </p:pic>
      <p:sp>
        <p:nvSpPr>
          <p:cNvPr id="301" name="Google Shape;301;p46"/>
          <p:cNvSpPr txBox="1"/>
          <p:nvPr/>
        </p:nvSpPr>
        <p:spPr>
          <a:xfrm>
            <a:off x="7382002" y="4693716"/>
            <a:ext cx="1353900" cy="2277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Clr>
                <a:srgbClr val="000000"/>
              </a:buClr>
              <a:buSzPts val="700"/>
              <a:buFont typeface="Arial"/>
              <a:buNone/>
            </a:pPr>
            <a:r>
              <a:rPr lang="en-US" sz="700" b="0" i="1" u="none" strike="noStrike" cap="none">
                <a:solidFill>
                  <a:srgbClr val="FFFFFF"/>
                </a:solidFill>
                <a:latin typeface="Verdana"/>
                <a:ea typeface="Verdana"/>
                <a:cs typeface="Verdana"/>
                <a:sym typeface="Verdana"/>
              </a:rPr>
              <a:t>Making the future of young minds</a:t>
            </a:r>
            <a:endParaRPr sz="700" b="0" i="0" u="none" strike="noStrike" cap="none">
              <a:solidFill>
                <a:srgbClr val="000000"/>
              </a:solidFill>
              <a:latin typeface="Verdana"/>
              <a:ea typeface="Verdana"/>
              <a:cs typeface="Verdana"/>
              <a:sym typeface="Verdana"/>
            </a:endParaRPr>
          </a:p>
        </p:txBody>
      </p:sp>
      <p:sp>
        <p:nvSpPr>
          <p:cNvPr id="302" name="Google Shape;302;p46"/>
          <p:cNvSpPr txBox="1">
            <a:spLocks noGrp="1"/>
          </p:cNvSpPr>
          <p:nvPr>
            <p:ph type="title"/>
          </p:nvPr>
        </p:nvSpPr>
        <p:spPr>
          <a:xfrm>
            <a:off x="755091" y="775461"/>
            <a:ext cx="2764200" cy="9363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US" sz="3000"/>
              <a:t>Let’s Team Up!</a:t>
            </a:r>
            <a:endParaRPr sz="3000"/>
          </a:p>
        </p:txBody>
      </p:sp>
      <p:pic>
        <p:nvPicPr>
          <p:cNvPr id="303" name="Google Shape;303;p4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76655" y="1552955"/>
            <a:ext cx="3012947" cy="301294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7"/>
          <p:cNvSpPr txBox="1">
            <a:spLocks noGrp="1"/>
          </p:cNvSpPr>
          <p:nvPr>
            <p:ph type="title"/>
          </p:nvPr>
        </p:nvSpPr>
        <p:spPr>
          <a:xfrm>
            <a:off x="61414" y="245247"/>
            <a:ext cx="4973100" cy="782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US"/>
              <a:t>Brush Ninja: User Interface</a:t>
            </a:r>
            <a:endParaRPr/>
          </a:p>
        </p:txBody>
      </p:sp>
      <p:pic>
        <p:nvPicPr>
          <p:cNvPr id="309" name="Google Shape;309;p4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9466" y="1027647"/>
            <a:ext cx="5754505" cy="3979912"/>
          </a:xfrm>
          <a:prstGeom prst="rect">
            <a:avLst/>
          </a:prstGeom>
          <a:noFill/>
          <a:ln>
            <a:noFill/>
          </a:ln>
        </p:spPr>
      </p:pic>
      <p:sp>
        <p:nvSpPr>
          <p:cNvPr id="310" name="Google Shape;310;p47"/>
          <p:cNvSpPr txBox="1"/>
          <p:nvPr/>
        </p:nvSpPr>
        <p:spPr>
          <a:xfrm>
            <a:off x="419466" y="956763"/>
            <a:ext cx="2601433" cy="307777"/>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 name="Google Shape;311;p47"/>
          <p:cNvSpPr txBox="1"/>
          <p:nvPr/>
        </p:nvSpPr>
        <p:spPr>
          <a:xfrm>
            <a:off x="419465" y="1319024"/>
            <a:ext cx="4485688" cy="307777"/>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2" name="Google Shape;312;p47"/>
          <p:cNvSpPr txBox="1"/>
          <p:nvPr/>
        </p:nvSpPr>
        <p:spPr>
          <a:xfrm>
            <a:off x="419466" y="1739163"/>
            <a:ext cx="1494394" cy="2747777"/>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313" name="Google Shape;313;p47"/>
          <p:cNvSpPr txBox="1"/>
          <p:nvPr/>
        </p:nvSpPr>
        <p:spPr>
          <a:xfrm>
            <a:off x="4919329" y="1739163"/>
            <a:ext cx="942755" cy="2689899"/>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314" name="Google Shape;314;p47"/>
          <p:cNvSpPr txBox="1"/>
          <p:nvPr/>
        </p:nvSpPr>
        <p:spPr>
          <a:xfrm>
            <a:off x="2083981" y="1800189"/>
            <a:ext cx="2523461" cy="2686752"/>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315" name="Google Shape;315;p47"/>
          <p:cNvSpPr txBox="1"/>
          <p:nvPr/>
        </p:nvSpPr>
        <p:spPr>
          <a:xfrm>
            <a:off x="2332074" y="4621242"/>
            <a:ext cx="1977656" cy="386317"/>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316" name="Google Shape;316;p47"/>
          <p:cNvSpPr txBox="1"/>
          <p:nvPr/>
        </p:nvSpPr>
        <p:spPr>
          <a:xfrm>
            <a:off x="3034448" y="967906"/>
            <a:ext cx="104199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Menu Bar</a:t>
            </a:r>
            <a:endParaRPr sz="1200" b="0" i="0" u="none" strike="noStrike" cap="none">
              <a:solidFill>
                <a:srgbClr val="000000"/>
              </a:solidFill>
              <a:latin typeface="Arial"/>
              <a:ea typeface="Arial"/>
              <a:cs typeface="Arial"/>
              <a:sym typeface="Arial"/>
            </a:endParaRPr>
          </a:p>
        </p:txBody>
      </p:sp>
      <p:sp>
        <p:nvSpPr>
          <p:cNvPr id="317" name="Google Shape;317;p47"/>
          <p:cNvSpPr txBox="1"/>
          <p:nvPr/>
        </p:nvSpPr>
        <p:spPr>
          <a:xfrm>
            <a:off x="4869710" y="1297997"/>
            <a:ext cx="104199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Toolb</a:t>
            </a:r>
            <a:r>
              <a:rPr lang="en-US" sz="1200"/>
              <a:t>ar</a:t>
            </a:r>
            <a:endParaRPr sz="1200" b="0" i="0" u="none" strike="noStrike" cap="none">
              <a:solidFill>
                <a:srgbClr val="000000"/>
              </a:solidFill>
              <a:latin typeface="Arial"/>
              <a:ea typeface="Arial"/>
              <a:cs typeface="Arial"/>
              <a:sym typeface="Arial"/>
            </a:endParaRPr>
          </a:p>
        </p:txBody>
      </p:sp>
      <p:sp>
        <p:nvSpPr>
          <p:cNvPr id="318" name="Google Shape;318;p47"/>
          <p:cNvSpPr txBox="1"/>
          <p:nvPr/>
        </p:nvSpPr>
        <p:spPr>
          <a:xfrm>
            <a:off x="5034514" y="4426839"/>
            <a:ext cx="104199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Color Box</a:t>
            </a:r>
            <a:endParaRPr sz="1200" b="0" i="0" u="none" strike="noStrike" cap="none">
              <a:solidFill>
                <a:srgbClr val="000000"/>
              </a:solidFill>
              <a:latin typeface="Arial"/>
              <a:ea typeface="Arial"/>
              <a:cs typeface="Arial"/>
              <a:sym typeface="Arial"/>
            </a:endParaRPr>
          </a:p>
        </p:txBody>
      </p:sp>
      <p:sp>
        <p:nvSpPr>
          <p:cNvPr id="319" name="Google Shape;319;p47"/>
          <p:cNvSpPr txBox="1"/>
          <p:nvPr/>
        </p:nvSpPr>
        <p:spPr>
          <a:xfrm>
            <a:off x="2824715" y="2897661"/>
            <a:ext cx="125172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Drawing Area</a:t>
            </a:r>
            <a:endParaRPr sz="1200" b="0" i="0" u="none" strike="noStrike" cap="none">
              <a:solidFill>
                <a:srgbClr val="000000"/>
              </a:solidFill>
              <a:latin typeface="Arial"/>
              <a:ea typeface="Arial"/>
              <a:cs typeface="Arial"/>
              <a:sym typeface="Arial"/>
            </a:endParaRPr>
          </a:p>
        </p:txBody>
      </p:sp>
      <p:sp>
        <p:nvSpPr>
          <p:cNvPr id="320" name="Google Shape;320;p47"/>
          <p:cNvSpPr txBox="1"/>
          <p:nvPr/>
        </p:nvSpPr>
        <p:spPr>
          <a:xfrm>
            <a:off x="685803" y="2409201"/>
            <a:ext cx="139817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Size adjuster</a:t>
            </a:r>
            <a:endParaRPr sz="1200" b="0" i="0" u="none" strike="noStrike" cap="none">
              <a:solidFill>
                <a:srgbClr val="000000"/>
              </a:solidFill>
              <a:latin typeface="Arial"/>
              <a:ea typeface="Arial"/>
              <a:cs typeface="Arial"/>
              <a:sym typeface="Arial"/>
            </a:endParaRPr>
          </a:p>
        </p:txBody>
      </p:sp>
      <p:sp>
        <p:nvSpPr>
          <p:cNvPr id="321" name="Google Shape;321;p47"/>
          <p:cNvSpPr txBox="1"/>
          <p:nvPr/>
        </p:nvSpPr>
        <p:spPr>
          <a:xfrm>
            <a:off x="4274285" y="4668536"/>
            <a:ext cx="16374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Animation Controls</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7"/>
          <p:cNvSpPr txBox="1">
            <a:spLocks noGrp="1"/>
          </p:cNvSpPr>
          <p:nvPr>
            <p:ph type="title"/>
          </p:nvPr>
        </p:nvSpPr>
        <p:spPr>
          <a:xfrm>
            <a:off x="61414" y="245247"/>
            <a:ext cx="4973100" cy="782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US"/>
              <a:t>Instructions</a:t>
            </a:r>
            <a:endParaRPr/>
          </a:p>
        </p:txBody>
      </p:sp>
      <p:sp>
        <p:nvSpPr>
          <p:cNvPr id="327" name="Google Shape;327;p7"/>
          <p:cNvSpPr/>
          <p:nvPr/>
        </p:nvSpPr>
        <p:spPr>
          <a:xfrm>
            <a:off x="374687" y="1095381"/>
            <a:ext cx="5817235" cy="31392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chemeClr val="dk1"/>
                </a:solidFill>
                <a:latin typeface="Assistant"/>
                <a:ea typeface="Assistant"/>
                <a:cs typeface="Assistant"/>
                <a:sym typeface="Assistant"/>
              </a:rPr>
              <a:t>Introduction</a:t>
            </a:r>
            <a:r>
              <a:rPr lang="en-US" sz="1800" b="0" i="0" u="none" strike="noStrike" cap="none">
                <a:solidFill>
                  <a:schemeClr val="dk1"/>
                </a:solidFill>
                <a:latin typeface="Assistant"/>
                <a:ea typeface="Assistant"/>
                <a:cs typeface="Assistant"/>
                <a:sym typeface="Assistant"/>
              </a:rPr>
              <a:t>:</a:t>
            </a:r>
            <a:endParaRPr/>
          </a:p>
          <a:p>
            <a:pPr marL="0" marR="0" lvl="0" indent="0" algn="l" rtl="0">
              <a:lnSpc>
                <a:spcPct val="100000"/>
              </a:lnSpc>
              <a:spcBef>
                <a:spcPts val="0"/>
              </a:spcBef>
              <a:spcAft>
                <a:spcPts val="0"/>
              </a:spcAft>
              <a:buNone/>
            </a:pPr>
            <a:r>
              <a:rPr lang="en-US" sz="1800" b="0" i="0" u="none" strike="noStrike" cap="none">
                <a:solidFill>
                  <a:schemeClr val="dk1"/>
                </a:solidFill>
                <a:latin typeface="Assistant"/>
                <a:ea typeface="Assistant"/>
                <a:cs typeface="Assistant"/>
                <a:sym typeface="Assistant"/>
              </a:rPr>
              <a:t>Introduce your cell guide character with a friendly gesture and a warm welcome.</a:t>
            </a:r>
            <a:endParaRPr/>
          </a:p>
          <a:p>
            <a:pPr marL="0" marR="0" lvl="0" indent="0" algn="l" rtl="0">
              <a:lnSpc>
                <a:spcPct val="100000"/>
              </a:lnSpc>
              <a:spcBef>
                <a:spcPts val="0"/>
              </a:spcBef>
              <a:spcAft>
                <a:spcPts val="0"/>
              </a:spcAft>
              <a:buNone/>
            </a:pPr>
            <a:endParaRPr sz="1800" b="0" i="0" u="none" strike="noStrike" cap="none">
              <a:solidFill>
                <a:schemeClr val="dk1"/>
              </a:solidFill>
              <a:latin typeface="Assistant"/>
              <a:ea typeface="Assistant"/>
              <a:cs typeface="Assistant"/>
              <a:sym typeface="Assistant"/>
            </a:endParaRPr>
          </a:p>
          <a:p>
            <a:pPr marL="0" marR="0" lvl="0" indent="0" algn="l" rtl="0">
              <a:lnSpc>
                <a:spcPct val="100000"/>
              </a:lnSpc>
              <a:spcBef>
                <a:spcPts val="0"/>
              </a:spcBef>
              <a:spcAft>
                <a:spcPts val="0"/>
              </a:spcAft>
              <a:buNone/>
            </a:pPr>
            <a:r>
              <a:rPr lang="en-US" sz="1800" b="1" i="0" u="none" strike="noStrike" cap="none">
                <a:solidFill>
                  <a:schemeClr val="dk1"/>
                </a:solidFill>
                <a:latin typeface="Assistant"/>
                <a:ea typeface="Assistant"/>
                <a:cs typeface="Assistant"/>
                <a:sym typeface="Assistant"/>
              </a:rPr>
              <a:t>Content</a:t>
            </a:r>
            <a:r>
              <a:rPr lang="en-US" sz="1800" b="0" i="0" u="none" strike="noStrike" cap="none">
                <a:solidFill>
                  <a:schemeClr val="dk1"/>
                </a:solidFill>
                <a:latin typeface="Assistant"/>
                <a:ea typeface="Assistant"/>
                <a:cs typeface="Assistant"/>
                <a:sym typeface="Assistant"/>
              </a:rPr>
              <a:t>:</a:t>
            </a:r>
            <a:endParaRPr/>
          </a:p>
          <a:p>
            <a:pPr marL="0" marR="0" lvl="0" indent="0" algn="l" rtl="0">
              <a:lnSpc>
                <a:spcPct val="100000"/>
              </a:lnSpc>
              <a:spcBef>
                <a:spcPts val="0"/>
              </a:spcBef>
              <a:spcAft>
                <a:spcPts val="0"/>
              </a:spcAft>
              <a:buNone/>
            </a:pPr>
            <a:r>
              <a:rPr lang="en-US" sz="1800" b="0" i="0" u="none" strike="noStrike" cap="none">
                <a:solidFill>
                  <a:schemeClr val="dk1"/>
                </a:solidFill>
                <a:latin typeface="Assistant"/>
                <a:ea typeface="Assistant"/>
                <a:cs typeface="Assistant"/>
                <a:sym typeface="Assistant"/>
              </a:rPr>
              <a:t>Animate organelles interacting, use text or speech bubbles for short explanations.</a:t>
            </a:r>
            <a:endParaRPr/>
          </a:p>
          <a:p>
            <a:pPr marL="0" marR="0" lvl="0" indent="0" algn="l" rtl="0">
              <a:lnSpc>
                <a:spcPct val="100000"/>
              </a:lnSpc>
              <a:spcBef>
                <a:spcPts val="0"/>
              </a:spcBef>
              <a:spcAft>
                <a:spcPts val="0"/>
              </a:spcAft>
              <a:buNone/>
            </a:pPr>
            <a:endParaRPr sz="1800" b="0" i="0" u="none" strike="noStrike" cap="none">
              <a:solidFill>
                <a:schemeClr val="dk1"/>
              </a:solidFill>
              <a:latin typeface="Assistant"/>
              <a:ea typeface="Assistant"/>
              <a:cs typeface="Assistant"/>
              <a:sym typeface="Assistant"/>
            </a:endParaRPr>
          </a:p>
          <a:p>
            <a:pPr marL="0" marR="0" lvl="0" indent="0" algn="l" rtl="0">
              <a:lnSpc>
                <a:spcPct val="100000"/>
              </a:lnSpc>
              <a:spcBef>
                <a:spcPts val="0"/>
              </a:spcBef>
              <a:spcAft>
                <a:spcPts val="0"/>
              </a:spcAft>
              <a:buNone/>
            </a:pPr>
            <a:r>
              <a:rPr lang="en-US" sz="1800" b="1" i="0" u="none" strike="noStrike" cap="none">
                <a:solidFill>
                  <a:schemeClr val="dk1"/>
                </a:solidFill>
                <a:latin typeface="Assistant"/>
                <a:ea typeface="Assistant"/>
                <a:cs typeface="Assistant"/>
                <a:sym typeface="Assistant"/>
              </a:rPr>
              <a:t>Conclusion</a:t>
            </a:r>
            <a:r>
              <a:rPr lang="en-US" sz="1800" b="0" i="0" u="none" strike="noStrike" cap="none">
                <a:solidFill>
                  <a:schemeClr val="dk1"/>
                </a:solidFill>
                <a:latin typeface="Assistant"/>
                <a:ea typeface="Assistant"/>
                <a:cs typeface="Assistant"/>
                <a:sym typeface="Assistant"/>
              </a:rPr>
              <a:t>:</a:t>
            </a:r>
            <a:endParaRPr/>
          </a:p>
          <a:p>
            <a:pPr marL="0" marR="0" lvl="0" indent="0" algn="l" rtl="0">
              <a:lnSpc>
                <a:spcPct val="100000"/>
              </a:lnSpc>
              <a:spcBef>
                <a:spcPts val="0"/>
              </a:spcBef>
              <a:spcAft>
                <a:spcPts val="0"/>
              </a:spcAft>
              <a:buNone/>
            </a:pPr>
            <a:r>
              <a:rPr lang="en-US" sz="1800" b="0" i="0" u="none" strike="noStrike" cap="none">
                <a:solidFill>
                  <a:schemeClr val="dk1"/>
                </a:solidFill>
                <a:latin typeface="Assistant"/>
                <a:ea typeface="Assistant"/>
                <a:cs typeface="Assistant"/>
                <a:sym typeface="Assistant"/>
              </a:rPr>
              <a:t>Summarize the journey, end with a positive message, and create a closing animation.</a:t>
            </a:r>
            <a:endParaRPr sz="1800" b="0" i="0" u="none" strike="noStrike" cap="none">
              <a:solidFill>
                <a:schemeClr val="dk1"/>
              </a:solidFill>
              <a:latin typeface="Assistant"/>
              <a:ea typeface="Assistant"/>
              <a:cs typeface="Assistant"/>
              <a:sym typeface="Assistan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8"/>
          <p:cNvSpPr txBox="1">
            <a:spLocks noGrp="1"/>
          </p:cNvSpPr>
          <p:nvPr>
            <p:ph type="title"/>
          </p:nvPr>
        </p:nvSpPr>
        <p:spPr>
          <a:xfrm>
            <a:off x="61414" y="245247"/>
            <a:ext cx="4973100" cy="782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US"/>
              <a:t>Introduction: Example</a:t>
            </a:r>
            <a:endParaRPr/>
          </a:p>
        </p:txBody>
      </p:sp>
      <p:sp>
        <p:nvSpPr>
          <p:cNvPr id="333" name="Google Shape;333;p48"/>
          <p:cNvSpPr/>
          <p:nvPr/>
        </p:nvSpPr>
        <p:spPr>
          <a:xfrm>
            <a:off x="5216349" y="1668312"/>
            <a:ext cx="3412192" cy="203128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Assistant"/>
                <a:ea typeface="Assistant"/>
                <a:cs typeface="Assistant"/>
                <a:sym typeface="Assistant"/>
              </a:rPr>
              <a:t>Select pencil from the toolbar.</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Assistant"/>
                <a:ea typeface="Assistant"/>
                <a:cs typeface="Assistant"/>
                <a:sym typeface="Assistant"/>
              </a:rPr>
              <a:t>Draw out your character.</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Assistant"/>
                <a:ea typeface="Assistant"/>
                <a:cs typeface="Assistant"/>
                <a:sym typeface="Assistant"/>
              </a:rPr>
              <a:t>Select Text (T) from the toolbar.</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Assistant"/>
                <a:ea typeface="Assistant"/>
                <a:cs typeface="Assistant"/>
                <a:sym typeface="Assistant"/>
              </a:rPr>
              <a:t>Add text to introduce your character.</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Assistant"/>
                <a:ea typeface="Assistant"/>
                <a:cs typeface="Assistant"/>
                <a:sym typeface="Assistant"/>
              </a:rPr>
              <a:t>Click on the pencil icon.</a:t>
            </a:r>
            <a:endParaRPr sz="1800" b="0" i="0" u="none" strike="noStrike" cap="none">
              <a:solidFill>
                <a:schemeClr val="dk1"/>
              </a:solidFill>
              <a:latin typeface="Assistant"/>
              <a:ea typeface="Assistant"/>
              <a:cs typeface="Assistant"/>
              <a:sym typeface="Assistant"/>
            </a:endParaRPr>
          </a:p>
        </p:txBody>
      </p:sp>
      <p:pic>
        <p:nvPicPr>
          <p:cNvPr id="334" name="Google Shape;334;p4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4248" y="1027647"/>
            <a:ext cx="5012560" cy="3428239"/>
          </a:xfrm>
          <a:prstGeom prst="rect">
            <a:avLst/>
          </a:prstGeom>
          <a:noFill/>
          <a:ln>
            <a:noFill/>
          </a:ln>
        </p:spPr>
      </p:pic>
      <p:sp>
        <p:nvSpPr>
          <p:cNvPr id="335" name="Google Shape;335;p48"/>
          <p:cNvSpPr txBox="1"/>
          <p:nvPr/>
        </p:nvSpPr>
        <p:spPr>
          <a:xfrm>
            <a:off x="5344633" y="3863163"/>
            <a:ext cx="316141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Arial"/>
                <a:ea typeface="Arial"/>
                <a:cs typeface="Arial"/>
                <a:sym typeface="Arial"/>
              </a:rPr>
              <a:t>Note: Make sure to use the appropriate size while placing text.</a:t>
            </a:r>
            <a:endParaRPr sz="1400" b="0" i="1"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9"/>
          <p:cNvSpPr txBox="1">
            <a:spLocks noGrp="1"/>
          </p:cNvSpPr>
          <p:nvPr>
            <p:ph type="title"/>
          </p:nvPr>
        </p:nvSpPr>
        <p:spPr>
          <a:xfrm>
            <a:off x="61414" y="245247"/>
            <a:ext cx="4973100" cy="782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US"/>
              <a:t>Content: Example</a:t>
            </a:r>
            <a:endParaRPr/>
          </a:p>
        </p:txBody>
      </p:sp>
      <p:sp>
        <p:nvSpPr>
          <p:cNvPr id="341" name="Google Shape;341;p49"/>
          <p:cNvSpPr/>
          <p:nvPr/>
        </p:nvSpPr>
        <p:spPr>
          <a:xfrm>
            <a:off x="5216349" y="1668312"/>
            <a:ext cx="3412192" cy="175428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Assistant"/>
                <a:ea typeface="Assistant"/>
                <a:cs typeface="Assistant"/>
                <a:sym typeface="Assistant"/>
              </a:rPr>
              <a:t>Draw out the basic outline of the cell.</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Assistant"/>
                <a:ea typeface="Assistant"/>
                <a:cs typeface="Assistant"/>
                <a:sym typeface="Assistant"/>
              </a:rPr>
              <a:t>Using the animation toolbar, make it’s copy.</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Assistant"/>
                <a:ea typeface="Assistant"/>
                <a:cs typeface="Assistant"/>
                <a:sym typeface="Assistant"/>
              </a:rPr>
              <a:t>Add content about the nucleus.</a:t>
            </a:r>
            <a:endParaRPr sz="1800" b="0" i="0" u="none" strike="noStrike" cap="none">
              <a:solidFill>
                <a:schemeClr val="dk1"/>
              </a:solidFill>
              <a:latin typeface="Assistant"/>
              <a:ea typeface="Assistant"/>
              <a:cs typeface="Assistant"/>
              <a:sym typeface="Assistant"/>
            </a:endParaRPr>
          </a:p>
        </p:txBody>
      </p:sp>
      <p:sp>
        <p:nvSpPr>
          <p:cNvPr id="342" name="Google Shape;342;p49"/>
          <p:cNvSpPr txBox="1"/>
          <p:nvPr/>
        </p:nvSpPr>
        <p:spPr>
          <a:xfrm>
            <a:off x="5415516" y="3600893"/>
            <a:ext cx="316141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Arial"/>
                <a:ea typeface="Arial"/>
                <a:cs typeface="Arial"/>
                <a:sym typeface="Arial"/>
              </a:rPr>
              <a:t>Note: Make sure to use the appropriate size while placing text.</a:t>
            </a:r>
            <a:endParaRPr sz="1400" b="0" i="1" u="none" strike="noStrike" cap="none">
              <a:solidFill>
                <a:srgbClr val="000000"/>
              </a:solidFill>
              <a:latin typeface="Arial"/>
              <a:ea typeface="Arial"/>
              <a:cs typeface="Arial"/>
              <a:sym typeface="Arial"/>
            </a:endParaRPr>
          </a:p>
        </p:txBody>
      </p:sp>
      <p:pic>
        <p:nvPicPr>
          <p:cNvPr id="343" name="Google Shape;343;p4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4764" y="1190847"/>
            <a:ext cx="5012132" cy="342794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8"/>
          <p:cNvSpPr txBox="1">
            <a:spLocks noGrp="1"/>
          </p:cNvSpPr>
          <p:nvPr>
            <p:ph type="title"/>
          </p:nvPr>
        </p:nvSpPr>
        <p:spPr>
          <a:xfrm>
            <a:off x="61414" y="245247"/>
            <a:ext cx="4973100" cy="782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US"/>
              <a:t>Content: Example</a:t>
            </a:r>
            <a:endParaRPr/>
          </a:p>
        </p:txBody>
      </p:sp>
      <p:sp>
        <p:nvSpPr>
          <p:cNvPr id="349" name="Google Shape;349;p8"/>
          <p:cNvSpPr/>
          <p:nvPr/>
        </p:nvSpPr>
        <p:spPr>
          <a:xfrm>
            <a:off x="5216349" y="1668312"/>
            <a:ext cx="3412192" cy="120028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Assistant"/>
                <a:ea typeface="Assistant"/>
                <a:cs typeface="Assistant"/>
                <a:sym typeface="Assistant"/>
              </a:rPr>
              <a:t>Make a copy of your original outline of the cell.</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Assistant"/>
                <a:ea typeface="Assistant"/>
                <a:cs typeface="Assistant"/>
                <a:sym typeface="Assistant"/>
              </a:rPr>
              <a:t>Add information about another organelle.</a:t>
            </a:r>
            <a:endParaRPr sz="1800" b="0" i="0" u="none" strike="noStrike" cap="none">
              <a:solidFill>
                <a:schemeClr val="dk1"/>
              </a:solidFill>
              <a:latin typeface="Assistant"/>
              <a:ea typeface="Assistant"/>
              <a:cs typeface="Assistant"/>
              <a:sym typeface="Assistant"/>
            </a:endParaRPr>
          </a:p>
        </p:txBody>
      </p:sp>
      <p:sp>
        <p:nvSpPr>
          <p:cNvPr id="350" name="Google Shape;350;p8"/>
          <p:cNvSpPr txBox="1"/>
          <p:nvPr/>
        </p:nvSpPr>
        <p:spPr>
          <a:xfrm>
            <a:off x="5415516" y="3110690"/>
            <a:ext cx="3161414"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Arial"/>
                <a:ea typeface="Arial"/>
                <a:cs typeface="Arial"/>
                <a:sym typeface="Arial"/>
              </a:rPr>
              <a:t>Note: You will need to add information about all the organelles along with the conclusion.</a:t>
            </a:r>
            <a:endParaRPr sz="1400" b="0" i="1" u="none" strike="noStrike" cap="none">
              <a:solidFill>
                <a:srgbClr val="000000"/>
              </a:solidFill>
              <a:latin typeface="Arial"/>
              <a:ea typeface="Arial"/>
              <a:cs typeface="Arial"/>
              <a:sym typeface="Arial"/>
            </a:endParaRPr>
          </a:p>
        </p:txBody>
      </p:sp>
      <p:pic>
        <p:nvPicPr>
          <p:cNvPr id="351" name="Google Shape;351;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0577" y="956931"/>
            <a:ext cx="5115772" cy="349883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9"/>
          <p:cNvSpPr txBox="1">
            <a:spLocks noGrp="1"/>
          </p:cNvSpPr>
          <p:nvPr>
            <p:ph type="title"/>
          </p:nvPr>
        </p:nvSpPr>
        <p:spPr>
          <a:xfrm>
            <a:off x="61430" y="245250"/>
            <a:ext cx="7051500" cy="782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US"/>
              <a:t>Adjusting Frame Rates</a:t>
            </a:r>
            <a:endParaRPr/>
          </a:p>
        </p:txBody>
      </p:sp>
      <p:sp>
        <p:nvSpPr>
          <p:cNvPr id="357" name="Google Shape;357;p9"/>
          <p:cNvSpPr txBox="1"/>
          <p:nvPr/>
        </p:nvSpPr>
        <p:spPr>
          <a:xfrm>
            <a:off x="5493489" y="1859762"/>
            <a:ext cx="2977116" cy="203128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ssistant"/>
                <a:ea typeface="Assistant"/>
                <a:cs typeface="Assistant"/>
                <a:sym typeface="Assistant"/>
              </a:rPr>
              <a:t>Using the Animation tool bar, adjust the frame rate to 0.5.</a:t>
            </a:r>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ssistant"/>
              <a:ea typeface="Assistant"/>
              <a:cs typeface="Assistant"/>
              <a:sym typeface="Assistant"/>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ssistant"/>
                <a:ea typeface="Assistant"/>
                <a:cs typeface="Assistant"/>
                <a:sym typeface="Assistant"/>
              </a:rPr>
              <a:t>This will make sure that each frame remains on the screen for two seconds.</a:t>
            </a:r>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ssistant"/>
              <a:ea typeface="Assistant"/>
              <a:cs typeface="Assistant"/>
              <a:sym typeface="Assistant"/>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ssistant"/>
                <a:ea typeface="Assistant"/>
                <a:cs typeface="Assistant"/>
                <a:sym typeface="Assistant"/>
              </a:rPr>
              <a:t>You can further decrease the frame rate if required. </a:t>
            </a:r>
            <a:endParaRPr sz="1400" b="0" i="0" u="none" strike="noStrike" cap="none">
              <a:solidFill>
                <a:srgbClr val="000000"/>
              </a:solidFill>
              <a:latin typeface="Assistant"/>
              <a:ea typeface="Assistant"/>
              <a:cs typeface="Assistant"/>
              <a:sym typeface="Assistant"/>
            </a:endParaRPr>
          </a:p>
        </p:txBody>
      </p:sp>
      <p:pic>
        <p:nvPicPr>
          <p:cNvPr id="358" name="Google Shape;358;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34344" y="1247553"/>
            <a:ext cx="5060670" cy="3461144"/>
          </a:xfrm>
          <a:prstGeom prst="rect">
            <a:avLst/>
          </a:prstGeom>
          <a:noFill/>
          <a:ln>
            <a:noFill/>
          </a:ln>
        </p:spPr>
      </p:pic>
      <p:sp>
        <p:nvSpPr>
          <p:cNvPr id="359" name="Google Shape;359;p9"/>
          <p:cNvSpPr txBox="1"/>
          <p:nvPr/>
        </p:nvSpPr>
        <p:spPr>
          <a:xfrm>
            <a:off x="5532223" y="4046355"/>
            <a:ext cx="316141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Arial"/>
                <a:ea typeface="Arial"/>
                <a:cs typeface="Arial"/>
                <a:sym typeface="Arial"/>
              </a:rPr>
              <a:t>Note: Remove the duplicate frames before playing.</a:t>
            </a:r>
            <a:endParaRPr sz="1400" b="0" i="1"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0"/>
          <p:cNvSpPr txBox="1">
            <a:spLocks noGrp="1"/>
          </p:cNvSpPr>
          <p:nvPr>
            <p:ph type="title"/>
          </p:nvPr>
        </p:nvSpPr>
        <p:spPr>
          <a:xfrm>
            <a:off x="61414" y="245247"/>
            <a:ext cx="4973100" cy="782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US"/>
              <a:t>Playing the animation</a:t>
            </a:r>
            <a:endParaRPr/>
          </a:p>
        </p:txBody>
      </p:sp>
      <p:sp>
        <p:nvSpPr>
          <p:cNvPr id="365" name="Google Shape;365;p10"/>
          <p:cNvSpPr txBox="1"/>
          <p:nvPr/>
        </p:nvSpPr>
        <p:spPr>
          <a:xfrm>
            <a:off x="5174681" y="1897251"/>
            <a:ext cx="2891888" cy="138495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ssistant"/>
                <a:ea typeface="Assistant"/>
                <a:cs typeface="Assistant"/>
                <a:sym typeface="Assistant"/>
              </a:rPr>
              <a:t>Once you have created your animated story. Click on the play button.</a:t>
            </a:r>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ssistant"/>
              <a:ea typeface="Assistant"/>
              <a:cs typeface="Assistant"/>
              <a:sym typeface="Assistant"/>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ssistant"/>
                <a:ea typeface="Assistant"/>
                <a:cs typeface="Assistant"/>
                <a:sym typeface="Assistant"/>
              </a:rPr>
              <a:t>Make any changes if required, before downloading your file.</a:t>
            </a:r>
            <a:endParaRPr sz="1400" b="0" i="0" u="none" strike="noStrike" cap="none">
              <a:solidFill>
                <a:srgbClr val="000000"/>
              </a:solidFill>
              <a:latin typeface="Assistant"/>
              <a:ea typeface="Assistant"/>
              <a:cs typeface="Assistant"/>
              <a:sym typeface="Assistant"/>
            </a:endParaRPr>
          </a:p>
        </p:txBody>
      </p:sp>
      <p:pic>
        <p:nvPicPr>
          <p:cNvPr id="366" name="Google Shape;366;p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3454" y="1119687"/>
            <a:ext cx="4781060" cy="3269910"/>
          </a:xfrm>
          <a:prstGeom prst="rect">
            <a:avLst/>
          </a:prstGeom>
          <a:noFill/>
          <a:ln>
            <a:noFill/>
          </a:ln>
        </p:spPr>
      </p:pic>
      <p:sp>
        <p:nvSpPr>
          <p:cNvPr id="367" name="Google Shape;367;p10"/>
          <p:cNvSpPr txBox="1"/>
          <p:nvPr/>
        </p:nvSpPr>
        <p:spPr>
          <a:xfrm>
            <a:off x="5312484" y="3429667"/>
            <a:ext cx="316141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Arial"/>
                <a:ea typeface="Arial"/>
                <a:cs typeface="Arial"/>
                <a:sym typeface="Arial"/>
              </a:rPr>
              <a:t>Note: Remove the duplicate frames before playing.</a:t>
            </a:r>
            <a:endParaRPr sz="1400" b="0" i="1"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g23a04c53e2b_0_0"/>
          <p:cNvSpPr txBox="1">
            <a:spLocks noGrp="1"/>
          </p:cNvSpPr>
          <p:nvPr>
            <p:ph type="title"/>
          </p:nvPr>
        </p:nvSpPr>
        <p:spPr>
          <a:xfrm>
            <a:off x="504100" y="375875"/>
            <a:ext cx="4973100" cy="782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US"/>
              <a:t>Ground Rules</a:t>
            </a:r>
            <a:endParaRPr/>
          </a:p>
        </p:txBody>
      </p:sp>
      <p:pic>
        <p:nvPicPr>
          <p:cNvPr id="86" name="Google Shape;86;g23a04c53e2b_0_0"/>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l="-22557" t="-4513" r="-21762" b="-3723"/>
          <a:stretch/>
        </p:blipFill>
        <p:spPr>
          <a:xfrm>
            <a:off x="279625" y="1190098"/>
            <a:ext cx="2033700" cy="1525200"/>
          </a:xfrm>
          <a:prstGeom prst="roundRect">
            <a:avLst>
              <a:gd name="adj" fmla="val 16667"/>
            </a:avLst>
          </a:prstGeom>
          <a:noFill/>
          <a:ln>
            <a:noFill/>
          </a:ln>
        </p:spPr>
      </p:pic>
      <p:sp>
        <p:nvSpPr>
          <p:cNvPr id="87" name="Google Shape;87;g23a04c53e2b_0_0"/>
          <p:cNvSpPr txBox="1">
            <a:spLocks noGrp="1"/>
          </p:cNvSpPr>
          <p:nvPr>
            <p:ph type="body" idx="1"/>
          </p:nvPr>
        </p:nvSpPr>
        <p:spPr>
          <a:xfrm>
            <a:off x="284425" y="3107475"/>
            <a:ext cx="2024100" cy="1344600"/>
          </a:xfrm>
          <a:prstGeom prst="rect">
            <a:avLst/>
          </a:prstGeom>
          <a:noFill/>
          <a:ln>
            <a:noFill/>
          </a:ln>
        </p:spPr>
        <p:txBody>
          <a:bodyPr spcFirstLastPara="1" wrap="square" lIns="91425" tIns="91425" rIns="91425" bIns="91425" anchor="t" anchorCtr="0">
            <a:normAutofit/>
          </a:bodyPr>
          <a:lstStyle/>
          <a:p>
            <a:pPr marL="0" lvl="0" indent="0" algn="l" rtl="0">
              <a:lnSpc>
                <a:spcPct val="135000"/>
              </a:lnSpc>
              <a:spcBef>
                <a:spcPts val="0"/>
              </a:spcBef>
              <a:spcAft>
                <a:spcPts val="0"/>
              </a:spcAft>
              <a:buSzPts val="2400"/>
              <a:buNone/>
            </a:pPr>
            <a:r>
              <a:rPr lang="en-US" sz="1650">
                <a:solidFill>
                  <a:schemeClr val="dk1"/>
                </a:solidFill>
              </a:rPr>
              <a:t>Be respectful of one another. Listen to your teammates.</a:t>
            </a:r>
            <a:endParaRPr sz="1650">
              <a:solidFill>
                <a:schemeClr val="dk1"/>
              </a:solidFill>
            </a:endParaRPr>
          </a:p>
          <a:p>
            <a:pPr marL="0" lvl="0" indent="0" algn="l" rtl="0">
              <a:lnSpc>
                <a:spcPct val="135000"/>
              </a:lnSpc>
              <a:spcBef>
                <a:spcPts val="0"/>
              </a:spcBef>
              <a:spcAft>
                <a:spcPts val="0"/>
              </a:spcAft>
              <a:buSzPts val="2400"/>
              <a:buNone/>
            </a:pPr>
            <a:endParaRPr sz="1650">
              <a:solidFill>
                <a:schemeClr val="dk1"/>
              </a:solidFill>
            </a:endParaRPr>
          </a:p>
        </p:txBody>
      </p:sp>
      <p:pic>
        <p:nvPicPr>
          <p:cNvPr id="88" name="Google Shape;88;g23a04c53e2b_0_0"/>
          <p:cNvPicPr preferRelativeResize="0">
            <a:picLocks noGrp="1"/>
          </p:cNvPicPr>
          <p:nvPr>
            <p:ph type="pic" idx="3"/>
          </p:nvPr>
        </p:nvPicPr>
        <p:blipFill rotWithShape="1">
          <a:blip r:embed="rId4" cstate="screen">
            <a:alphaModFix/>
            <a:extLst>
              <a:ext uri="{28A0092B-C50C-407E-A947-70E740481C1C}">
                <a14:useLocalDpi xmlns:a14="http://schemas.microsoft.com/office/drawing/2010/main"/>
              </a:ext>
            </a:extLst>
          </a:blip>
          <a:srcRect l="-16666" r="-16666"/>
          <a:stretch/>
        </p:blipFill>
        <p:spPr>
          <a:xfrm>
            <a:off x="2497475" y="1190098"/>
            <a:ext cx="2033700" cy="1525200"/>
          </a:xfrm>
          <a:prstGeom prst="roundRect">
            <a:avLst>
              <a:gd name="adj" fmla="val 16667"/>
            </a:avLst>
          </a:prstGeom>
          <a:noFill/>
          <a:ln>
            <a:noFill/>
          </a:ln>
        </p:spPr>
      </p:pic>
      <p:sp>
        <p:nvSpPr>
          <p:cNvPr id="89" name="Google Shape;89;g23a04c53e2b_0_0"/>
          <p:cNvSpPr txBox="1">
            <a:spLocks noGrp="1"/>
          </p:cNvSpPr>
          <p:nvPr>
            <p:ph type="subTitle" idx="4294967295"/>
          </p:nvPr>
        </p:nvSpPr>
        <p:spPr>
          <a:xfrm>
            <a:off x="2497475" y="3107475"/>
            <a:ext cx="2024100" cy="1344600"/>
          </a:xfrm>
          <a:prstGeom prst="rect">
            <a:avLst/>
          </a:prstGeom>
          <a:noFill/>
          <a:ln>
            <a:noFill/>
          </a:ln>
        </p:spPr>
        <p:txBody>
          <a:bodyPr spcFirstLastPara="1" wrap="square" lIns="91425" tIns="91425" rIns="91425" bIns="91425" anchor="t" anchorCtr="0">
            <a:normAutofit fontScale="77500" lnSpcReduction="20000"/>
          </a:bodyPr>
          <a:lstStyle/>
          <a:p>
            <a:pPr marL="0" marR="0" lvl="0" indent="0" algn="l" rtl="0">
              <a:lnSpc>
                <a:spcPct val="135000"/>
              </a:lnSpc>
              <a:spcBef>
                <a:spcPts val="0"/>
              </a:spcBef>
              <a:spcAft>
                <a:spcPts val="0"/>
              </a:spcAft>
              <a:buClr>
                <a:schemeClr val="dk2"/>
              </a:buClr>
              <a:buSzPct val="129032"/>
              <a:buFont typeface="Assistant"/>
              <a:buNone/>
            </a:pPr>
            <a:r>
              <a:rPr lang="en-US" sz="2400" b="0" i="0" u="none" strike="noStrike" cap="none">
                <a:solidFill>
                  <a:schemeClr val="dk1"/>
                </a:solidFill>
                <a:latin typeface="Assistant"/>
                <a:ea typeface="Assistant"/>
                <a:cs typeface="Assistant"/>
                <a:sym typeface="Assistant"/>
              </a:rPr>
              <a:t>Raise your hand if you have anything to share.</a:t>
            </a:r>
            <a:endParaRPr sz="2400" b="0" i="0" u="none" strike="noStrike" cap="none">
              <a:solidFill>
                <a:schemeClr val="dk1"/>
              </a:solidFill>
              <a:latin typeface="Assistant"/>
              <a:ea typeface="Assistant"/>
              <a:cs typeface="Assistant"/>
              <a:sym typeface="Assistant"/>
            </a:endParaRPr>
          </a:p>
          <a:p>
            <a:pPr marL="0" marR="0" lvl="0" indent="0" algn="l" rtl="0">
              <a:lnSpc>
                <a:spcPct val="135000"/>
              </a:lnSpc>
              <a:spcBef>
                <a:spcPts val="0"/>
              </a:spcBef>
              <a:spcAft>
                <a:spcPts val="0"/>
              </a:spcAft>
              <a:buClr>
                <a:schemeClr val="dk2"/>
              </a:buClr>
              <a:buSzPct val="129032"/>
              <a:buFont typeface="Assistant"/>
              <a:buNone/>
            </a:pPr>
            <a:endParaRPr sz="2400" b="0" i="0" u="none" strike="noStrike" cap="none">
              <a:solidFill>
                <a:schemeClr val="dk2"/>
              </a:solidFill>
              <a:latin typeface="Assistant"/>
              <a:ea typeface="Assistant"/>
              <a:cs typeface="Assistant"/>
              <a:sym typeface="Assistant"/>
            </a:endParaRPr>
          </a:p>
        </p:txBody>
      </p:sp>
      <p:pic>
        <p:nvPicPr>
          <p:cNvPr id="90" name="Google Shape;90;g23a04c53e2b_0_0"/>
          <p:cNvPicPr preferRelativeResize="0">
            <a:picLocks noGrp="1"/>
          </p:cNvPicPr>
          <p:nvPr>
            <p:ph type="pic" idx="4"/>
          </p:nvPr>
        </p:nvPicPr>
        <p:blipFill rotWithShape="1">
          <a:blip r:embed="rId5" cstate="screen">
            <a:alphaModFix/>
            <a:extLst>
              <a:ext uri="{28A0092B-C50C-407E-A947-70E740481C1C}">
                <a14:useLocalDpi xmlns:a14="http://schemas.microsoft.com/office/drawing/2010/main"/>
              </a:ext>
            </a:extLst>
          </a:blip>
          <a:srcRect l="-21614" t="-3748" r="-21242" b="-3374"/>
          <a:stretch/>
        </p:blipFill>
        <p:spPr>
          <a:xfrm>
            <a:off x="4715325" y="1190098"/>
            <a:ext cx="2033700" cy="1525200"/>
          </a:xfrm>
          <a:prstGeom prst="roundRect">
            <a:avLst>
              <a:gd name="adj" fmla="val 16667"/>
            </a:avLst>
          </a:prstGeom>
          <a:noFill/>
          <a:ln>
            <a:noFill/>
          </a:ln>
        </p:spPr>
      </p:pic>
      <p:sp>
        <p:nvSpPr>
          <p:cNvPr id="91" name="Google Shape;91;g23a04c53e2b_0_0"/>
          <p:cNvSpPr txBox="1">
            <a:spLocks noGrp="1"/>
          </p:cNvSpPr>
          <p:nvPr>
            <p:ph type="subTitle" idx="4294967295"/>
          </p:nvPr>
        </p:nvSpPr>
        <p:spPr>
          <a:xfrm>
            <a:off x="4715325" y="3107475"/>
            <a:ext cx="2024100" cy="1344600"/>
          </a:xfrm>
          <a:prstGeom prst="rect">
            <a:avLst/>
          </a:prstGeom>
          <a:noFill/>
          <a:ln>
            <a:noFill/>
          </a:ln>
        </p:spPr>
        <p:txBody>
          <a:bodyPr spcFirstLastPara="1" wrap="square" lIns="91425" tIns="91425" rIns="91425" bIns="91425" anchor="t" anchorCtr="0">
            <a:normAutofit/>
          </a:bodyPr>
          <a:lstStyle/>
          <a:p>
            <a:pPr marL="0" marR="0" lvl="0" indent="0" algn="l" rtl="0">
              <a:lnSpc>
                <a:spcPct val="135000"/>
              </a:lnSpc>
              <a:spcBef>
                <a:spcPts val="0"/>
              </a:spcBef>
              <a:spcAft>
                <a:spcPts val="0"/>
              </a:spcAft>
              <a:buClr>
                <a:schemeClr val="dk2"/>
              </a:buClr>
              <a:buSzPts val="2400"/>
              <a:buFont typeface="Assistant"/>
              <a:buNone/>
            </a:pPr>
            <a:r>
              <a:rPr lang="en-US" sz="1650" b="0" i="0" u="none" strike="noStrike" cap="none">
                <a:solidFill>
                  <a:schemeClr val="dk1"/>
                </a:solidFill>
                <a:latin typeface="Assistant"/>
                <a:ea typeface="Assistant"/>
                <a:cs typeface="Assistant"/>
                <a:sym typeface="Assistant"/>
              </a:rPr>
              <a:t>Listen closely and follow instructions.</a:t>
            </a:r>
            <a:endParaRPr sz="1650" b="0" i="0" u="none" strike="noStrike" cap="none">
              <a:solidFill>
                <a:schemeClr val="dk1"/>
              </a:solidFill>
              <a:latin typeface="Assistant"/>
              <a:ea typeface="Assistant"/>
              <a:cs typeface="Assistant"/>
              <a:sym typeface="Assistant"/>
            </a:endParaRPr>
          </a:p>
        </p:txBody>
      </p:sp>
      <p:pic>
        <p:nvPicPr>
          <p:cNvPr id="92" name="Google Shape;92;g23a04c53e2b_0_0"/>
          <p:cNvPicPr preferRelativeResize="0">
            <a:picLocks noGrp="1"/>
          </p:cNvPicPr>
          <p:nvPr>
            <p:ph type="pic" idx="5"/>
          </p:nvPr>
        </p:nvPicPr>
        <p:blipFill rotWithShape="1">
          <a:blip r:embed="rId6" cstate="screen">
            <a:alphaModFix/>
            <a:extLst>
              <a:ext uri="{28A0092B-C50C-407E-A947-70E740481C1C}">
                <a14:useLocalDpi xmlns:a14="http://schemas.microsoft.com/office/drawing/2010/main"/>
              </a:ext>
            </a:extLst>
          </a:blip>
          <a:srcRect l="-18774" t="-1578" r="-18774" b="-1577"/>
          <a:stretch/>
        </p:blipFill>
        <p:spPr>
          <a:xfrm>
            <a:off x="6933175" y="1190098"/>
            <a:ext cx="2033700" cy="1525200"/>
          </a:xfrm>
          <a:prstGeom prst="roundRect">
            <a:avLst>
              <a:gd name="adj" fmla="val 16667"/>
            </a:avLst>
          </a:prstGeom>
          <a:noFill/>
          <a:ln>
            <a:noFill/>
          </a:ln>
        </p:spPr>
      </p:pic>
      <p:sp>
        <p:nvSpPr>
          <p:cNvPr id="93" name="Google Shape;93;g23a04c53e2b_0_0"/>
          <p:cNvSpPr txBox="1">
            <a:spLocks noGrp="1"/>
          </p:cNvSpPr>
          <p:nvPr>
            <p:ph type="subTitle" idx="4294967295"/>
          </p:nvPr>
        </p:nvSpPr>
        <p:spPr>
          <a:xfrm>
            <a:off x="6933175" y="3107475"/>
            <a:ext cx="2024100" cy="1344600"/>
          </a:xfrm>
          <a:prstGeom prst="rect">
            <a:avLst/>
          </a:prstGeom>
          <a:noFill/>
          <a:ln>
            <a:noFill/>
          </a:ln>
        </p:spPr>
        <p:txBody>
          <a:bodyPr spcFirstLastPara="1" wrap="square" lIns="91425" tIns="91425" rIns="91425" bIns="91425" anchor="t" anchorCtr="0">
            <a:normAutofit/>
          </a:bodyPr>
          <a:lstStyle/>
          <a:p>
            <a:pPr marL="0" marR="0" lvl="0" indent="0" algn="l" rtl="0">
              <a:lnSpc>
                <a:spcPct val="135000"/>
              </a:lnSpc>
              <a:spcBef>
                <a:spcPts val="0"/>
              </a:spcBef>
              <a:spcAft>
                <a:spcPts val="0"/>
              </a:spcAft>
              <a:buClr>
                <a:schemeClr val="dk2"/>
              </a:buClr>
              <a:buSzPts val="2400"/>
              <a:buFont typeface="Assistant"/>
              <a:buNone/>
            </a:pPr>
            <a:r>
              <a:rPr lang="en-US" sz="1650" b="0" i="0" u="none" strike="noStrike" cap="none">
                <a:solidFill>
                  <a:schemeClr val="dk1"/>
                </a:solidFill>
                <a:latin typeface="Assistant"/>
                <a:ea typeface="Assistant"/>
                <a:cs typeface="Assistant"/>
                <a:sym typeface="Assistant"/>
              </a:rPr>
              <a:t>Complete the tasks on time.</a:t>
            </a:r>
            <a:endParaRPr sz="1650" b="0" i="0" u="none" strike="noStrike" cap="none">
              <a:solidFill>
                <a:schemeClr val="dk1"/>
              </a:solidFill>
              <a:latin typeface="Assistant"/>
              <a:ea typeface="Assistant"/>
              <a:cs typeface="Assistant"/>
              <a:sym typeface="Assistan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0"/>
          <p:cNvSpPr txBox="1">
            <a:spLocks noGrp="1"/>
          </p:cNvSpPr>
          <p:nvPr>
            <p:ph type="title"/>
          </p:nvPr>
        </p:nvSpPr>
        <p:spPr>
          <a:xfrm>
            <a:off x="61414" y="245247"/>
            <a:ext cx="4973100" cy="782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US"/>
              <a:t>Downloading the file</a:t>
            </a:r>
            <a:endParaRPr/>
          </a:p>
        </p:txBody>
      </p:sp>
      <p:sp>
        <p:nvSpPr>
          <p:cNvPr id="373" name="Google Shape;373;p50"/>
          <p:cNvSpPr txBox="1"/>
          <p:nvPr/>
        </p:nvSpPr>
        <p:spPr>
          <a:xfrm>
            <a:off x="5373156" y="1918516"/>
            <a:ext cx="2891888" cy="138495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ssistant"/>
                <a:ea typeface="Assistant"/>
                <a:cs typeface="Assistant"/>
                <a:sym typeface="Assistant"/>
              </a:rPr>
              <a:t>On the menu bar, click on export.</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ssistant"/>
                <a:ea typeface="Assistant"/>
                <a:cs typeface="Assistant"/>
                <a:sym typeface="Assistant"/>
              </a:rPr>
              <a:t>Name your file.</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ssistant"/>
                <a:ea typeface="Assistant"/>
                <a:cs typeface="Assistant"/>
                <a:sym typeface="Assistant"/>
              </a:rPr>
              <a:t>Click on export as GIF.</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ssistant"/>
                <a:ea typeface="Assistant"/>
                <a:cs typeface="Assistant"/>
                <a:sym typeface="Assistant"/>
              </a:rPr>
              <a:t>Click on download animated GIF.</a:t>
            </a:r>
            <a:endParaRPr sz="1400" b="0" i="0" u="none" strike="noStrike" cap="none">
              <a:solidFill>
                <a:srgbClr val="000000"/>
              </a:solidFill>
              <a:latin typeface="Assistant"/>
              <a:ea typeface="Assistant"/>
              <a:cs typeface="Assistant"/>
              <a:sym typeface="Assistant"/>
            </a:endParaRPr>
          </a:p>
        </p:txBody>
      </p:sp>
      <p:pic>
        <p:nvPicPr>
          <p:cNvPr id="374" name="Google Shape;374;p5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8489" y="1155681"/>
            <a:ext cx="5149942" cy="3522199"/>
          </a:xfrm>
          <a:prstGeom prst="rect">
            <a:avLst/>
          </a:prstGeom>
          <a:noFill/>
          <a:ln>
            <a:noFill/>
          </a:ln>
        </p:spPr>
      </p:pic>
      <p:sp>
        <p:nvSpPr>
          <p:cNvPr id="375" name="Google Shape;375;p50"/>
          <p:cNvSpPr txBox="1"/>
          <p:nvPr/>
        </p:nvSpPr>
        <p:spPr>
          <a:xfrm>
            <a:off x="5436781" y="3450932"/>
            <a:ext cx="3161414"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Arial"/>
                <a:ea typeface="Arial"/>
                <a:cs typeface="Arial"/>
                <a:sym typeface="Arial"/>
              </a:rPr>
              <a:t>Note: You can also convert your gif to a video once you have downloaded the GIF.</a:t>
            </a:r>
            <a:endParaRPr sz="1400" b="0" i="1"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1"/>
          <p:cNvSpPr txBox="1">
            <a:spLocks noGrp="1"/>
          </p:cNvSpPr>
          <p:nvPr>
            <p:ph type="title"/>
          </p:nvPr>
        </p:nvSpPr>
        <p:spPr>
          <a:xfrm>
            <a:off x="44525" y="185675"/>
            <a:ext cx="5949600" cy="782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US"/>
              <a:t>Share and Learn</a:t>
            </a:r>
            <a:endParaRPr/>
          </a:p>
        </p:txBody>
      </p:sp>
      <p:sp>
        <p:nvSpPr>
          <p:cNvPr id="381" name="Google Shape;381;p51"/>
          <p:cNvSpPr txBox="1"/>
          <p:nvPr/>
        </p:nvSpPr>
        <p:spPr>
          <a:xfrm>
            <a:off x="5785000" y="3418400"/>
            <a:ext cx="1189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ssistant"/>
              <a:ea typeface="Assistant"/>
              <a:cs typeface="Assistant"/>
              <a:sym typeface="Assistant"/>
            </a:endParaRPr>
          </a:p>
        </p:txBody>
      </p:sp>
      <p:sp>
        <p:nvSpPr>
          <p:cNvPr id="382" name="Google Shape;382;p51"/>
          <p:cNvSpPr txBox="1"/>
          <p:nvPr/>
        </p:nvSpPr>
        <p:spPr>
          <a:xfrm>
            <a:off x="6144000" y="1879100"/>
            <a:ext cx="3000000" cy="230829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ssistant"/>
                <a:ea typeface="Assistant"/>
                <a:cs typeface="Assistant"/>
                <a:sym typeface="Assistant"/>
              </a:rPr>
              <a:t>It’s time for you to share your animated story with other groups.</a:t>
            </a:r>
            <a:endParaRPr sz="2400" b="0" i="0" u="none" strike="noStrike" cap="none">
              <a:solidFill>
                <a:srgbClr val="000000"/>
              </a:solidFill>
              <a:latin typeface="Assistant"/>
              <a:ea typeface="Assistant"/>
              <a:cs typeface="Assistant"/>
              <a:sym typeface="Assistan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ssistant"/>
              <a:ea typeface="Assistant"/>
              <a:cs typeface="Assistant"/>
              <a:sym typeface="Assistan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ssistant"/>
              <a:ea typeface="Assistant"/>
              <a:cs typeface="Assistant"/>
              <a:sym typeface="Assistan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3" name="Google Shape;383;p5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2400" y="1120475"/>
            <a:ext cx="5480202" cy="36525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2"/>
          <p:cNvSpPr txBox="1">
            <a:spLocks noGrp="1"/>
          </p:cNvSpPr>
          <p:nvPr>
            <p:ph type="title"/>
          </p:nvPr>
        </p:nvSpPr>
        <p:spPr>
          <a:xfrm>
            <a:off x="44525" y="185675"/>
            <a:ext cx="5949600" cy="782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US"/>
              <a:t>Rules</a:t>
            </a:r>
            <a:endParaRPr/>
          </a:p>
        </p:txBody>
      </p:sp>
      <p:sp>
        <p:nvSpPr>
          <p:cNvPr id="389" name="Google Shape;389;p52"/>
          <p:cNvSpPr txBox="1"/>
          <p:nvPr/>
        </p:nvSpPr>
        <p:spPr>
          <a:xfrm>
            <a:off x="5785000" y="3418400"/>
            <a:ext cx="1189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ssistant"/>
              <a:ea typeface="Assistant"/>
              <a:cs typeface="Assistant"/>
              <a:sym typeface="Assistant"/>
            </a:endParaRPr>
          </a:p>
        </p:txBody>
      </p:sp>
      <p:sp>
        <p:nvSpPr>
          <p:cNvPr id="390" name="Google Shape;390;p52"/>
          <p:cNvSpPr txBox="1"/>
          <p:nvPr/>
        </p:nvSpPr>
        <p:spPr>
          <a:xfrm>
            <a:off x="270544" y="968075"/>
            <a:ext cx="7215900" cy="5016728"/>
          </a:xfrm>
          <a:prstGeom prst="rect">
            <a:avLst/>
          </a:prstGeom>
          <a:noFill/>
          <a:ln>
            <a:noFill/>
          </a:ln>
        </p:spPr>
        <p:txBody>
          <a:bodyPr spcFirstLastPara="1" wrap="square" lIns="91425" tIns="91425" rIns="91425" bIns="91425" anchor="t" anchorCtr="0">
            <a:spAutoFit/>
          </a:bodyPr>
          <a:lstStyle/>
          <a:p>
            <a:pPr marL="457200" marR="0" lvl="0" indent="-342900" algn="l" rtl="0">
              <a:lnSpc>
                <a:spcPct val="100000"/>
              </a:lnSpc>
              <a:spcBef>
                <a:spcPts val="0"/>
              </a:spcBef>
              <a:spcAft>
                <a:spcPts val="0"/>
              </a:spcAft>
              <a:buClr>
                <a:srgbClr val="000000"/>
              </a:buClr>
              <a:buSzPts val="1800"/>
              <a:buFont typeface="Assistant"/>
              <a:buChar char="●"/>
            </a:pPr>
            <a:r>
              <a:rPr lang="en-US" sz="1800" b="0" i="0" u="none" strike="noStrike" cap="none">
                <a:solidFill>
                  <a:srgbClr val="000000"/>
                </a:solidFill>
                <a:latin typeface="Assistant"/>
                <a:ea typeface="Assistant"/>
                <a:cs typeface="Assistant"/>
                <a:sym typeface="Assistant"/>
              </a:rPr>
              <a:t>A specific time will be set for each group to present their story to the class.</a:t>
            </a:r>
            <a:endParaRPr sz="1800" b="0" i="0" u="none" strike="noStrike" cap="none">
              <a:solidFill>
                <a:srgbClr val="000000"/>
              </a:solidFill>
              <a:latin typeface="Assistant"/>
              <a:ea typeface="Assistant"/>
              <a:cs typeface="Assistant"/>
              <a:sym typeface="Assistant"/>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ssistant"/>
              <a:ea typeface="Assistant"/>
              <a:cs typeface="Assistant"/>
              <a:sym typeface="Assistant"/>
            </a:endParaRPr>
          </a:p>
          <a:p>
            <a:pPr marL="457200" marR="0" lvl="0" indent="-342900" algn="l" rtl="0">
              <a:lnSpc>
                <a:spcPct val="100000"/>
              </a:lnSpc>
              <a:spcBef>
                <a:spcPts val="0"/>
              </a:spcBef>
              <a:spcAft>
                <a:spcPts val="0"/>
              </a:spcAft>
              <a:buClr>
                <a:srgbClr val="000000"/>
              </a:buClr>
              <a:buSzPts val="1800"/>
              <a:buFont typeface="Assistant"/>
              <a:buChar char="●"/>
            </a:pPr>
            <a:r>
              <a:rPr lang="en-US" sz="1800" b="0" i="0" u="none" strike="noStrike" cap="none">
                <a:solidFill>
                  <a:srgbClr val="000000"/>
                </a:solidFill>
                <a:latin typeface="Assistant"/>
                <a:ea typeface="Assistant"/>
                <a:cs typeface="Assistant"/>
                <a:sym typeface="Assistant"/>
              </a:rPr>
              <a:t>Remember to listen to each group's story respectfully and without interrupting.</a:t>
            </a:r>
            <a:endParaRPr sz="1800" b="0" i="0" u="none" strike="noStrike" cap="none">
              <a:solidFill>
                <a:srgbClr val="000000"/>
              </a:solidFill>
              <a:latin typeface="Assistant"/>
              <a:ea typeface="Assistant"/>
              <a:cs typeface="Assistant"/>
              <a:sym typeface="Assistant"/>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ssistant"/>
              <a:ea typeface="Assistant"/>
              <a:cs typeface="Assistant"/>
              <a:sym typeface="Assistant"/>
            </a:endParaRPr>
          </a:p>
          <a:p>
            <a:pPr marL="457200" marR="0" lvl="0" indent="-342900" algn="l" rtl="0">
              <a:lnSpc>
                <a:spcPct val="100000"/>
              </a:lnSpc>
              <a:spcBef>
                <a:spcPts val="0"/>
              </a:spcBef>
              <a:spcAft>
                <a:spcPts val="0"/>
              </a:spcAft>
              <a:buClr>
                <a:srgbClr val="000000"/>
              </a:buClr>
              <a:buSzPts val="1800"/>
              <a:buFont typeface="Assistant"/>
              <a:buChar char="●"/>
            </a:pPr>
            <a:r>
              <a:rPr lang="en-US" sz="1800" b="0" i="0" u="none" strike="noStrike" cap="none">
                <a:solidFill>
                  <a:srgbClr val="000000"/>
                </a:solidFill>
                <a:latin typeface="Assistant"/>
                <a:ea typeface="Assistant"/>
                <a:cs typeface="Assistant"/>
                <a:sym typeface="Assistant"/>
              </a:rPr>
              <a:t>Wait for  your turn to present your piece to the class.</a:t>
            </a:r>
            <a:endParaRPr sz="1800" b="0" i="0" u="none" strike="noStrike" cap="none">
              <a:solidFill>
                <a:srgbClr val="000000"/>
              </a:solidFill>
              <a:latin typeface="Assistant"/>
              <a:ea typeface="Assistant"/>
              <a:cs typeface="Assistant"/>
              <a:sym typeface="Assistant"/>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ssistant"/>
              <a:ea typeface="Assistant"/>
              <a:cs typeface="Assistant"/>
              <a:sym typeface="Assistant"/>
            </a:endParaRPr>
          </a:p>
          <a:p>
            <a:pPr marL="457200" marR="0" lvl="0" indent="-342900" algn="l" rtl="0">
              <a:lnSpc>
                <a:spcPct val="100000"/>
              </a:lnSpc>
              <a:spcBef>
                <a:spcPts val="0"/>
              </a:spcBef>
              <a:spcAft>
                <a:spcPts val="0"/>
              </a:spcAft>
              <a:buClr>
                <a:srgbClr val="000000"/>
              </a:buClr>
              <a:buSzPts val="1800"/>
              <a:buFont typeface="Assistant"/>
              <a:buChar char="●"/>
            </a:pPr>
            <a:r>
              <a:rPr lang="en-US" sz="1800" b="0" i="0" u="none" strike="noStrike" cap="none">
                <a:solidFill>
                  <a:srgbClr val="000000"/>
                </a:solidFill>
                <a:latin typeface="Assistant"/>
                <a:ea typeface="Assistant"/>
                <a:cs typeface="Assistant"/>
                <a:sym typeface="Assistant"/>
              </a:rPr>
              <a:t>While others are presenting, sit quietly and pay close attention to their creation.</a:t>
            </a:r>
            <a:endParaRPr sz="1800" b="0" i="0" u="none" strike="noStrike" cap="none">
              <a:solidFill>
                <a:srgbClr val="000000"/>
              </a:solidFill>
              <a:latin typeface="Assistant"/>
              <a:ea typeface="Assistant"/>
              <a:cs typeface="Assistant"/>
              <a:sym typeface="Assistant"/>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ssistant"/>
              <a:ea typeface="Assistant"/>
              <a:cs typeface="Assistant"/>
              <a:sym typeface="Assistant"/>
            </a:endParaRPr>
          </a:p>
          <a:p>
            <a:pPr marL="457200" marR="0" lvl="0" indent="-342900" algn="l" rtl="0">
              <a:lnSpc>
                <a:spcPct val="100000"/>
              </a:lnSpc>
              <a:spcBef>
                <a:spcPts val="0"/>
              </a:spcBef>
              <a:spcAft>
                <a:spcPts val="0"/>
              </a:spcAft>
              <a:buClr>
                <a:srgbClr val="000000"/>
              </a:buClr>
              <a:buSzPts val="1800"/>
              <a:buFont typeface="Assistant"/>
              <a:buChar char="●"/>
            </a:pPr>
            <a:r>
              <a:rPr lang="en-US" sz="1800" b="0" i="0" u="none" strike="noStrike" cap="none">
                <a:solidFill>
                  <a:srgbClr val="000000"/>
                </a:solidFill>
                <a:latin typeface="Assistant"/>
                <a:ea typeface="Assistant"/>
                <a:cs typeface="Assistant"/>
                <a:sym typeface="Assistant"/>
              </a:rPr>
              <a:t>After each presentation, show your appreciation for their story with applause.</a:t>
            </a:r>
            <a:endParaRPr sz="1800" b="0" i="0" u="none" strike="noStrike" cap="none">
              <a:solidFill>
                <a:srgbClr val="000000"/>
              </a:solidFill>
              <a:latin typeface="Assistant"/>
              <a:ea typeface="Assistant"/>
              <a:cs typeface="Assistant"/>
              <a:sym typeface="Assistan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ssistant"/>
              <a:ea typeface="Assistant"/>
              <a:cs typeface="Assistant"/>
              <a:sym typeface="Assistant"/>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ssistant"/>
              <a:ea typeface="Assistant"/>
              <a:cs typeface="Assistant"/>
              <a:sym typeface="Assistan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ssistant"/>
              <a:ea typeface="Assistant"/>
              <a:cs typeface="Assistant"/>
              <a:sym typeface="Assistan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ssistant"/>
              <a:ea typeface="Assistant"/>
              <a:cs typeface="Assistant"/>
              <a:sym typeface="Assistan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3"/>
          <p:cNvSpPr txBox="1">
            <a:spLocks noGrp="1"/>
          </p:cNvSpPr>
          <p:nvPr>
            <p:ph type="title"/>
          </p:nvPr>
        </p:nvSpPr>
        <p:spPr>
          <a:xfrm>
            <a:off x="44525" y="185675"/>
            <a:ext cx="5949600" cy="782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US"/>
              <a:t>Let’s Summarize</a:t>
            </a:r>
            <a:endParaRPr/>
          </a:p>
        </p:txBody>
      </p:sp>
      <p:sp>
        <p:nvSpPr>
          <p:cNvPr id="396" name="Google Shape;396;p53"/>
          <p:cNvSpPr txBox="1"/>
          <p:nvPr/>
        </p:nvSpPr>
        <p:spPr>
          <a:xfrm>
            <a:off x="5785000" y="3418400"/>
            <a:ext cx="1189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ssistant"/>
              <a:ea typeface="Assistant"/>
              <a:cs typeface="Assistant"/>
              <a:sym typeface="Assistant"/>
            </a:endParaRPr>
          </a:p>
        </p:txBody>
      </p:sp>
      <p:sp>
        <p:nvSpPr>
          <p:cNvPr id="397" name="Google Shape;397;p53"/>
          <p:cNvSpPr txBox="1"/>
          <p:nvPr/>
        </p:nvSpPr>
        <p:spPr>
          <a:xfrm>
            <a:off x="5900325" y="1720625"/>
            <a:ext cx="3000000" cy="3109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ssistant"/>
                <a:ea typeface="Assistant"/>
                <a:cs typeface="Assistant"/>
                <a:sym typeface="Assistant"/>
              </a:rPr>
              <a:t>In one sentence, share something new that you learned in today’s class.</a:t>
            </a:r>
            <a:endParaRPr sz="1800" b="0" i="0" u="none" strike="noStrike" cap="none">
              <a:solidFill>
                <a:srgbClr val="000000"/>
              </a:solidFill>
              <a:latin typeface="Assistant"/>
              <a:ea typeface="Assistant"/>
              <a:cs typeface="Assistant"/>
              <a:sym typeface="Assistant"/>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ssistant"/>
              <a:ea typeface="Assistant"/>
              <a:cs typeface="Assistant"/>
              <a:sym typeface="Assistant"/>
            </a:endParaRPr>
          </a:p>
          <a:p>
            <a:pPr marL="0" marR="0" lvl="0" indent="0" algn="l" rtl="0">
              <a:lnSpc>
                <a:spcPct val="100000"/>
              </a:lnSpc>
              <a:spcBef>
                <a:spcPts val="0"/>
              </a:spcBef>
              <a:spcAft>
                <a:spcPts val="0"/>
              </a:spcAft>
              <a:buClr>
                <a:schemeClr val="dk1"/>
              </a:buClr>
              <a:buSzPts val="1100"/>
              <a:buFont typeface="Arial"/>
              <a:buNone/>
            </a:pPr>
            <a:r>
              <a:rPr lang="en-US" sz="1800" b="0" i="0" u="none" strike="noStrike" cap="none">
                <a:solidFill>
                  <a:srgbClr val="000000"/>
                </a:solidFill>
                <a:latin typeface="Assistant"/>
                <a:ea typeface="Assistant"/>
                <a:cs typeface="Assistant"/>
                <a:sym typeface="Assistant"/>
              </a:rPr>
              <a:t> What was challenging? </a:t>
            </a:r>
            <a:endParaRPr sz="1800" b="0" i="0" u="none" strike="noStrike" cap="none">
              <a:solidFill>
                <a:srgbClr val="000000"/>
              </a:solidFill>
              <a:latin typeface="Assistant"/>
              <a:ea typeface="Assistant"/>
              <a:cs typeface="Assistant"/>
              <a:sym typeface="Assistant"/>
            </a:endParaRPr>
          </a:p>
          <a:p>
            <a:pPr marL="0" marR="0" lvl="0" indent="0" algn="l" rtl="0">
              <a:lnSpc>
                <a:spcPct val="100000"/>
              </a:lnSpc>
              <a:spcBef>
                <a:spcPts val="0"/>
              </a:spcBef>
              <a:spcAft>
                <a:spcPts val="0"/>
              </a:spcAft>
              <a:buClr>
                <a:schemeClr val="dk1"/>
              </a:buClr>
              <a:buSzPts val="1100"/>
              <a:buFont typeface="Arial"/>
              <a:buNone/>
            </a:pPr>
            <a:r>
              <a:rPr lang="en-US" sz="1800" b="0" i="0" u="none" strike="noStrike" cap="none">
                <a:solidFill>
                  <a:srgbClr val="000000"/>
                </a:solidFill>
                <a:latin typeface="Assistant"/>
                <a:ea typeface="Assistant"/>
                <a:cs typeface="Assistant"/>
                <a:sym typeface="Assistant"/>
              </a:rPr>
              <a:t> What was easy? </a:t>
            </a:r>
            <a:endParaRPr sz="1800" b="0" i="0" u="none" strike="noStrike" cap="none">
              <a:solidFill>
                <a:srgbClr val="000000"/>
              </a:solidFill>
              <a:latin typeface="Assistant"/>
              <a:ea typeface="Assistant"/>
              <a:cs typeface="Assistant"/>
              <a:sym typeface="Assistant"/>
            </a:endParaRPr>
          </a:p>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rgbClr val="000000"/>
              </a:solidFill>
              <a:latin typeface="Assistant"/>
              <a:ea typeface="Assistant"/>
              <a:cs typeface="Assistant"/>
              <a:sym typeface="Assistant"/>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ssistant"/>
              <a:ea typeface="Assistant"/>
              <a:cs typeface="Assistant"/>
              <a:sym typeface="Assistant"/>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ssistant"/>
              <a:ea typeface="Assistant"/>
              <a:cs typeface="Assistant"/>
              <a:sym typeface="Assistan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ssistant"/>
              <a:ea typeface="Assistant"/>
              <a:cs typeface="Assistant"/>
              <a:sym typeface="Assistan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8" name="Google Shape;398;p53"/>
          <p:cNvPicPr preferRelativeResize="0"/>
          <p:nvPr/>
        </p:nvPicPr>
        <p:blipFill rotWithShape="1">
          <a:blip r:embed="rId3">
            <a:alphaModFix/>
          </a:blip>
          <a:srcRect/>
          <a:stretch/>
        </p:blipFill>
        <p:spPr>
          <a:xfrm>
            <a:off x="152400" y="1120475"/>
            <a:ext cx="5480200" cy="374101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23" descr="preencoded.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pic>
        <p:nvPicPr>
          <p:cNvPr id="405" name="Google Shape;405;p23" descr="preencoded.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2571750"/>
            <a:ext cx="4724400" cy="2571750"/>
          </a:xfrm>
          <a:prstGeom prst="rect">
            <a:avLst/>
          </a:prstGeom>
          <a:noFill/>
          <a:ln>
            <a:noFill/>
          </a:ln>
        </p:spPr>
      </p:pic>
      <p:pic>
        <p:nvPicPr>
          <p:cNvPr id="406" name="Google Shape;406;p23" descr="preencoded.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653213" y="0"/>
            <a:ext cx="2490505" cy="2228850"/>
          </a:xfrm>
          <a:prstGeom prst="rect">
            <a:avLst/>
          </a:prstGeom>
          <a:noFill/>
          <a:ln>
            <a:noFill/>
          </a:ln>
        </p:spPr>
      </p:pic>
      <p:pic>
        <p:nvPicPr>
          <p:cNvPr id="407" name="Google Shape;407;p23" descr="preencoded.png"/>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620000" y="4691063"/>
            <a:ext cx="1219200" cy="290513"/>
          </a:xfrm>
          <a:prstGeom prst="rect">
            <a:avLst/>
          </a:prstGeom>
          <a:noFill/>
          <a:ln>
            <a:noFill/>
          </a:ln>
        </p:spPr>
      </p:pic>
      <p:sp>
        <p:nvSpPr>
          <p:cNvPr id="408" name="Google Shape;408;p23"/>
          <p:cNvSpPr/>
          <p:nvPr/>
        </p:nvSpPr>
        <p:spPr>
          <a:xfrm>
            <a:off x="928688" y="599859"/>
            <a:ext cx="4138500" cy="652500"/>
          </a:xfrm>
          <a:prstGeom prst="rect">
            <a:avLst/>
          </a:prstGeom>
          <a:noFill/>
          <a:ln>
            <a:noFill/>
          </a:ln>
        </p:spPr>
        <p:txBody>
          <a:bodyPr spcFirstLastPara="1" wrap="square" lIns="0" tIns="0" rIns="0" bIns="0" anchor="t" anchorCtr="0">
            <a:noAutofit/>
          </a:bodyPr>
          <a:lstStyle/>
          <a:p>
            <a:pPr marL="0" marR="0" lvl="0" indent="0" algn="l" rtl="0">
              <a:lnSpc>
                <a:spcPct val="118750"/>
              </a:lnSpc>
              <a:spcBef>
                <a:spcPts val="0"/>
              </a:spcBef>
              <a:spcAft>
                <a:spcPts val="0"/>
              </a:spcAft>
              <a:buClr>
                <a:srgbClr val="000000"/>
              </a:buClr>
              <a:buSzPts val="5000"/>
              <a:buFont typeface="Arial"/>
              <a:buNone/>
            </a:pPr>
            <a:r>
              <a:rPr lang="en-US" sz="5000" b="1" i="0" u="none" strike="noStrike" cap="none">
                <a:solidFill>
                  <a:srgbClr val="FFFFFF"/>
                </a:solidFill>
                <a:latin typeface="Helvetica Neue"/>
                <a:ea typeface="Helvetica Neue"/>
                <a:cs typeface="Helvetica Neue"/>
                <a:sym typeface="Helvetica Neue"/>
              </a:rPr>
              <a:t>Thank You</a:t>
            </a:r>
            <a:endParaRPr sz="5000" b="0" i="0" u="none" strike="noStrike" cap="none">
              <a:solidFill>
                <a:schemeClr val="dk1"/>
              </a:solidFill>
              <a:latin typeface="Calibri"/>
              <a:ea typeface="Calibri"/>
              <a:cs typeface="Calibri"/>
              <a:sym typeface="Calibri"/>
            </a:endParaRPr>
          </a:p>
        </p:txBody>
      </p:sp>
      <p:sp>
        <p:nvSpPr>
          <p:cNvPr id="409" name="Google Shape;409;p23"/>
          <p:cNvSpPr/>
          <p:nvPr/>
        </p:nvSpPr>
        <p:spPr>
          <a:xfrm>
            <a:off x="976326" y="2562022"/>
            <a:ext cx="3459000" cy="6000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000000"/>
              </a:buClr>
              <a:buSzPts val="1200"/>
              <a:buFont typeface="Arial"/>
              <a:buNone/>
            </a:pPr>
            <a:r>
              <a:rPr lang="en-US" sz="1200" b="0" i="0" u="none" strike="noStrike" cap="none">
                <a:solidFill>
                  <a:srgbClr val="FFFFFF"/>
                </a:solidFill>
                <a:latin typeface="Assistant"/>
                <a:ea typeface="Assistant"/>
                <a:cs typeface="Assistant"/>
                <a:sym typeface="Assistant"/>
              </a:rPr>
              <a:t>edm8ker is a fully owned brand of </a:t>
            </a:r>
            <a:r>
              <a:rPr lang="en-US" sz="1200" b="1" i="0" u="none" strike="noStrike" cap="none">
                <a:solidFill>
                  <a:srgbClr val="FFFFFF"/>
                </a:solidFill>
                <a:latin typeface="Assistant"/>
                <a:ea typeface="Assistant"/>
                <a:cs typeface="Assistant"/>
                <a:sym typeface="Assistant"/>
              </a:rPr>
              <a:t>Makedemy Pte Ltd</a:t>
            </a:r>
            <a:br>
              <a:rPr lang="en-US" sz="1200" b="1" i="0" u="none" strike="noStrike" cap="none">
                <a:solidFill>
                  <a:srgbClr val="FFFFFF"/>
                </a:solidFill>
                <a:latin typeface="Assistant"/>
                <a:ea typeface="Assistant"/>
                <a:cs typeface="Assistant"/>
                <a:sym typeface="Assistant"/>
              </a:rPr>
            </a:br>
            <a:r>
              <a:rPr lang="en-US" sz="1200" b="0" i="0" u="none" strike="noStrike" cap="none">
                <a:solidFill>
                  <a:srgbClr val="FFFFFF"/>
                </a:solidFill>
                <a:latin typeface="Assistant"/>
                <a:ea typeface="Assistant"/>
                <a:cs typeface="Assistant"/>
                <a:sym typeface="Assistant"/>
              </a:rPr>
              <a:t>A member of the SL2 group of social enterprises.</a:t>
            </a:r>
            <a:endParaRPr sz="1200" b="0" i="0" u="none" strike="noStrike" cap="non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p:cNvSpPr txBox="1">
            <a:spLocks noGrp="1"/>
          </p:cNvSpPr>
          <p:nvPr>
            <p:ph type="title"/>
          </p:nvPr>
        </p:nvSpPr>
        <p:spPr>
          <a:xfrm>
            <a:off x="61414" y="245247"/>
            <a:ext cx="6070028" cy="782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US"/>
              <a:t>Journey to the microscopic world</a:t>
            </a:r>
            <a:endParaRPr/>
          </a:p>
        </p:txBody>
      </p:sp>
      <p:sp>
        <p:nvSpPr>
          <p:cNvPr id="99" name="Google Shape;99;p3"/>
          <p:cNvSpPr/>
          <p:nvPr/>
        </p:nvSpPr>
        <p:spPr>
          <a:xfrm>
            <a:off x="4976039" y="2151547"/>
            <a:ext cx="3038886"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ssistant"/>
                <a:ea typeface="Assistant"/>
                <a:cs typeface="Assistant"/>
                <a:sym typeface="Assistant"/>
              </a:rPr>
              <a:t>Can you guess what is the object shown in the image?</a:t>
            </a:r>
            <a:endParaRPr sz="1800" b="0" i="0" u="none" strike="noStrike" cap="none">
              <a:solidFill>
                <a:schemeClr val="dk1"/>
              </a:solidFill>
              <a:latin typeface="Assistant"/>
              <a:ea typeface="Assistant"/>
              <a:cs typeface="Assistant"/>
              <a:sym typeface="Assistant"/>
            </a:endParaRPr>
          </a:p>
        </p:txBody>
      </p:sp>
      <p:pic>
        <p:nvPicPr>
          <p:cNvPr id="100" name="Google Shape;100;p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2777" y="995112"/>
            <a:ext cx="4508962" cy="36054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61414" y="245247"/>
            <a:ext cx="6070028" cy="782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US"/>
              <a:t>Journey to the microscopic world</a:t>
            </a:r>
            <a:endParaRPr/>
          </a:p>
        </p:txBody>
      </p:sp>
      <p:sp>
        <p:nvSpPr>
          <p:cNvPr id="106" name="Google Shape;106;p4"/>
          <p:cNvSpPr/>
          <p:nvPr/>
        </p:nvSpPr>
        <p:spPr>
          <a:xfrm>
            <a:off x="1671205" y="3929814"/>
            <a:ext cx="5486398"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ssistant"/>
                <a:ea typeface="Assistant"/>
                <a:cs typeface="Assistant"/>
                <a:sym typeface="Assistant"/>
              </a:rPr>
              <a:t>Do you know about the device that allowed us to venture into the minuscule realm, revealing secrets that were once invisible to the naked eye?</a:t>
            </a:r>
            <a:endParaRPr sz="1800" b="0" i="0" u="none" strike="noStrike" cap="none">
              <a:solidFill>
                <a:schemeClr val="dk1"/>
              </a:solidFill>
              <a:latin typeface="Assistant"/>
              <a:ea typeface="Assistant"/>
              <a:cs typeface="Assistant"/>
              <a:sym typeface="Assistant"/>
            </a:endParaRPr>
          </a:p>
        </p:txBody>
      </p:sp>
      <p:pic>
        <p:nvPicPr>
          <p:cNvPr id="107" name="Google Shape;107;p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63164" y="1408014"/>
            <a:ext cx="2812183" cy="2248673"/>
          </a:xfrm>
          <a:prstGeom prst="rect">
            <a:avLst/>
          </a:prstGeom>
          <a:noFill/>
          <a:ln>
            <a:noFill/>
          </a:ln>
        </p:spPr>
      </p:pic>
      <p:pic>
        <p:nvPicPr>
          <p:cNvPr id="108" name="Google Shape;108;p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414404" y="1408013"/>
            <a:ext cx="2812183" cy="2248673"/>
          </a:xfrm>
          <a:prstGeom prst="rect">
            <a:avLst/>
          </a:prstGeom>
          <a:noFill/>
          <a:ln>
            <a:noFill/>
          </a:ln>
        </p:spPr>
      </p:pic>
      <p:cxnSp>
        <p:nvCxnSpPr>
          <p:cNvPr id="109" name="Google Shape;109;p4"/>
          <p:cNvCxnSpPr/>
          <p:nvPr/>
        </p:nvCxnSpPr>
        <p:spPr>
          <a:xfrm>
            <a:off x="3671777" y="2474918"/>
            <a:ext cx="531628" cy="0"/>
          </a:xfrm>
          <a:prstGeom prst="straightConnector1">
            <a:avLst/>
          </a:prstGeom>
          <a:noFill/>
          <a:ln w="28575" cap="flat" cmpd="sng">
            <a:solidFill>
              <a:schemeClr val="dk1"/>
            </a:solidFill>
            <a:prstDash val="solid"/>
            <a:round/>
            <a:headEnd type="none" w="sm" len="sm"/>
            <a:tailEnd type="triangle" w="med" len="med"/>
          </a:ln>
        </p:spPr>
      </p:cxnSp>
      <p:sp>
        <p:nvSpPr>
          <p:cNvPr id="110" name="Google Shape;110;p4"/>
          <p:cNvSpPr txBox="1"/>
          <p:nvPr/>
        </p:nvSpPr>
        <p:spPr>
          <a:xfrm>
            <a:off x="1609061" y="3668204"/>
            <a:ext cx="1786269"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0" i="1" u="none" strike="noStrike" cap="none">
                <a:solidFill>
                  <a:srgbClr val="000000"/>
                </a:solidFill>
                <a:latin typeface="Arial"/>
                <a:ea typeface="Arial"/>
                <a:cs typeface="Arial"/>
                <a:sym typeface="Arial"/>
              </a:rPr>
              <a:t>Sugar crystals</a:t>
            </a:r>
            <a:endParaRPr sz="1100" b="0" i="1" u="none" strike="noStrike" cap="none">
              <a:solidFill>
                <a:srgbClr val="000000"/>
              </a:solidFill>
              <a:latin typeface="Arial"/>
              <a:ea typeface="Arial"/>
              <a:cs typeface="Arial"/>
              <a:sym typeface="Arial"/>
            </a:endParaRPr>
          </a:p>
        </p:txBody>
      </p:sp>
      <p:sp>
        <p:nvSpPr>
          <p:cNvPr id="111" name="Google Shape;111;p4"/>
          <p:cNvSpPr txBox="1"/>
          <p:nvPr/>
        </p:nvSpPr>
        <p:spPr>
          <a:xfrm>
            <a:off x="4807800" y="3633121"/>
            <a:ext cx="2629786"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0" i="1" u="none" strike="noStrike" cap="none">
                <a:solidFill>
                  <a:srgbClr val="000000"/>
                </a:solidFill>
                <a:latin typeface="Arial"/>
                <a:ea typeface="Arial"/>
                <a:cs typeface="Arial"/>
                <a:sym typeface="Arial"/>
              </a:rPr>
              <a:t>Magnified image of sugar crystals</a:t>
            </a:r>
            <a:endParaRPr sz="1100" b="0" i="1"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2"/>
          <p:cNvSpPr txBox="1">
            <a:spLocks noGrp="1"/>
          </p:cNvSpPr>
          <p:nvPr>
            <p:ph type="title"/>
          </p:nvPr>
        </p:nvSpPr>
        <p:spPr>
          <a:xfrm>
            <a:off x="61414" y="245247"/>
            <a:ext cx="6070028" cy="782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US"/>
              <a:t>The Microscope</a:t>
            </a:r>
            <a:endParaRPr/>
          </a:p>
        </p:txBody>
      </p:sp>
      <p:sp>
        <p:nvSpPr>
          <p:cNvPr id="117" name="Google Shape;117;p32"/>
          <p:cNvSpPr/>
          <p:nvPr/>
        </p:nvSpPr>
        <p:spPr>
          <a:xfrm>
            <a:off x="673395" y="3998959"/>
            <a:ext cx="6896985"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ssistant"/>
                <a:ea typeface="Assistant"/>
                <a:cs typeface="Assistant"/>
                <a:sym typeface="Assistant"/>
              </a:rPr>
              <a:t>The discovery of the </a:t>
            </a:r>
            <a:r>
              <a:rPr lang="en-US" sz="1400" b="1" i="0" u="none" strike="noStrike" cap="none">
                <a:solidFill>
                  <a:srgbClr val="000000"/>
                </a:solidFill>
                <a:latin typeface="Assistant"/>
                <a:ea typeface="Assistant"/>
                <a:cs typeface="Assistant"/>
                <a:sym typeface="Assistant"/>
              </a:rPr>
              <a:t>microscope</a:t>
            </a:r>
            <a:r>
              <a:rPr lang="en-US" sz="1400" b="0" i="0" u="none" strike="noStrike" cap="none">
                <a:solidFill>
                  <a:srgbClr val="000000"/>
                </a:solidFill>
                <a:latin typeface="Assistant"/>
                <a:ea typeface="Assistant"/>
                <a:cs typeface="Assistant"/>
                <a:sym typeface="Assistant"/>
              </a:rPr>
              <a:t> revolutionized the world by unveiling a hidden realm of tiny structures and organisms, leading to groundbreaking advancements in biology, medicine, and scientific understanding.</a:t>
            </a:r>
            <a:endParaRPr sz="1800" b="0" i="0" u="none" strike="noStrike" cap="none">
              <a:solidFill>
                <a:schemeClr val="dk1"/>
              </a:solidFill>
              <a:latin typeface="Assistant"/>
              <a:ea typeface="Assistant"/>
              <a:cs typeface="Assistant"/>
              <a:sym typeface="Assistant"/>
            </a:endParaRPr>
          </a:p>
        </p:txBody>
      </p:sp>
      <p:pic>
        <p:nvPicPr>
          <p:cNvPr id="118" name="Google Shape;118;p3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38305" y="956006"/>
            <a:ext cx="3167163" cy="283829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33"/>
          <p:cNvSpPr txBox="1">
            <a:spLocks noGrp="1"/>
          </p:cNvSpPr>
          <p:nvPr>
            <p:ph type="title"/>
          </p:nvPr>
        </p:nvSpPr>
        <p:spPr>
          <a:xfrm>
            <a:off x="61414" y="245247"/>
            <a:ext cx="6573302" cy="782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US"/>
              <a:t>Microscopic Adventures: A Closer Look</a:t>
            </a:r>
            <a:endParaRPr/>
          </a:p>
        </p:txBody>
      </p:sp>
      <p:pic>
        <p:nvPicPr>
          <p:cNvPr id="124" name="Google Shape;124;p3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27697" y="1307756"/>
            <a:ext cx="7259300" cy="2271872"/>
          </a:xfrm>
          <a:prstGeom prst="rect">
            <a:avLst/>
          </a:prstGeom>
          <a:noFill/>
          <a:ln>
            <a:noFill/>
          </a:ln>
        </p:spPr>
      </p:pic>
      <p:sp>
        <p:nvSpPr>
          <p:cNvPr id="125" name="Google Shape;125;p33"/>
          <p:cNvSpPr/>
          <p:nvPr/>
        </p:nvSpPr>
        <p:spPr>
          <a:xfrm>
            <a:off x="1049080" y="3859737"/>
            <a:ext cx="708448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ssistant"/>
                <a:ea typeface="Assistant"/>
                <a:cs typeface="Assistant"/>
                <a:sym typeface="Assistant"/>
              </a:rPr>
              <a:t>The SEM simulator allows users to view different objects at a microscopic level. </a:t>
            </a:r>
            <a:endParaRPr/>
          </a:p>
          <a:p>
            <a:pPr marL="0" marR="0" lvl="0" indent="0" algn="l" rtl="0">
              <a:lnSpc>
                <a:spcPct val="100000"/>
              </a:lnSpc>
              <a:spcBef>
                <a:spcPts val="0"/>
              </a:spcBef>
              <a:spcAft>
                <a:spcPts val="0"/>
              </a:spcAft>
              <a:buNone/>
            </a:pPr>
            <a:r>
              <a:rPr lang="en-US" sz="1400" b="0" i="0" u="none" strike="noStrike" cap="none">
                <a:solidFill>
                  <a:schemeClr val="dk1"/>
                </a:solidFill>
                <a:latin typeface="Assistant"/>
                <a:ea typeface="Assistant"/>
                <a:cs typeface="Assistant"/>
                <a:sym typeface="Assistant"/>
              </a:rPr>
              <a:t>Visit </a:t>
            </a:r>
            <a:r>
              <a:rPr lang="en-US" sz="1400" b="0" i="0" u="sng" strike="noStrike" cap="none">
                <a:solidFill>
                  <a:schemeClr val="dk1"/>
                </a:solidFill>
                <a:latin typeface="Assistant"/>
                <a:ea typeface="Assistant"/>
                <a:cs typeface="Assistant"/>
                <a:sym typeface="Assistant"/>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https://myscope-explore.org/virtualSEM_explore.html</a:t>
            </a:r>
            <a:r>
              <a:rPr lang="en-US" sz="1400" b="0" i="0" u="none" strike="noStrike" cap="none">
                <a:solidFill>
                  <a:schemeClr val="dk1"/>
                </a:solidFill>
                <a:latin typeface="Assistant"/>
                <a:ea typeface="Assistant"/>
                <a:cs typeface="Assistant"/>
                <a:sym typeface="Assistant"/>
              </a:rPr>
              <a:t> to being exploration.</a:t>
            </a:r>
            <a:endParaRPr sz="1400" b="0" i="0" u="none" strike="noStrike" cap="none">
              <a:solidFill>
                <a:schemeClr val="dk1"/>
              </a:solidFill>
              <a:latin typeface="Assistant"/>
              <a:ea typeface="Assistant"/>
              <a:cs typeface="Assistant"/>
              <a:sym typeface="Assistan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34"/>
          <p:cNvSpPr txBox="1">
            <a:spLocks noGrp="1"/>
          </p:cNvSpPr>
          <p:nvPr>
            <p:ph type="title"/>
          </p:nvPr>
        </p:nvSpPr>
        <p:spPr>
          <a:xfrm>
            <a:off x="61414" y="245247"/>
            <a:ext cx="6573302" cy="782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US"/>
              <a:t>Microscopic Adventures: A Closer Look</a:t>
            </a:r>
            <a:endParaRPr/>
          </a:p>
        </p:txBody>
      </p:sp>
      <p:sp>
        <p:nvSpPr>
          <p:cNvPr id="131" name="Google Shape;131;p34"/>
          <p:cNvSpPr/>
          <p:nvPr/>
        </p:nvSpPr>
        <p:spPr>
          <a:xfrm>
            <a:off x="746623" y="2634434"/>
            <a:ext cx="269358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ssistant"/>
                <a:ea typeface="Assistant"/>
                <a:cs typeface="Assistant"/>
                <a:sym typeface="Assistant"/>
              </a:rPr>
              <a:t>Click on choose a sample</a:t>
            </a:r>
            <a:endParaRPr sz="1400" b="0" i="0" u="none" strike="noStrike" cap="none">
              <a:solidFill>
                <a:schemeClr val="dk1"/>
              </a:solidFill>
              <a:latin typeface="Assistant"/>
              <a:ea typeface="Assistant"/>
              <a:cs typeface="Assistant"/>
              <a:sym typeface="Assistant"/>
            </a:endParaRPr>
          </a:p>
        </p:txBody>
      </p:sp>
      <p:pic>
        <p:nvPicPr>
          <p:cNvPr id="132" name="Google Shape;132;p3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591322" y="1441941"/>
            <a:ext cx="3104707" cy="2003501"/>
          </a:xfrm>
          <a:prstGeom prst="rect">
            <a:avLst/>
          </a:prstGeom>
          <a:noFill/>
          <a:ln>
            <a:noFill/>
          </a:ln>
        </p:spPr>
      </p:pic>
      <p:pic>
        <p:nvPicPr>
          <p:cNvPr id="133" name="Google Shape;133;p3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46623" y="1441941"/>
            <a:ext cx="3397712" cy="1103555"/>
          </a:xfrm>
          <a:prstGeom prst="rect">
            <a:avLst/>
          </a:prstGeom>
          <a:noFill/>
          <a:ln>
            <a:noFill/>
          </a:ln>
        </p:spPr>
      </p:pic>
      <p:sp>
        <p:nvSpPr>
          <p:cNvPr id="134" name="Google Shape;134;p34"/>
          <p:cNvSpPr txBox="1"/>
          <p:nvPr/>
        </p:nvSpPr>
        <p:spPr>
          <a:xfrm>
            <a:off x="1920949" y="1523263"/>
            <a:ext cx="793898" cy="307777"/>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FF0000"/>
              </a:solidFill>
              <a:latin typeface="Arial"/>
              <a:ea typeface="Arial"/>
              <a:cs typeface="Arial"/>
              <a:sym typeface="Arial"/>
            </a:endParaRPr>
          </a:p>
        </p:txBody>
      </p:sp>
      <p:sp>
        <p:nvSpPr>
          <p:cNvPr id="135" name="Google Shape;135;p34"/>
          <p:cNvSpPr/>
          <p:nvPr/>
        </p:nvSpPr>
        <p:spPr>
          <a:xfrm>
            <a:off x="200819" y="1489074"/>
            <a:ext cx="406400" cy="406400"/>
          </a:xfrm>
          <a:prstGeom prst="ellipse">
            <a:avLst/>
          </a:prstGeom>
          <a:solidFill>
            <a:schemeClr val="accent6"/>
          </a:solidFill>
          <a:ln w="25400" cap="flat" cmpd="sng">
            <a:solidFill>
              <a:srgbClr val="ADBA2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1</a:t>
            </a:r>
            <a:endParaRPr sz="1400" b="0" i="0" u="none" strike="noStrike" cap="none">
              <a:solidFill>
                <a:schemeClr val="dk1"/>
              </a:solidFill>
              <a:latin typeface="Arial"/>
              <a:ea typeface="Arial"/>
              <a:cs typeface="Arial"/>
              <a:sym typeface="Arial"/>
            </a:endParaRPr>
          </a:p>
        </p:txBody>
      </p:sp>
      <p:sp>
        <p:nvSpPr>
          <p:cNvPr id="136" name="Google Shape;136;p34"/>
          <p:cNvSpPr/>
          <p:nvPr/>
        </p:nvSpPr>
        <p:spPr>
          <a:xfrm>
            <a:off x="4164628" y="1489074"/>
            <a:ext cx="406400" cy="406400"/>
          </a:xfrm>
          <a:prstGeom prst="ellipse">
            <a:avLst/>
          </a:prstGeom>
          <a:solidFill>
            <a:schemeClr val="accent6"/>
          </a:solidFill>
          <a:ln w="25400" cap="flat" cmpd="sng">
            <a:solidFill>
              <a:srgbClr val="ADBA2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2</a:t>
            </a:r>
            <a:endParaRPr sz="1400" b="0" i="0" u="none" strike="noStrike" cap="none">
              <a:solidFill>
                <a:schemeClr val="dk1"/>
              </a:solidFill>
              <a:latin typeface="Arial"/>
              <a:ea typeface="Arial"/>
              <a:cs typeface="Arial"/>
              <a:sym typeface="Arial"/>
            </a:endParaRPr>
          </a:p>
        </p:txBody>
      </p:sp>
      <p:sp>
        <p:nvSpPr>
          <p:cNvPr id="137" name="Google Shape;137;p34"/>
          <p:cNvSpPr/>
          <p:nvPr/>
        </p:nvSpPr>
        <p:spPr>
          <a:xfrm>
            <a:off x="5002449" y="3513843"/>
            <a:ext cx="269358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ssistant"/>
                <a:ea typeface="Assistant"/>
                <a:cs typeface="Assistant"/>
                <a:sym typeface="Assistant"/>
              </a:rPr>
              <a:t>Select a sample of your choice</a:t>
            </a:r>
            <a:endParaRPr sz="1400" b="0" i="0" u="none" strike="noStrike" cap="none">
              <a:solidFill>
                <a:schemeClr val="dk1"/>
              </a:solidFill>
              <a:latin typeface="Assistant"/>
              <a:ea typeface="Assistant"/>
              <a:cs typeface="Assistant"/>
              <a:sym typeface="Assistan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35"/>
          <p:cNvSpPr txBox="1">
            <a:spLocks noGrp="1"/>
          </p:cNvSpPr>
          <p:nvPr>
            <p:ph type="title"/>
          </p:nvPr>
        </p:nvSpPr>
        <p:spPr>
          <a:xfrm>
            <a:off x="61414" y="245247"/>
            <a:ext cx="6573302" cy="782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US"/>
              <a:t>Microscopic Adventures: A Closer Look</a:t>
            </a:r>
            <a:endParaRPr/>
          </a:p>
        </p:txBody>
      </p:sp>
      <p:sp>
        <p:nvSpPr>
          <p:cNvPr id="143" name="Google Shape;143;p35"/>
          <p:cNvSpPr/>
          <p:nvPr/>
        </p:nvSpPr>
        <p:spPr>
          <a:xfrm>
            <a:off x="2550843" y="3368386"/>
            <a:ext cx="4537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ssistant"/>
                <a:ea typeface="Assistant"/>
                <a:cs typeface="Assistant"/>
                <a:sym typeface="Assistant"/>
              </a:rPr>
              <a:t>Click on load the sample</a:t>
            </a:r>
            <a:endParaRPr sz="1400" b="0" i="0" u="none" strike="noStrike" cap="none">
              <a:solidFill>
                <a:schemeClr val="dk1"/>
              </a:solidFill>
              <a:latin typeface="Assistant"/>
              <a:ea typeface="Assistant"/>
              <a:cs typeface="Assistant"/>
              <a:sym typeface="Assistant"/>
            </a:endParaRPr>
          </a:p>
        </p:txBody>
      </p:sp>
      <p:pic>
        <p:nvPicPr>
          <p:cNvPr id="144" name="Google Shape;144;p3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18736" y="1467293"/>
            <a:ext cx="4154019" cy="1753162"/>
          </a:xfrm>
          <a:prstGeom prst="rect">
            <a:avLst/>
          </a:prstGeom>
          <a:noFill/>
          <a:ln>
            <a:noFill/>
          </a:ln>
        </p:spPr>
      </p:pic>
      <p:sp>
        <p:nvSpPr>
          <p:cNvPr id="145" name="Google Shape;145;p35"/>
          <p:cNvSpPr/>
          <p:nvPr/>
        </p:nvSpPr>
        <p:spPr>
          <a:xfrm>
            <a:off x="1194601" y="1517427"/>
            <a:ext cx="406400" cy="406400"/>
          </a:xfrm>
          <a:prstGeom prst="ellipse">
            <a:avLst/>
          </a:prstGeom>
          <a:solidFill>
            <a:schemeClr val="accent6"/>
          </a:solidFill>
          <a:ln w="25400" cap="flat" cmpd="sng">
            <a:solidFill>
              <a:srgbClr val="ADBA2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3</a:t>
            </a:r>
            <a:endParaRPr sz="1400" b="0" i="0" u="none" strike="noStrike" cap="none">
              <a:solidFill>
                <a:schemeClr val="dk1"/>
              </a:solidFill>
              <a:latin typeface="Arial"/>
              <a:ea typeface="Arial"/>
              <a:cs typeface="Arial"/>
              <a:sym typeface="Arial"/>
            </a:endParaRPr>
          </a:p>
        </p:txBody>
      </p:sp>
      <p:sp>
        <p:nvSpPr>
          <p:cNvPr id="146" name="Google Shape;146;p35"/>
          <p:cNvSpPr txBox="1"/>
          <p:nvPr/>
        </p:nvSpPr>
        <p:spPr>
          <a:xfrm>
            <a:off x="4435042" y="2658300"/>
            <a:ext cx="1342500" cy="3078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FF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edm8ker_july2022">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1347</Words>
  <Application>Microsoft Office PowerPoint</Application>
  <PresentationFormat>On-screen Show (16:9)</PresentationFormat>
  <Paragraphs>199</Paragraphs>
  <Slides>34</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Calibri</vt:lpstr>
      <vt:lpstr>Verdana</vt:lpstr>
      <vt:lpstr>Tahoma</vt:lpstr>
      <vt:lpstr>Helvetica Neue Light</vt:lpstr>
      <vt:lpstr>Helvetica Neue</vt:lpstr>
      <vt:lpstr>Arial</vt:lpstr>
      <vt:lpstr>Assistant</vt:lpstr>
      <vt:lpstr>edm8ker_july2022</vt:lpstr>
      <vt:lpstr>Tiny Titans:  The Cell Story</vt:lpstr>
      <vt:lpstr>Overview</vt:lpstr>
      <vt:lpstr>Ground Rules</vt:lpstr>
      <vt:lpstr>Journey to the microscopic world</vt:lpstr>
      <vt:lpstr>Journey to the microscopic world</vt:lpstr>
      <vt:lpstr>The Microscope</vt:lpstr>
      <vt:lpstr>Microscopic Adventures: A Closer Look</vt:lpstr>
      <vt:lpstr>Microscopic Adventures: A Closer Look</vt:lpstr>
      <vt:lpstr>Microscopic Adventures: A Closer Look</vt:lpstr>
      <vt:lpstr>Microscopic Adventures: A Closer Look</vt:lpstr>
      <vt:lpstr>Microscopic Adventures: A Closer Look</vt:lpstr>
      <vt:lpstr>Cell: The building block of life</vt:lpstr>
      <vt:lpstr>Diversity in Living Organisms</vt:lpstr>
      <vt:lpstr>Inside the Cell</vt:lpstr>
      <vt:lpstr>Cell Organelles</vt:lpstr>
      <vt:lpstr>Nucleus - The Command Center</vt:lpstr>
      <vt:lpstr>Cytoplasm - The Jelly Playground</vt:lpstr>
      <vt:lpstr>Cell Membrane - The Protective Wall</vt:lpstr>
      <vt:lpstr>Mitochondria - The Power House</vt:lpstr>
      <vt:lpstr>Endoplasmic Reticulum - The Delivery System</vt:lpstr>
      <vt:lpstr>It’s Time for Cell Story</vt:lpstr>
      <vt:lpstr>Let’s Team Up!</vt:lpstr>
      <vt:lpstr>Brush Ninja: User Interface</vt:lpstr>
      <vt:lpstr>Instructions</vt:lpstr>
      <vt:lpstr>Introduction: Example</vt:lpstr>
      <vt:lpstr>Content: Example</vt:lpstr>
      <vt:lpstr>Content: Example</vt:lpstr>
      <vt:lpstr>Adjusting Frame Rates</vt:lpstr>
      <vt:lpstr>Playing the animation</vt:lpstr>
      <vt:lpstr>Downloading the file</vt:lpstr>
      <vt:lpstr>Share and Learn</vt:lpstr>
      <vt:lpstr>Rules</vt:lpstr>
      <vt:lpstr>Let’s Summarize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Tiny Titans:  The Cell Story</dc:title>
  <dc:creator>Hemu Sardar</dc:creator>
  <cp:lastModifiedBy>Hemu Sardar</cp:lastModifiedBy>
  <cp:revision>2</cp:revision>
  <dcterms:modified xsi:type="dcterms:W3CDTF">2023-08-21T11:48:32Z</dcterms:modified>
</cp:coreProperties>
</file>