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y="10698475" cx="7589525"/>
  <p:notesSz cx="6858000" cy="9144000"/>
  <p:embeddedFontLst>
    <p:embeddedFont>
      <p:font typeface="Assistant"/>
      <p:regular r:id="rId13"/>
      <p:bold r:id="rId14"/>
    </p:embeddedFont>
    <p:embeddedFont>
      <p:font typeface="Helvetica Neue Ligh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70">
          <p15:clr>
            <a:srgbClr val="A4A3A4"/>
          </p15:clr>
        </p15:guide>
        <p15:guide id="2" pos="23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F88EBB5-0AE5-4DDA-8DD5-766CC42DCF5E}">
  <a:tblStyle styleId="{0F88EBB5-0AE5-4DDA-8DD5-766CC42DCF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70" orient="horz"/>
        <p:guide pos="239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font" Target="fonts/Assistant-regular.fntdata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font" Target="fonts/HelveticaNeueLight-regular.fntdata"/><Relationship Id="rId14" Type="http://schemas.openxmlformats.org/officeDocument/2006/relationships/font" Target="fonts/Assistant-bold.fntdata"/><Relationship Id="rId17" Type="http://schemas.openxmlformats.org/officeDocument/2006/relationships/font" Target="fonts/HelveticaNeueLight-italic.fntdata"/><Relationship Id="rId16" Type="http://schemas.openxmlformats.org/officeDocument/2006/relationships/font" Target="fonts/HelveticaNeueLight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18" Type="http://schemas.openxmlformats.org/officeDocument/2006/relationships/font" Target="fonts/HelveticaNeueLight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c25d1bbf8e_0_110:notes"/>
          <p:cNvSpPr/>
          <p:nvPr>
            <p:ph idx="2" type="sldImg"/>
          </p:nvPr>
        </p:nvSpPr>
        <p:spPr>
          <a:xfrm>
            <a:off x="577296" y="1844168"/>
            <a:ext cx="4709700" cy="4979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1c25d1bbf8e_0_110:notes"/>
          <p:cNvSpPr txBox="1"/>
          <p:nvPr>
            <p:ph idx="1" type="body"/>
          </p:nvPr>
        </p:nvSpPr>
        <p:spPr>
          <a:xfrm>
            <a:off x="586432" y="7100047"/>
            <a:ext cx="4691400" cy="58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1c25d1bbf8e_0_110:notes"/>
          <p:cNvSpPr txBox="1"/>
          <p:nvPr>
            <p:ph idx="12" type="sldNum"/>
          </p:nvPr>
        </p:nvSpPr>
        <p:spPr>
          <a:xfrm>
            <a:off x="3321759" y="14013117"/>
            <a:ext cx="25413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1e911eec69_0_13:notes"/>
          <p:cNvSpPr/>
          <p:nvPr>
            <p:ph idx="2" type="sldImg"/>
          </p:nvPr>
        </p:nvSpPr>
        <p:spPr>
          <a:xfrm>
            <a:off x="577296" y="1844168"/>
            <a:ext cx="4709700" cy="4979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21e911eec69_0_13:notes"/>
          <p:cNvSpPr txBox="1"/>
          <p:nvPr>
            <p:ph idx="1" type="body"/>
          </p:nvPr>
        </p:nvSpPr>
        <p:spPr>
          <a:xfrm>
            <a:off x="586432" y="7100047"/>
            <a:ext cx="4691400" cy="58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21e911eec69_0_13:notes"/>
          <p:cNvSpPr txBox="1"/>
          <p:nvPr>
            <p:ph idx="12" type="sldNum"/>
          </p:nvPr>
        </p:nvSpPr>
        <p:spPr>
          <a:xfrm>
            <a:off x="3321759" y="14013117"/>
            <a:ext cx="25413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1e911eec69_0_34:notes"/>
          <p:cNvSpPr/>
          <p:nvPr>
            <p:ph idx="2" type="sldImg"/>
          </p:nvPr>
        </p:nvSpPr>
        <p:spPr>
          <a:xfrm>
            <a:off x="577296" y="1844168"/>
            <a:ext cx="4709700" cy="4979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21e911eec69_0_34:notes"/>
          <p:cNvSpPr txBox="1"/>
          <p:nvPr>
            <p:ph idx="1" type="body"/>
          </p:nvPr>
        </p:nvSpPr>
        <p:spPr>
          <a:xfrm>
            <a:off x="586432" y="7100047"/>
            <a:ext cx="4691400" cy="58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21e911eec69_0_34:notes"/>
          <p:cNvSpPr txBox="1"/>
          <p:nvPr>
            <p:ph idx="12" type="sldNum"/>
          </p:nvPr>
        </p:nvSpPr>
        <p:spPr>
          <a:xfrm>
            <a:off x="3321759" y="14013117"/>
            <a:ext cx="25413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1e911eec69_0_54:notes"/>
          <p:cNvSpPr/>
          <p:nvPr>
            <p:ph idx="2" type="sldImg"/>
          </p:nvPr>
        </p:nvSpPr>
        <p:spPr>
          <a:xfrm>
            <a:off x="577296" y="1844168"/>
            <a:ext cx="4709700" cy="4979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21e911eec69_0_54:notes"/>
          <p:cNvSpPr txBox="1"/>
          <p:nvPr>
            <p:ph idx="1" type="body"/>
          </p:nvPr>
        </p:nvSpPr>
        <p:spPr>
          <a:xfrm>
            <a:off x="586432" y="7100047"/>
            <a:ext cx="4691400" cy="58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21e911eec69_0_54:notes"/>
          <p:cNvSpPr txBox="1"/>
          <p:nvPr>
            <p:ph idx="12" type="sldNum"/>
          </p:nvPr>
        </p:nvSpPr>
        <p:spPr>
          <a:xfrm>
            <a:off x="3321759" y="14013117"/>
            <a:ext cx="25413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1e911eec69_0_75:notes"/>
          <p:cNvSpPr/>
          <p:nvPr>
            <p:ph idx="2" type="sldImg"/>
          </p:nvPr>
        </p:nvSpPr>
        <p:spPr>
          <a:xfrm>
            <a:off x="577296" y="1844168"/>
            <a:ext cx="4709700" cy="4979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21e911eec69_0_75:notes"/>
          <p:cNvSpPr txBox="1"/>
          <p:nvPr>
            <p:ph idx="1" type="body"/>
          </p:nvPr>
        </p:nvSpPr>
        <p:spPr>
          <a:xfrm>
            <a:off x="586432" y="7100047"/>
            <a:ext cx="4691400" cy="58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21e911eec69_0_75:notes"/>
          <p:cNvSpPr txBox="1"/>
          <p:nvPr>
            <p:ph idx="12" type="sldNum"/>
          </p:nvPr>
        </p:nvSpPr>
        <p:spPr>
          <a:xfrm>
            <a:off x="3321759" y="14013117"/>
            <a:ext cx="25413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8718" y="1548715"/>
            <a:ext cx="7072200" cy="42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8711" y="5894977"/>
            <a:ext cx="7072200" cy="16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8711" y="2300739"/>
            <a:ext cx="7072200" cy="40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8711" y="6556625"/>
            <a:ext cx="7072200" cy="27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258718" y="1548715"/>
            <a:ext cx="7072500" cy="4268700"/>
          </a:xfrm>
          <a:prstGeom prst="rect">
            <a:avLst/>
          </a:prstGeom>
        </p:spPr>
        <p:txBody>
          <a:bodyPr anchorCtr="0" anchor="b" bIns="112625" lIns="112625" spcFirstLastPara="1" rIns="112625" wrap="square" tIns="1126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258711" y="5894977"/>
            <a:ext cx="7072500" cy="1648500"/>
          </a:xfrm>
          <a:prstGeom prst="rect">
            <a:avLst/>
          </a:prstGeom>
        </p:spPr>
        <p:txBody>
          <a:bodyPr anchorCtr="0" anchor="t" bIns="112625" lIns="112625" spcFirstLastPara="1" rIns="112625" wrap="square" tIns="1126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anchorCtr="0" anchor="ctr" bIns="112625" lIns="112625" spcFirstLastPara="1" rIns="112625" wrap="square" tIns="1126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258711" y="4473766"/>
            <a:ext cx="7072500" cy="1750200"/>
          </a:xfrm>
          <a:prstGeom prst="rect">
            <a:avLst/>
          </a:prstGeom>
        </p:spPr>
        <p:txBody>
          <a:bodyPr anchorCtr="0" anchor="ctr" bIns="112625" lIns="112625" spcFirstLastPara="1" rIns="112625" wrap="square" tIns="1126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anchorCtr="0" anchor="ctr" bIns="112625" lIns="112625" spcFirstLastPara="1" rIns="112625" wrap="square" tIns="1126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258711" y="925652"/>
            <a:ext cx="7072500" cy="1191900"/>
          </a:xfrm>
          <a:prstGeom prst="rect">
            <a:avLst/>
          </a:prstGeom>
        </p:spPr>
        <p:txBody>
          <a:bodyPr anchorCtr="0" anchor="t" bIns="112625" lIns="112625" spcFirstLastPara="1" rIns="112625" wrap="square" tIns="1126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258711" y="2397147"/>
            <a:ext cx="7072500" cy="7106100"/>
          </a:xfrm>
          <a:prstGeom prst="rect">
            <a:avLst/>
          </a:prstGeom>
        </p:spPr>
        <p:txBody>
          <a:bodyPr anchorCtr="0" anchor="t" bIns="112625" lIns="112625" spcFirstLastPara="1" rIns="112625" wrap="square" tIns="112625">
            <a:normAutofit/>
          </a:bodyPr>
          <a:lstStyle>
            <a:lvl1pPr indent="-374650" lvl="0" marL="457200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anchorCtr="0" anchor="ctr" bIns="112625" lIns="112625" spcFirstLastPara="1" rIns="112625" wrap="square" tIns="1126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258711" y="925652"/>
            <a:ext cx="7072500" cy="1191900"/>
          </a:xfrm>
          <a:prstGeom prst="rect">
            <a:avLst/>
          </a:prstGeom>
        </p:spPr>
        <p:txBody>
          <a:bodyPr anchorCtr="0" anchor="t" bIns="112625" lIns="112625" spcFirstLastPara="1" rIns="112625" wrap="square" tIns="1126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258711" y="2397147"/>
            <a:ext cx="3320100" cy="7106100"/>
          </a:xfrm>
          <a:prstGeom prst="rect">
            <a:avLst/>
          </a:prstGeom>
        </p:spPr>
        <p:txBody>
          <a:bodyPr anchorCtr="0" anchor="t" bIns="112625" lIns="112625" spcFirstLastPara="1" rIns="112625" wrap="square" tIns="112625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010895" y="2397147"/>
            <a:ext cx="3320100" cy="7106100"/>
          </a:xfrm>
          <a:prstGeom prst="rect">
            <a:avLst/>
          </a:prstGeom>
        </p:spPr>
        <p:txBody>
          <a:bodyPr anchorCtr="0" anchor="t" bIns="112625" lIns="112625" spcFirstLastPara="1" rIns="112625" wrap="square" tIns="112625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anchorCtr="0" anchor="ctr" bIns="112625" lIns="112625" spcFirstLastPara="1" rIns="112625" wrap="square" tIns="1126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258711" y="925652"/>
            <a:ext cx="7072500" cy="1191900"/>
          </a:xfrm>
          <a:prstGeom prst="rect">
            <a:avLst/>
          </a:prstGeom>
        </p:spPr>
        <p:txBody>
          <a:bodyPr anchorCtr="0" anchor="t" bIns="112625" lIns="112625" spcFirstLastPara="1" rIns="112625" wrap="square" tIns="1126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anchorCtr="0" anchor="ctr" bIns="112625" lIns="112625" spcFirstLastPara="1" rIns="112625" wrap="square" tIns="1126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258711" y="1155647"/>
            <a:ext cx="2330700" cy="1572000"/>
          </a:xfrm>
          <a:prstGeom prst="rect">
            <a:avLst/>
          </a:prstGeom>
        </p:spPr>
        <p:txBody>
          <a:bodyPr anchorCtr="0" anchor="b" bIns="112625" lIns="112625" spcFirstLastPara="1" rIns="112625" wrap="square" tIns="1126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258711" y="2890367"/>
            <a:ext cx="2330700" cy="6613200"/>
          </a:xfrm>
          <a:prstGeom prst="rect">
            <a:avLst/>
          </a:prstGeom>
        </p:spPr>
        <p:txBody>
          <a:bodyPr anchorCtr="0" anchor="t" bIns="112625" lIns="112625" spcFirstLastPara="1" rIns="112625" wrap="square" tIns="1126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anchorCtr="0" anchor="ctr" bIns="112625" lIns="112625" spcFirstLastPara="1" rIns="112625" wrap="square" tIns="1126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06908" y="936312"/>
            <a:ext cx="5285400" cy="8509500"/>
          </a:xfrm>
          <a:prstGeom prst="rect">
            <a:avLst/>
          </a:prstGeom>
        </p:spPr>
        <p:txBody>
          <a:bodyPr anchorCtr="0" anchor="ctr" bIns="112625" lIns="112625" spcFirstLastPara="1" rIns="112625" wrap="square" tIns="1126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anchorCtr="0" anchor="ctr" bIns="112625" lIns="112625" spcFirstLastPara="1" rIns="112625" wrap="square" tIns="1126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3794763" y="-260"/>
            <a:ext cx="3794700" cy="106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2625" lIns="112625" spcFirstLastPara="1" rIns="112625" wrap="square" tIns="112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20365" y="2565003"/>
            <a:ext cx="3357300" cy="3083100"/>
          </a:xfrm>
          <a:prstGeom prst="rect">
            <a:avLst/>
          </a:prstGeom>
        </p:spPr>
        <p:txBody>
          <a:bodyPr anchorCtr="0" anchor="b" bIns="112625" lIns="112625" spcFirstLastPara="1" rIns="112625" wrap="square" tIns="1126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20365" y="5830393"/>
            <a:ext cx="3357300" cy="2568900"/>
          </a:xfrm>
          <a:prstGeom prst="rect">
            <a:avLst/>
          </a:prstGeom>
        </p:spPr>
        <p:txBody>
          <a:bodyPr anchorCtr="0" anchor="t" bIns="112625" lIns="112625" spcFirstLastPara="1" rIns="112625" wrap="square" tIns="1126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099788" y="1506075"/>
            <a:ext cx="3184800" cy="7685700"/>
          </a:xfrm>
          <a:prstGeom prst="rect">
            <a:avLst/>
          </a:prstGeom>
        </p:spPr>
        <p:txBody>
          <a:bodyPr anchorCtr="0" anchor="ctr" bIns="112625" lIns="112625" spcFirstLastPara="1" rIns="112625" wrap="square" tIns="112625">
            <a:normAutofit/>
          </a:bodyPr>
          <a:lstStyle>
            <a:lvl1pPr indent="-374650" lvl="0" marL="457200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anchorCtr="0" anchor="ctr" bIns="112625" lIns="112625" spcFirstLastPara="1" rIns="112625" wrap="square" tIns="1126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8711" y="4473766"/>
            <a:ext cx="7072200" cy="17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258711" y="8799592"/>
            <a:ext cx="4979100" cy="1257900"/>
          </a:xfrm>
          <a:prstGeom prst="rect">
            <a:avLst/>
          </a:prstGeom>
        </p:spPr>
        <p:txBody>
          <a:bodyPr anchorCtr="0" anchor="ctr" bIns="112625" lIns="112625" spcFirstLastPara="1" rIns="112625" wrap="square" tIns="1126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anchorCtr="0" anchor="ctr" bIns="112625" lIns="112625" spcFirstLastPara="1" rIns="112625" wrap="square" tIns="1126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258711" y="2300739"/>
            <a:ext cx="7072500" cy="4084200"/>
          </a:xfrm>
          <a:prstGeom prst="rect">
            <a:avLst/>
          </a:prstGeom>
        </p:spPr>
        <p:txBody>
          <a:bodyPr anchorCtr="0" anchor="b" bIns="112625" lIns="112625" spcFirstLastPara="1" rIns="112625" wrap="square" tIns="1126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258711" y="6556625"/>
            <a:ext cx="7072500" cy="2705700"/>
          </a:xfrm>
          <a:prstGeom prst="rect">
            <a:avLst/>
          </a:prstGeom>
        </p:spPr>
        <p:txBody>
          <a:bodyPr anchorCtr="0" anchor="t" bIns="112625" lIns="112625" spcFirstLastPara="1" rIns="112625" wrap="square" tIns="112625">
            <a:normAutofit/>
          </a:bodyPr>
          <a:lstStyle>
            <a:lvl1pPr indent="-374650" lvl="0" marL="457200" rtl="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36550" lvl="1" marL="914400" rtl="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rtl="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rtl="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rtl="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rtl="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rtl="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rtl="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rtl="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anchorCtr="0" anchor="ctr" bIns="112625" lIns="112625" spcFirstLastPara="1" rIns="112625" wrap="square" tIns="1126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anchorCtr="0" anchor="ctr" bIns="112625" lIns="112625" spcFirstLastPara="1" rIns="112625" wrap="square" tIns="1126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idx="12" type="sldNum"/>
          </p:nvPr>
        </p:nvSpPr>
        <p:spPr>
          <a:xfrm>
            <a:off x="7102135" y="9879685"/>
            <a:ext cx="455400" cy="819300"/>
          </a:xfrm>
          <a:prstGeom prst="rect">
            <a:avLst/>
          </a:prstGeom>
        </p:spPr>
        <p:txBody>
          <a:bodyPr anchorCtr="0" anchor="t" bIns="112625" lIns="112625" spcFirstLastPara="1" rIns="112625" wrap="square" tIns="112625">
            <a:normAutofit/>
          </a:bodyPr>
          <a:lstStyle>
            <a:lvl1pPr lvl="0" rtl="0" algn="r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1pPr>
            <a:lvl2pPr lvl="1" rtl="0" algn="r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2pPr>
            <a:lvl3pPr lvl="2" rtl="0" algn="r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3pPr>
            <a:lvl4pPr lvl="3" rtl="0" algn="r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4pPr>
            <a:lvl5pPr lvl="4" rtl="0" algn="r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5pPr>
            <a:lvl6pPr lvl="5" rtl="0" algn="r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6pPr>
            <a:lvl7pPr lvl="6" rtl="0" algn="r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7pPr>
            <a:lvl8pPr lvl="7" rtl="0" algn="r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8pPr>
            <a:lvl9pPr lvl="8" rtl="0" algn="r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8711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010895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8711" y="1155647"/>
            <a:ext cx="2330700" cy="15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8711" y="2890367"/>
            <a:ext cx="2330700" cy="6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6908" y="936312"/>
            <a:ext cx="5285400" cy="85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94763" y="-260"/>
            <a:ext cx="3794700" cy="106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0365" y="2565003"/>
            <a:ext cx="3357600" cy="30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0365" y="5830393"/>
            <a:ext cx="3357600" cy="25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99788" y="1506075"/>
            <a:ext cx="3184800" cy="76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8711" y="8799592"/>
            <a:ext cx="4979100" cy="12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58711" y="925652"/>
            <a:ext cx="7072500" cy="11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625" lIns="112625" spcFirstLastPara="1" rIns="112625" wrap="square" tIns="1126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58711" y="2397147"/>
            <a:ext cx="7072500" cy="7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625" lIns="112625" spcFirstLastPara="1" rIns="112625" wrap="square" tIns="112625">
            <a:normAutofit/>
          </a:bodyPr>
          <a:lstStyle>
            <a:lvl1pPr indent="-3746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365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spcFirstLastPara="1" rIns="112625" wrap="square" tIns="112625">
            <a:normAutofit/>
          </a:bodyPr>
          <a:lstStyle>
            <a:lvl1pPr lvl="0" rtl="0" algn="r">
              <a:buNone/>
              <a:defRPr sz="1100">
                <a:solidFill>
                  <a:schemeClr val="dk2"/>
                </a:solidFill>
              </a:defRPr>
            </a:lvl1pPr>
            <a:lvl2pPr lvl="1" rtl="0" algn="r">
              <a:buNone/>
              <a:defRPr sz="1100">
                <a:solidFill>
                  <a:schemeClr val="dk2"/>
                </a:solidFill>
              </a:defRPr>
            </a:lvl2pPr>
            <a:lvl3pPr lvl="2" rtl="0" algn="r">
              <a:buNone/>
              <a:defRPr sz="1100">
                <a:solidFill>
                  <a:schemeClr val="dk2"/>
                </a:solidFill>
              </a:defRPr>
            </a:lvl3pPr>
            <a:lvl4pPr lvl="3" rtl="0" algn="r">
              <a:buNone/>
              <a:defRPr sz="1100">
                <a:solidFill>
                  <a:schemeClr val="dk2"/>
                </a:solidFill>
              </a:defRPr>
            </a:lvl4pPr>
            <a:lvl5pPr lvl="4" rtl="0" algn="r">
              <a:buNone/>
              <a:defRPr sz="1100">
                <a:solidFill>
                  <a:schemeClr val="dk2"/>
                </a:solidFill>
              </a:defRPr>
            </a:lvl5pPr>
            <a:lvl6pPr lvl="5" rtl="0" algn="r">
              <a:buNone/>
              <a:defRPr sz="1100">
                <a:solidFill>
                  <a:schemeClr val="dk2"/>
                </a:solidFill>
              </a:defRPr>
            </a:lvl6pPr>
            <a:lvl7pPr lvl="6" rtl="0" algn="r">
              <a:buNone/>
              <a:defRPr sz="1100">
                <a:solidFill>
                  <a:schemeClr val="dk2"/>
                </a:solidFill>
              </a:defRPr>
            </a:lvl7pPr>
            <a:lvl8pPr lvl="7" rtl="0" algn="r">
              <a:buNone/>
              <a:defRPr sz="1100">
                <a:solidFill>
                  <a:schemeClr val="dk2"/>
                </a:solidFill>
              </a:defRPr>
            </a:lvl8pPr>
            <a:lvl9pPr lvl="8" rtl="0" algn="r">
              <a:buNone/>
              <a:defRPr sz="11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0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25.png"/><Relationship Id="rId8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6.png"/><Relationship Id="rId9" Type="http://schemas.openxmlformats.org/officeDocument/2006/relationships/image" Target="../media/image5.png"/><Relationship Id="rId5" Type="http://schemas.openxmlformats.org/officeDocument/2006/relationships/image" Target="../media/image20.png"/><Relationship Id="rId6" Type="http://schemas.openxmlformats.org/officeDocument/2006/relationships/image" Target="../media/image32.pn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5" Type="http://schemas.openxmlformats.org/officeDocument/2006/relationships/image" Target="../media/image17.png"/><Relationship Id="rId6" Type="http://schemas.openxmlformats.org/officeDocument/2006/relationships/image" Target="../media/image24.png"/><Relationship Id="rId7" Type="http://schemas.openxmlformats.org/officeDocument/2006/relationships/image" Target="../media/image23.png"/><Relationship Id="rId8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8.png"/><Relationship Id="rId5" Type="http://schemas.openxmlformats.org/officeDocument/2006/relationships/image" Target="../media/image31.png"/><Relationship Id="rId6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2" name="Google Shape;10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589525" cy="152472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6"/>
          <p:cNvSpPr/>
          <p:nvPr/>
        </p:nvSpPr>
        <p:spPr>
          <a:xfrm>
            <a:off x="5854776" y="648007"/>
            <a:ext cx="2040900" cy="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4" name="Google Shape;104;p26"/>
          <p:cNvGraphicFramePr/>
          <p:nvPr/>
        </p:nvGraphicFramePr>
        <p:xfrm>
          <a:off x="952488" y="1806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{0F88EBB5-0AE5-4DDA-8DD5-766CC42DCF5E}</a:tableStyleId>
              </a:tblPr>
              <a:tblGrid>
                <a:gridCol w="1421150"/>
                <a:gridCol w="1421150"/>
                <a:gridCol w="1421150"/>
                <a:gridCol w="1421150"/>
              </a:tblGrid>
              <a:tr h="734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Brick</a:t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Type</a:t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Transparent brick price</a:t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Colored brick Price</a:t>
                      </a:r>
                      <a:endParaRPr sz="1800"/>
                    </a:p>
                  </a:txBody>
                  <a:tcPr marT="91425" marB="91425" marR="91425" marL="91425" anchor="ctr"/>
                </a:tc>
              </a:tr>
              <a:tr h="124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Brick 1 x 1</a:t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1 $</a:t>
                      </a:r>
                      <a:endParaRPr sz="18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3 $</a:t>
                      </a:r>
                      <a:endParaRPr sz="18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6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Brick 1 x 2</a:t>
                      </a:r>
                      <a:endParaRPr sz="18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</a:t>
                      </a:r>
                      <a:r>
                        <a:rPr lang="en" sz="1800"/>
                        <a:t>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12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Brick 1 x 3</a:t>
                      </a:r>
                      <a:endParaRPr sz="18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</a:t>
                      </a:r>
                      <a:r>
                        <a:rPr lang="en" sz="1800"/>
                        <a:t>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9</a:t>
                      </a:r>
                      <a:r>
                        <a:rPr lang="en" sz="1800"/>
                        <a:t>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5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Brick 1 x 4</a:t>
                      </a:r>
                      <a:endParaRPr sz="18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</a:t>
                      </a:r>
                      <a:r>
                        <a:rPr lang="en" sz="1800"/>
                        <a:t>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10</a:t>
                      </a:r>
                      <a:r>
                        <a:rPr lang="en" sz="1800"/>
                        <a:t>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1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Brick 1 x 6</a:t>
                      </a:r>
                      <a:endParaRPr sz="18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5</a:t>
                      </a:r>
                      <a:r>
                        <a:rPr lang="en" sz="1800"/>
                        <a:t>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10</a:t>
                      </a:r>
                      <a:r>
                        <a:rPr lang="en" sz="1800"/>
                        <a:t>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5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Brick 1 x 8</a:t>
                      </a:r>
                      <a:endParaRPr sz="18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</a:t>
                      </a:r>
                      <a:r>
                        <a:rPr lang="en" sz="1800"/>
                        <a:t>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10</a:t>
                      </a:r>
                      <a:r>
                        <a:rPr lang="en" sz="1800"/>
                        <a:t>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1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Brick 1 x 10</a:t>
                      </a:r>
                      <a:endParaRPr sz="18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10</a:t>
                      </a:r>
                      <a:r>
                        <a:rPr lang="en" sz="1800"/>
                        <a:t>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10</a:t>
                      </a:r>
                      <a:r>
                        <a:rPr lang="en" sz="1800"/>
                        <a:t>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5" name="Google Shape;10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0850" y="2682950"/>
            <a:ext cx="1017674" cy="1006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0850" y="3873375"/>
            <a:ext cx="1017674" cy="100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1225" y="5068875"/>
            <a:ext cx="916928" cy="90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10850" y="6164750"/>
            <a:ext cx="1017674" cy="100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61225" y="7360250"/>
            <a:ext cx="916925" cy="906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61225" y="8456150"/>
            <a:ext cx="1017674" cy="100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51163" y="9651650"/>
            <a:ext cx="837800" cy="82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7" name="Google Shape;11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589525" cy="152472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7"/>
          <p:cNvSpPr/>
          <p:nvPr/>
        </p:nvSpPr>
        <p:spPr>
          <a:xfrm>
            <a:off x="5854776" y="648007"/>
            <a:ext cx="2040900" cy="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9" name="Google Shape;119;p27"/>
          <p:cNvGraphicFramePr/>
          <p:nvPr/>
        </p:nvGraphicFramePr>
        <p:xfrm>
          <a:off x="952488" y="1806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{0F88EBB5-0AE5-4DDA-8DD5-766CC42DCF5E}</a:tableStyleId>
              </a:tblPr>
              <a:tblGrid>
                <a:gridCol w="1421150"/>
                <a:gridCol w="1421150"/>
                <a:gridCol w="1421150"/>
                <a:gridCol w="1421150"/>
              </a:tblGrid>
              <a:tr h="734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Brick</a:t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Type</a:t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Transparent price</a:t>
                      </a:r>
                      <a:endParaRPr sz="18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Colored Price</a:t>
                      </a:r>
                      <a:endParaRPr sz="18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Brick 1 x 12</a:t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6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Brick 1 x 16</a:t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12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Brick corner </a:t>
                      </a:r>
                      <a:br>
                        <a:rPr lang="en"/>
                      </a:br>
                      <a:r>
                        <a:rPr lang="en"/>
                        <a:t>1 x 2 x 2</a:t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9 $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5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Brick 2 x 2</a:t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10 $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1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Brick 2 x 3</a:t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5 $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10 $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5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Brick 2 x 4</a:t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10 $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1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Brick 2 x 6</a:t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10 $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10 $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0" name="Google Shape;12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3875" y="2666450"/>
            <a:ext cx="1036199" cy="102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3875" y="3780825"/>
            <a:ext cx="1036199" cy="102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3875" y="4957501"/>
            <a:ext cx="1248058" cy="102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10938" y="6134165"/>
            <a:ext cx="1173921" cy="102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79800" y="7310848"/>
            <a:ext cx="1036201" cy="90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10940" y="8487515"/>
            <a:ext cx="1173899" cy="915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10949" y="9674975"/>
            <a:ext cx="1173900" cy="77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32" name="Google Shape;13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589525" cy="152472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8"/>
          <p:cNvSpPr/>
          <p:nvPr/>
        </p:nvSpPr>
        <p:spPr>
          <a:xfrm>
            <a:off x="5854776" y="648007"/>
            <a:ext cx="2040900" cy="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4" name="Google Shape;134;p28"/>
          <p:cNvGraphicFramePr/>
          <p:nvPr/>
        </p:nvGraphicFramePr>
        <p:xfrm>
          <a:off x="952488" y="1806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{0F88EBB5-0AE5-4DDA-8DD5-766CC42DCF5E}</a:tableStyleId>
              </a:tblPr>
              <a:tblGrid>
                <a:gridCol w="1421150"/>
                <a:gridCol w="1421150"/>
                <a:gridCol w="1421150"/>
                <a:gridCol w="1421150"/>
              </a:tblGrid>
              <a:tr h="734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Brick</a:t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Type</a:t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Transparent brick price</a:t>
                      </a:r>
                      <a:endParaRPr sz="18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Colored brick price</a:t>
                      </a:r>
                      <a:endParaRPr sz="18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Brick 2 x 8</a:t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6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Brick 2 x 10</a:t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12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Brick 1 x 2 x 2</a:t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9 $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5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Brick 1 x 3 x 3</a:t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1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Brick 1 x 2 x 3</a:t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</a:t>
                      </a:r>
                      <a:r>
                        <a:rPr lang="en" sz="1800"/>
                        <a:t>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</a:t>
                      </a:r>
                      <a:r>
                        <a:rPr lang="en" sz="1800"/>
                        <a:t>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5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Brick 1 x 4 x 3</a:t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</a:t>
                      </a:r>
                      <a:r>
                        <a:rPr lang="en" sz="1800"/>
                        <a:t>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8</a:t>
                      </a:r>
                      <a:r>
                        <a:rPr lang="en" sz="1800"/>
                        <a:t>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1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Brick 1 x 2 x 5</a:t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7</a:t>
                      </a:r>
                      <a:r>
                        <a:rPr lang="en" sz="1800"/>
                        <a:t>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9</a:t>
                      </a:r>
                      <a:r>
                        <a:rPr lang="en" sz="1800"/>
                        <a:t>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5" name="Google Shape;13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1725" y="2799850"/>
            <a:ext cx="1198675" cy="77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1713" y="3960974"/>
            <a:ext cx="1198675" cy="774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7900" y="4957491"/>
            <a:ext cx="946320" cy="10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1488" y="6194525"/>
            <a:ext cx="659147" cy="10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91500" y="7354250"/>
            <a:ext cx="659125" cy="1014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99650" y="8513948"/>
            <a:ext cx="842828" cy="10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47899" y="9673674"/>
            <a:ext cx="946325" cy="868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7" name="Google Shape;1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589525" cy="1524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9"/>
          <p:cNvSpPr/>
          <p:nvPr/>
        </p:nvSpPr>
        <p:spPr>
          <a:xfrm>
            <a:off x="5854776" y="648007"/>
            <a:ext cx="2040900" cy="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9" name="Google Shape;149;p29"/>
          <p:cNvGraphicFramePr/>
          <p:nvPr/>
        </p:nvGraphicFramePr>
        <p:xfrm>
          <a:off x="952488" y="1806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{0F88EBB5-0AE5-4DDA-8DD5-766CC42DCF5E}</a:tableStyleId>
              </a:tblPr>
              <a:tblGrid>
                <a:gridCol w="1421150"/>
                <a:gridCol w="1421150"/>
                <a:gridCol w="1421150"/>
                <a:gridCol w="1421150"/>
              </a:tblGrid>
              <a:tr h="734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Brick</a:t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Type</a:t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Transparent brick price</a:t>
                      </a:r>
                      <a:endParaRPr sz="18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Colored brick price</a:t>
                      </a:r>
                      <a:endParaRPr sz="18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Brick 4 x 6</a:t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6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Brick 4 x 10</a:t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12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Brick 8 x 8 </a:t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9 $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5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Brick 8 x 16</a:t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10 $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1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Brick 2 x 2 x 3</a:t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5 $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10 $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5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Brick 2 x 4 x 3</a:t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10 $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1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Brick 2 x 6 x 3</a:t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10 $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10 $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0" name="Google Shape;15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0925" y="2825816"/>
            <a:ext cx="987350" cy="68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8625" y="4052115"/>
            <a:ext cx="1131943" cy="68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9200" y="5178490"/>
            <a:ext cx="1290809" cy="68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68615" y="6304865"/>
            <a:ext cx="1131950" cy="723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79925" y="7339875"/>
            <a:ext cx="909350" cy="96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40925" y="8456844"/>
            <a:ext cx="987350" cy="1050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79925" y="9656825"/>
            <a:ext cx="909350" cy="905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62" name="Google Shape;16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589525" cy="152472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0"/>
          <p:cNvSpPr/>
          <p:nvPr/>
        </p:nvSpPr>
        <p:spPr>
          <a:xfrm>
            <a:off x="5854776" y="648007"/>
            <a:ext cx="2040900" cy="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4" name="Google Shape;164;p30"/>
          <p:cNvGraphicFramePr/>
          <p:nvPr/>
        </p:nvGraphicFramePr>
        <p:xfrm>
          <a:off x="952488" y="1806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{0F88EBB5-0AE5-4DDA-8DD5-766CC42DCF5E}</a:tableStyleId>
              </a:tblPr>
              <a:tblGrid>
                <a:gridCol w="1421150"/>
                <a:gridCol w="1421150"/>
                <a:gridCol w="1421150"/>
                <a:gridCol w="1421150"/>
              </a:tblGrid>
              <a:tr h="734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Brick</a:t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Type</a:t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Transparent brick price</a:t>
                      </a:r>
                      <a:endParaRPr sz="18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Colored brick price</a:t>
                      </a:r>
                      <a:endParaRPr sz="18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Brick 1 x 1 x 5</a:t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</a:t>
                      </a:r>
                      <a:r>
                        <a:rPr lang="en" sz="1800"/>
                        <a:t>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8</a:t>
                      </a:r>
                      <a:r>
                        <a:rPr lang="en" sz="1800"/>
                        <a:t>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6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Brick 1 x 3 x 5</a:t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5</a:t>
                      </a:r>
                      <a:r>
                        <a:rPr lang="en" sz="1800"/>
                        <a:t>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12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Brick 1 x 6 x 5</a:t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</a:t>
                      </a:r>
                      <a:r>
                        <a:rPr lang="en" sz="1800"/>
                        <a:t>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9 $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5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1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5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1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65" name="Google Shape;16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3924" y="2647349"/>
            <a:ext cx="956850" cy="10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2288" y="3852525"/>
            <a:ext cx="900115" cy="10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6061" y="5057699"/>
            <a:ext cx="732575" cy="92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