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8" r:id="rId4"/>
    <p:sldMasterId id="214748366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5143500" cx="9144000"/>
  <p:notesSz cx="6858000" cy="9144000"/>
  <p:embeddedFontLst>
    <p:embeddedFont>
      <p:font typeface="Assistant"/>
      <p:regular r:id="rId30"/>
      <p:bold r:id="rId31"/>
    </p:embeddedFont>
    <p:embeddedFont>
      <p:font typeface="Helvetica Neue"/>
      <p:regular r:id="rId32"/>
      <p:bold r:id="rId33"/>
      <p:italic r:id="rId34"/>
      <p:boldItalic r:id="rId35"/>
    </p:embeddedFont>
    <p:embeddedFont>
      <p:font typeface="Helvetica Neue Light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Assistant-bold.fntdata"/><Relationship Id="rId30" Type="http://schemas.openxmlformats.org/officeDocument/2006/relationships/font" Target="fonts/Assistant-regular.fntdata"/><Relationship Id="rId11" Type="http://schemas.openxmlformats.org/officeDocument/2006/relationships/slide" Target="slides/slide5.xml"/><Relationship Id="rId33" Type="http://schemas.openxmlformats.org/officeDocument/2006/relationships/font" Target="fonts/HelveticaNeue-bold.fntdata"/><Relationship Id="rId10" Type="http://schemas.openxmlformats.org/officeDocument/2006/relationships/slide" Target="slides/slide4.xml"/><Relationship Id="rId32" Type="http://schemas.openxmlformats.org/officeDocument/2006/relationships/font" Target="fonts/HelveticaNeue-regular.fntdata"/><Relationship Id="rId13" Type="http://schemas.openxmlformats.org/officeDocument/2006/relationships/slide" Target="slides/slide7.xml"/><Relationship Id="rId35" Type="http://schemas.openxmlformats.org/officeDocument/2006/relationships/font" Target="fonts/HelveticaNeue-boldItalic.fntdata"/><Relationship Id="rId12" Type="http://schemas.openxmlformats.org/officeDocument/2006/relationships/slide" Target="slides/slide6.xml"/><Relationship Id="rId34" Type="http://schemas.openxmlformats.org/officeDocument/2006/relationships/font" Target="fonts/HelveticaNeue-italic.fntdata"/><Relationship Id="rId15" Type="http://schemas.openxmlformats.org/officeDocument/2006/relationships/slide" Target="slides/slide9.xml"/><Relationship Id="rId37" Type="http://schemas.openxmlformats.org/officeDocument/2006/relationships/font" Target="fonts/HelveticaNeueLight-bold.fntdata"/><Relationship Id="rId14" Type="http://schemas.openxmlformats.org/officeDocument/2006/relationships/slide" Target="slides/slide8.xml"/><Relationship Id="rId36" Type="http://schemas.openxmlformats.org/officeDocument/2006/relationships/font" Target="fonts/HelveticaNeueLight-regular.fntdata"/><Relationship Id="rId17" Type="http://schemas.openxmlformats.org/officeDocument/2006/relationships/slide" Target="slides/slide11.xml"/><Relationship Id="rId39" Type="http://schemas.openxmlformats.org/officeDocument/2006/relationships/font" Target="fonts/HelveticaNeueLight-boldItalic.fntdata"/><Relationship Id="rId16" Type="http://schemas.openxmlformats.org/officeDocument/2006/relationships/slide" Target="slides/slide10.xml"/><Relationship Id="rId38" Type="http://schemas.openxmlformats.org/officeDocument/2006/relationships/font" Target="fonts/HelveticaNeueLight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VFTTavikRtphW97WeEBYMKE-4_BUxyPBOLGZwQrwPvM/edit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wixie.com/o99264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geology.com/articles/petroglyphs/more-petroglyphs.shtml" TargetMode="External"/><Relationship Id="rId3" Type="http://schemas.openxmlformats.org/officeDocument/2006/relationships/hyperlink" Target="https://geology.com/articles/petroglyphs/more-petroglyphs.shtml" TargetMode="External"/><Relationship Id="rId4" Type="http://schemas.openxmlformats.org/officeDocument/2006/relationships/hyperlink" Target="https://geology.com/articles/petroglyphs/more-petroglyphs.shtml" TargetMode="External"/><Relationship Id="rId5" Type="http://schemas.openxmlformats.org/officeDocument/2006/relationships/hyperlink" Target="https://geology.com/articles/petroglyphs/more-petroglyphs.shtml" TargetMode="External"/><Relationship Id="rId6" Type="http://schemas.openxmlformats.org/officeDocument/2006/relationships/hyperlink" Target="https://geology.com/articles/petroglyphs/more-petroglyphs.shtml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3adc07249c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3adc07249c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fc43642b03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fc43642b03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fc43642b03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fc43642b03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https://docs.google.com/document/d/1VFTTavikRtphW97WeEBYMKE-4_BUxyPBOLGZwQrwPvM/edit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fc43642b03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fc43642b03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https://www.wixie.com/o99264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fc43642b03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fc43642b03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f09391fd8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f09391fd8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f09391fd8e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f09391fd8e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fc4d91421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fc4d91421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082a33dc3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082a33dc3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fc43642b03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fc43642b03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0196b100d4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0196b100d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f68854c80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f68854c80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1717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Begin by sharing the overview. Apprise students of the tasks they’d accomplish in the class.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f493793959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f49379395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0196b100d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0196b100d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0196b100d4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0196b100d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f68854c80a_0_247:notes"/>
          <p:cNvSpPr/>
          <p:nvPr>
            <p:ph idx="2" type="sldImg"/>
          </p:nvPr>
        </p:nvSpPr>
        <p:spPr>
          <a:xfrm>
            <a:off x="457200" y="571500"/>
            <a:ext cx="3657600" cy="1543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2" name="Google Shape;292;g1f68854c80a_0_247:notes"/>
          <p:cNvSpPr txBox="1"/>
          <p:nvPr>
            <p:ph idx="1" type="body"/>
          </p:nvPr>
        </p:nvSpPr>
        <p:spPr>
          <a:xfrm>
            <a:off x="457200" y="2200275"/>
            <a:ext cx="3657600" cy="18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925" lIns="55875" spcFirstLastPara="1" rIns="55875" wrap="square" tIns="27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293" name="Google Shape;293;g1f68854c80a_0_247:notes"/>
          <p:cNvSpPr txBox="1"/>
          <p:nvPr>
            <p:ph idx="12" type="sldNum"/>
          </p:nvPr>
        </p:nvSpPr>
        <p:spPr>
          <a:xfrm>
            <a:off x="2589742" y="4342607"/>
            <a:ext cx="19812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b" bIns="27925" lIns="55875" spcFirstLastPara="1" rIns="55875" wrap="square" tIns="279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/>
              <a:t>‹#›</a:t>
            </a:fld>
            <a:endParaRPr sz="9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3ae77fdc1c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3ae77fdc1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fc4d91421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fc4d91421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fc43642b03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fc43642b0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fc43642b03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fc43642b03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fc43642b03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fc43642b03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https://geology.com/articles/</a:t>
            </a:r>
            <a:r>
              <a:rPr lang="en" u="sng">
                <a:solidFill>
                  <a:schemeClr val="hlink"/>
                </a:solidFill>
                <a:hlinkClick r:id="rId3"/>
              </a:rPr>
              <a:t>cave paintings</a:t>
            </a:r>
            <a:r>
              <a:rPr lang="en" u="sng">
                <a:solidFill>
                  <a:schemeClr val="hlink"/>
                </a:solidFill>
                <a:hlinkClick r:id="rId4"/>
              </a:rPr>
              <a:t>/more-</a:t>
            </a:r>
            <a:r>
              <a:rPr lang="en" u="sng">
                <a:solidFill>
                  <a:schemeClr val="hlink"/>
                </a:solidFill>
                <a:hlinkClick r:id="rId5"/>
              </a:rPr>
              <a:t>cave paintings</a:t>
            </a:r>
            <a:r>
              <a:rPr lang="en" u="sng">
                <a:solidFill>
                  <a:schemeClr val="hlink"/>
                </a:solidFill>
                <a:hlinkClick r:id="rId6"/>
              </a:rPr>
              <a:t>.shtml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fc43642b03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fc43642b03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fc43642b03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fc43642b03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2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Relationship Id="rId3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50.png"/><Relationship Id="rId4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45.png"/><Relationship Id="rId4" Type="http://schemas.openxmlformats.org/officeDocument/2006/relationships/image" Target="../media/image14.png"/><Relationship Id="rId5" Type="http://schemas.openxmlformats.org/officeDocument/2006/relationships/image" Target="../media/image8.png"/><Relationship Id="rId6" Type="http://schemas.openxmlformats.org/officeDocument/2006/relationships/image" Target="../media/image1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0.png"/><Relationship Id="rId3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1.png"/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5" Type="http://schemas.openxmlformats.org/officeDocument/2006/relationships/image" Target="../media/image1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6" Type="http://schemas.openxmlformats.org/officeDocument/2006/relationships/image" Target="../media/image19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56" name="Google Shape;56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57" name="Google Shape;5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96150" y="4257675"/>
            <a:ext cx="1466850" cy="347663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5"/>
          <p:cNvSpPr/>
          <p:nvPr/>
        </p:nvSpPr>
        <p:spPr>
          <a:xfrm>
            <a:off x="7393517" y="4700600"/>
            <a:ext cx="1399200" cy="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Making the future of young minds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15"/>
          <p:cNvSpPr txBox="1"/>
          <p:nvPr>
            <p:ph type="ctrTitle"/>
          </p:nvPr>
        </p:nvSpPr>
        <p:spPr>
          <a:xfrm>
            <a:off x="4914900" y="671525"/>
            <a:ext cx="3095700" cy="137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0" name="Google Shape;60;p15"/>
          <p:cNvSpPr txBox="1"/>
          <p:nvPr>
            <p:ph idx="1" type="subTitle"/>
          </p:nvPr>
        </p:nvSpPr>
        <p:spPr>
          <a:xfrm>
            <a:off x="4914900" y="2133600"/>
            <a:ext cx="3095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sistant"/>
              <a:buNone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ssistant"/>
              <a:buNone/>
              <a:defRPr sz="2800">
                <a:latin typeface="Assistant"/>
                <a:ea typeface="Assistant"/>
                <a:cs typeface="Assistant"/>
                <a:sym typeface="Assistan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ssistant"/>
              <a:buNone/>
              <a:defRPr sz="2800">
                <a:latin typeface="Assistant"/>
                <a:ea typeface="Assistant"/>
                <a:cs typeface="Assistant"/>
                <a:sym typeface="Assistan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ssistant"/>
              <a:buNone/>
              <a:defRPr sz="2800">
                <a:latin typeface="Assistant"/>
                <a:ea typeface="Assistant"/>
                <a:cs typeface="Assistant"/>
                <a:sym typeface="Assistan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ssistant"/>
              <a:buNone/>
              <a:defRPr sz="2800">
                <a:latin typeface="Assistant"/>
                <a:ea typeface="Assistant"/>
                <a:cs typeface="Assistant"/>
                <a:sym typeface="Assistan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ssistant"/>
              <a:buNone/>
              <a:defRPr sz="2800">
                <a:latin typeface="Assistant"/>
                <a:ea typeface="Assistant"/>
                <a:cs typeface="Assistant"/>
                <a:sym typeface="Assistan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ssistant"/>
              <a:buNone/>
              <a:defRPr sz="2800">
                <a:latin typeface="Assistant"/>
                <a:ea typeface="Assistant"/>
                <a:cs typeface="Assistant"/>
                <a:sym typeface="Assistan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ssistant"/>
              <a:buNone/>
              <a:defRPr sz="2800">
                <a:latin typeface="Assistant"/>
                <a:ea typeface="Assistant"/>
                <a:cs typeface="Assistant"/>
                <a:sym typeface="Assistan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ssistant"/>
              <a:buNone/>
              <a:defRPr sz="2800">
                <a:latin typeface="Assistant"/>
                <a:ea typeface="Assistant"/>
                <a:cs typeface="Assistant"/>
                <a:sym typeface="Assistant"/>
              </a:defRPr>
            </a:lvl9pPr>
          </a:lstStyle>
          <a:p/>
        </p:txBody>
      </p:sp>
      <p:sp>
        <p:nvSpPr>
          <p:cNvPr id="61" name="Google Shape;6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" name="Google Shape;62;p15"/>
          <p:cNvSpPr/>
          <p:nvPr>
            <p:ph idx="2" type="pic"/>
          </p:nvPr>
        </p:nvSpPr>
        <p:spPr>
          <a:xfrm>
            <a:off x="666750" y="671525"/>
            <a:ext cx="3490800" cy="34908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w Full BG" type="secHead">
  <p:cSld name="SECTION_HEADER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64" name="Google Shape;64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65" name="Google Shape;6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96150" y="4257675"/>
            <a:ext cx="1466850" cy="34766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6"/>
          <p:cNvSpPr/>
          <p:nvPr/>
        </p:nvSpPr>
        <p:spPr>
          <a:xfrm>
            <a:off x="7367972" y="4689350"/>
            <a:ext cx="1363800" cy="1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Edumakers for innovation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b="1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b="1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b="1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b="1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b="1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b="1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b="1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b="1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b="1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8" name="Google Shape;6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70" name="Google Shape;7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157788" y="4686300"/>
            <a:ext cx="3986213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71" name="Google Shape;7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8113" y="-50700"/>
            <a:ext cx="9180228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72" name="Google Shape;7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2475" y="324200"/>
            <a:ext cx="1466850" cy="347663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7"/>
          <p:cNvSpPr/>
          <p:nvPr/>
        </p:nvSpPr>
        <p:spPr>
          <a:xfrm>
            <a:off x="809625" y="748075"/>
            <a:ext cx="1333500" cy="1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Making the future of young minds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7"/>
          <p:cNvSpPr txBox="1"/>
          <p:nvPr>
            <p:ph type="title"/>
          </p:nvPr>
        </p:nvSpPr>
        <p:spPr>
          <a:xfrm>
            <a:off x="3868500" y="619225"/>
            <a:ext cx="5275500" cy="81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" type="body"/>
          </p:nvPr>
        </p:nvSpPr>
        <p:spPr>
          <a:xfrm>
            <a:off x="311700" y="1608250"/>
            <a:ext cx="8520600" cy="29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81000" lvl="0" marL="45720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sistant"/>
              <a:buChar char="●"/>
              <a:defRPr>
                <a:latin typeface="Assistant"/>
                <a:ea typeface="Assistant"/>
                <a:cs typeface="Assistant"/>
                <a:sym typeface="Assistant"/>
              </a:defRPr>
            </a:lvl1pPr>
            <a:lvl2pPr indent="-355600" lvl="1" marL="91440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○"/>
              <a:defRPr>
                <a:latin typeface="Assistant"/>
                <a:ea typeface="Assistant"/>
                <a:cs typeface="Assistant"/>
                <a:sym typeface="Assistant"/>
              </a:defRPr>
            </a:lvl2pPr>
            <a:lvl3pPr indent="-355600" lvl="2" marL="137160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■"/>
              <a:defRPr>
                <a:latin typeface="Assistant"/>
                <a:ea typeface="Assistant"/>
                <a:cs typeface="Assistant"/>
                <a:sym typeface="Assistant"/>
              </a:defRPr>
            </a:lvl3pPr>
            <a:lvl4pPr indent="-355600" lvl="3" marL="182880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●"/>
              <a:defRPr>
                <a:latin typeface="Assistant"/>
                <a:ea typeface="Assistant"/>
                <a:cs typeface="Assistant"/>
                <a:sym typeface="Assistant"/>
              </a:defRPr>
            </a:lvl4pPr>
            <a:lvl5pPr indent="-355600" lvl="4" marL="228600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○"/>
              <a:defRPr>
                <a:latin typeface="Assistant"/>
                <a:ea typeface="Assistant"/>
                <a:cs typeface="Assistant"/>
                <a:sym typeface="Assistant"/>
              </a:defRPr>
            </a:lvl5pPr>
            <a:lvl6pPr indent="-355600" lvl="5" marL="274320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■"/>
              <a:defRPr>
                <a:latin typeface="Assistant"/>
                <a:ea typeface="Assistant"/>
                <a:cs typeface="Assistant"/>
                <a:sym typeface="Assistant"/>
              </a:defRPr>
            </a:lvl6pPr>
            <a:lvl7pPr indent="-355600" lvl="6" marL="320040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●"/>
              <a:defRPr>
                <a:latin typeface="Assistant"/>
                <a:ea typeface="Assistant"/>
                <a:cs typeface="Assistant"/>
                <a:sym typeface="Assistant"/>
              </a:defRPr>
            </a:lvl7pPr>
            <a:lvl8pPr indent="-355600" lvl="7" marL="365760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○"/>
              <a:defRPr>
                <a:latin typeface="Assistant"/>
                <a:ea typeface="Assistant"/>
                <a:cs typeface="Assistant"/>
                <a:sym typeface="Assistant"/>
              </a:defRPr>
            </a:lvl8pPr>
            <a:lvl9pPr indent="-355600" lvl="8" marL="411480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■"/>
              <a:defRPr>
                <a:latin typeface="Assistant"/>
                <a:ea typeface="Assistant"/>
                <a:cs typeface="Assistant"/>
                <a:sym typeface="Assistant"/>
              </a:defRPr>
            </a:lvl9pPr>
          </a:lstStyle>
          <a:p/>
        </p:txBody>
      </p:sp>
      <p:sp>
        <p:nvSpPr>
          <p:cNvPr id="76" name="Google Shape;76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Column Design">
  <p:cSld name="CUSTOM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78" name="Google Shape;78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79" name="Google Shape;7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00275"/>
            <a:ext cx="9143996" cy="2943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80" name="Google Shape;8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0038" y="728663"/>
            <a:ext cx="2033588" cy="36623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81" name="Google Shape;81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62213" y="723900"/>
            <a:ext cx="2033588" cy="36623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82" name="Google Shape;82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33913" y="723900"/>
            <a:ext cx="2033588" cy="36623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83" name="Google Shape;8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05613" y="757238"/>
            <a:ext cx="2033588" cy="36623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84" name="Google Shape;84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20000" y="4691063"/>
            <a:ext cx="1219200" cy="29051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8"/>
          <p:cNvSpPr/>
          <p:nvPr>
            <p:ph idx="2" type="pic"/>
          </p:nvPr>
        </p:nvSpPr>
        <p:spPr>
          <a:xfrm>
            <a:off x="300050" y="723898"/>
            <a:ext cx="2033700" cy="1525200"/>
          </a:xfrm>
          <a:prstGeom prst="roundRect">
            <a:avLst>
              <a:gd fmla="val 7806" name="adj"/>
            </a:avLst>
          </a:prstGeom>
          <a:noFill/>
          <a:ln>
            <a:noFill/>
          </a:ln>
        </p:spPr>
      </p:sp>
      <p:sp>
        <p:nvSpPr>
          <p:cNvPr id="86" name="Google Shape;86;p18"/>
          <p:cNvSpPr/>
          <p:nvPr>
            <p:ph idx="3" type="pic"/>
          </p:nvPr>
        </p:nvSpPr>
        <p:spPr>
          <a:xfrm>
            <a:off x="2466925" y="723898"/>
            <a:ext cx="2033700" cy="1525200"/>
          </a:xfrm>
          <a:prstGeom prst="roundRect">
            <a:avLst>
              <a:gd fmla="val 8435" name="adj"/>
            </a:avLst>
          </a:prstGeom>
          <a:noFill/>
          <a:ln>
            <a:noFill/>
          </a:ln>
        </p:spPr>
      </p:sp>
      <p:sp>
        <p:nvSpPr>
          <p:cNvPr id="87" name="Google Shape;87;p18"/>
          <p:cNvSpPr/>
          <p:nvPr>
            <p:ph idx="4" type="pic"/>
          </p:nvPr>
        </p:nvSpPr>
        <p:spPr>
          <a:xfrm>
            <a:off x="4636275" y="723898"/>
            <a:ext cx="2033700" cy="1525200"/>
          </a:xfrm>
          <a:prstGeom prst="roundRect">
            <a:avLst>
              <a:gd fmla="val 7806" name="adj"/>
            </a:avLst>
          </a:prstGeom>
          <a:noFill/>
          <a:ln>
            <a:noFill/>
          </a:ln>
        </p:spPr>
      </p:sp>
      <p:sp>
        <p:nvSpPr>
          <p:cNvPr id="88" name="Google Shape;88;p18"/>
          <p:cNvSpPr/>
          <p:nvPr>
            <p:ph idx="5" type="pic"/>
          </p:nvPr>
        </p:nvSpPr>
        <p:spPr>
          <a:xfrm>
            <a:off x="6805625" y="757248"/>
            <a:ext cx="2033700" cy="1525200"/>
          </a:xfrm>
          <a:prstGeom prst="roundRect">
            <a:avLst>
              <a:gd fmla="val 7806" name="adj"/>
            </a:avLst>
          </a:prstGeom>
          <a:noFill/>
          <a:ln>
            <a:noFill/>
          </a:ln>
        </p:spPr>
      </p:sp>
      <p:sp>
        <p:nvSpPr>
          <p:cNvPr id="89" name="Google Shape;89;p18"/>
          <p:cNvSpPr txBox="1"/>
          <p:nvPr>
            <p:ph idx="1" type="subTitle"/>
          </p:nvPr>
        </p:nvSpPr>
        <p:spPr>
          <a:xfrm>
            <a:off x="300050" y="2998800"/>
            <a:ext cx="2024100" cy="13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  <a:defRPr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90" name="Google Shape;90;p18"/>
          <p:cNvSpPr txBox="1"/>
          <p:nvPr>
            <p:ph type="title"/>
          </p:nvPr>
        </p:nvSpPr>
        <p:spPr>
          <a:xfrm>
            <a:off x="300050" y="2351500"/>
            <a:ext cx="2024100" cy="69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Font typeface="Assistant"/>
              <a:buNone/>
              <a:defRPr b="1" sz="1800"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1" name="Google Shape;91;p18"/>
          <p:cNvSpPr txBox="1"/>
          <p:nvPr>
            <p:ph idx="6" type="subTitle"/>
          </p:nvPr>
        </p:nvSpPr>
        <p:spPr>
          <a:xfrm>
            <a:off x="2471725" y="2998800"/>
            <a:ext cx="2024100" cy="13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  <a:defRPr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92" name="Google Shape;92;p18"/>
          <p:cNvSpPr txBox="1"/>
          <p:nvPr>
            <p:ph idx="7" type="title"/>
          </p:nvPr>
        </p:nvSpPr>
        <p:spPr>
          <a:xfrm>
            <a:off x="2471725" y="2351500"/>
            <a:ext cx="2024100" cy="69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Font typeface="Assistant"/>
              <a:buNone/>
              <a:defRPr b="1" sz="1800"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3" name="Google Shape;93;p18"/>
          <p:cNvSpPr txBox="1"/>
          <p:nvPr>
            <p:ph idx="8" type="subTitle"/>
          </p:nvPr>
        </p:nvSpPr>
        <p:spPr>
          <a:xfrm>
            <a:off x="4638675" y="2998800"/>
            <a:ext cx="2024100" cy="13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  <a:defRPr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94" name="Google Shape;94;p18"/>
          <p:cNvSpPr txBox="1"/>
          <p:nvPr>
            <p:ph idx="9" type="title"/>
          </p:nvPr>
        </p:nvSpPr>
        <p:spPr>
          <a:xfrm>
            <a:off x="4638675" y="2351500"/>
            <a:ext cx="2024100" cy="69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Font typeface="Assistant"/>
              <a:buNone/>
              <a:defRPr b="1" sz="1800"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5" name="Google Shape;95;p18"/>
          <p:cNvSpPr txBox="1"/>
          <p:nvPr>
            <p:ph idx="13" type="subTitle"/>
          </p:nvPr>
        </p:nvSpPr>
        <p:spPr>
          <a:xfrm>
            <a:off x="6805600" y="2998800"/>
            <a:ext cx="2024100" cy="13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  <a:defRPr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96" name="Google Shape;96;p18"/>
          <p:cNvSpPr txBox="1"/>
          <p:nvPr>
            <p:ph idx="14" type="title"/>
          </p:nvPr>
        </p:nvSpPr>
        <p:spPr>
          <a:xfrm>
            <a:off x="6805600" y="2351500"/>
            <a:ext cx="2024100" cy="69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Font typeface="Assistant"/>
              <a:buNone/>
              <a:defRPr b="1" sz="1800"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 Design">
  <p:cSld name="CUSTOM_1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idx="1" type="subTitle"/>
          </p:nvPr>
        </p:nvSpPr>
        <p:spPr>
          <a:xfrm>
            <a:off x="494600" y="3798900"/>
            <a:ext cx="2424000" cy="13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  <a:defRPr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99" name="Google Shape;99;p19"/>
          <p:cNvSpPr/>
          <p:nvPr>
            <p:ph idx="2" type="pic"/>
          </p:nvPr>
        </p:nvSpPr>
        <p:spPr>
          <a:xfrm>
            <a:off x="810200" y="1724637"/>
            <a:ext cx="1792800" cy="1344600"/>
          </a:xfrm>
          <a:prstGeom prst="roundRect">
            <a:avLst>
              <a:gd fmla="val 10477" name="adj"/>
            </a:avLst>
          </a:prstGeom>
          <a:noFill/>
          <a:ln>
            <a:noFill/>
          </a:ln>
        </p:spPr>
      </p:sp>
      <p:pic>
        <p:nvPicPr>
          <p:cNvPr descr="preencoded.png" id="100" name="Google Shape;100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9175"/>
            <a:ext cx="9144002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1" name="Google Shape;10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2475" y="324200"/>
            <a:ext cx="1466850" cy="3476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2" name="Google Shape;10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30403" y="4591400"/>
            <a:ext cx="4813600" cy="55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/>
          <p:nvPr/>
        </p:nvSpPr>
        <p:spPr>
          <a:xfrm>
            <a:off x="809625" y="748075"/>
            <a:ext cx="1333500" cy="1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Making the future of young minds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9"/>
          <p:cNvSpPr txBox="1"/>
          <p:nvPr>
            <p:ph type="title"/>
          </p:nvPr>
        </p:nvSpPr>
        <p:spPr>
          <a:xfrm>
            <a:off x="3868500" y="619225"/>
            <a:ext cx="5275500" cy="81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05" name="Google Shape;105;p19"/>
          <p:cNvSpPr/>
          <p:nvPr>
            <p:ph idx="3" type="pic"/>
          </p:nvPr>
        </p:nvSpPr>
        <p:spPr>
          <a:xfrm>
            <a:off x="3675588" y="1724637"/>
            <a:ext cx="1792800" cy="1344600"/>
          </a:xfrm>
          <a:prstGeom prst="roundRect">
            <a:avLst>
              <a:gd fmla="val 10477" name="adj"/>
            </a:avLst>
          </a:prstGeom>
          <a:noFill/>
          <a:ln>
            <a:noFill/>
          </a:ln>
        </p:spPr>
      </p:sp>
      <p:sp>
        <p:nvSpPr>
          <p:cNvPr id="106" name="Google Shape;106;p19"/>
          <p:cNvSpPr/>
          <p:nvPr>
            <p:ph idx="4" type="pic"/>
          </p:nvPr>
        </p:nvSpPr>
        <p:spPr>
          <a:xfrm>
            <a:off x="6541000" y="1724637"/>
            <a:ext cx="1792800" cy="1344600"/>
          </a:xfrm>
          <a:prstGeom prst="roundRect">
            <a:avLst>
              <a:gd fmla="val 10477" name="adj"/>
            </a:avLst>
          </a:prstGeom>
          <a:noFill/>
          <a:ln>
            <a:noFill/>
          </a:ln>
        </p:spPr>
      </p:sp>
      <p:sp>
        <p:nvSpPr>
          <p:cNvPr id="107" name="Google Shape;107;p19"/>
          <p:cNvSpPr txBox="1"/>
          <p:nvPr>
            <p:ph idx="5" type="title"/>
          </p:nvPr>
        </p:nvSpPr>
        <p:spPr>
          <a:xfrm>
            <a:off x="494600" y="3151600"/>
            <a:ext cx="2424000" cy="69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Font typeface="Assistant"/>
              <a:buNone/>
              <a:defRPr b="1" sz="1800"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8" name="Google Shape;108;p19"/>
          <p:cNvSpPr txBox="1"/>
          <p:nvPr>
            <p:ph idx="6" type="subTitle"/>
          </p:nvPr>
        </p:nvSpPr>
        <p:spPr>
          <a:xfrm>
            <a:off x="3360000" y="3798900"/>
            <a:ext cx="2424000" cy="13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  <a:defRPr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09" name="Google Shape;109;p19"/>
          <p:cNvSpPr txBox="1"/>
          <p:nvPr>
            <p:ph idx="7" type="title"/>
          </p:nvPr>
        </p:nvSpPr>
        <p:spPr>
          <a:xfrm>
            <a:off x="3360000" y="3151600"/>
            <a:ext cx="2424000" cy="69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Font typeface="Assistant"/>
              <a:buNone/>
              <a:defRPr b="1" sz="1800"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0" name="Google Shape;110;p19"/>
          <p:cNvSpPr txBox="1"/>
          <p:nvPr>
            <p:ph idx="8" type="subTitle"/>
          </p:nvPr>
        </p:nvSpPr>
        <p:spPr>
          <a:xfrm>
            <a:off x="6225400" y="3798900"/>
            <a:ext cx="2424000" cy="13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  <a:defRPr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11" name="Google Shape;111;p19"/>
          <p:cNvSpPr txBox="1"/>
          <p:nvPr>
            <p:ph idx="9" type="title"/>
          </p:nvPr>
        </p:nvSpPr>
        <p:spPr>
          <a:xfrm>
            <a:off x="6225400" y="3151600"/>
            <a:ext cx="2424000" cy="69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Font typeface="Assistant"/>
              <a:buNone/>
              <a:defRPr b="1" sz="1800"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CUSTOM_2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>
            <p:ph type="title"/>
          </p:nvPr>
        </p:nvSpPr>
        <p:spPr>
          <a:xfrm>
            <a:off x="676275" y="723900"/>
            <a:ext cx="3505200" cy="6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preencoded.png" id="114" name="Google Shape;114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386013"/>
            <a:ext cx="9143996" cy="27574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15" name="Google Shape;11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96150" y="4257675"/>
            <a:ext cx="1466850" cy="3476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16" name="Google Shape;11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00788" y="169068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17" name="Google Shape;117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15175" y="638175"/>
            <a:ext cx="1228725" cy="122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/>
          <p:nvPr/>
        </p:nvSpPr>
        <p:spPr>
          <a:xfrm>
            <a:off x="7393517" y="4700600"/>
            <a:ext cx="1399200" cy="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Making the future of young minds</a:t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0"/>
          <p:cNvSpPr txBox="1"/>
          <p:nvPr>
            <p:ph idx="1" type="subTitle"/>
          </p:nvPr>
        </p:nvSpPr>
        <p:spPr>
          <a:xfrm>
            <a:off x="676275" y="1552575"/>
            <a:ext cx="3505200" cy="14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sistant"/>
              <a:buNone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CUSTOM_3_1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/>
          <p:nvPr>
            <p:ph type="title"/>
          </p:nvPr>
        </p:nvSpPr>
        <p:spPr>
          <a:xfrm>
            <a:off x="504100" y="375875"/>
            <a:ext cx="4973100" cy="7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pic>
        <p:nvPicPr>
          <p:cNvPr descr="preencoded.png" id="122" name="Google Shape;122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88511" y="-18047"/>
            <a:ext cx="4567237" cy="16475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23" name="Google Shape;12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77113" y="219075"/>
            <a:ext cx="1466850" cy="3476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24" name="Google Shape;12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24875" y="3414725"/>
            <a:ext cx="733425" cy="17631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25" name="Google Shape;125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96188" y="4167188"/>
            <a:ext cx="733425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26" name="Google Shape;126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29613" y="3624263"/>
            <a:ext cx="419100" cy="4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1"/>
          <p:cNvSpPr/>
          <p:nvPr/>
        </p:nvSpPr>
        <p:spPr>
          <a:xfrm>
            <a:off x="7469451" y="635124"/>
            <a:ext cx="1282200" cy="1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Making the future of young minds</a:t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21"/>
          <p:cNvSpPr txBox="1"/>
          <p:nvPr>
            <p:ph idx="1" type="body"/>
          </p:nvPr>
        </p:nvSpPr>
        <p:spPr>
          <a:xfrm>
            <a:off x="504100" y="1482381"/>
            <a:ext cx="7825500" cy="313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81000" lvl="0" marL="45720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sistant"/>
              <a:buChar char="●"/>
              <a:defRPr sz="2400">
                <a:latin typeface="Assistant"/>
                <a:ea typeface="Assistant"/>
                <a:cs typeface="Assistant"/>
                <a:sym typeface="Assistant"/>
              </a:defRPr>
            </a:lvl1pPr>
            <a:lvl2pPr indent="-355600" lvl="1" marL="91440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○"/>
              <a:defRPr sz="2000">
                <a:latin typeface="Assistant"/>
                <a:ea typeface="Assistant"/>
                <a:cs typeface="Assistant"/>
                <a:sym typeface="Assistant"/>
              </a:defRPr>
            </a:lvl2pPr>
            <a:lvl3pPr indent="-355600" lvl="2" marL="137160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■"/>
              <a:defRPr sz="2000">
                <a:latin typeface="Assistant"/>
                <a:ea typeface="Assistant"/>
                <a:cs typeface="Assistant"/>
                <a:sym typeface="Assistant"/>
              </a:defRPr>
            </a:lvl3pPr>
            <a:lvl4pPr indent="-355600" lvl="3" marL="182880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●"/>
              <a:defRPr sz="2000">
                <a:latin typeface="Assistant"/>
                <a:ea typeface="Assistant"/>
                <a:cs typeface="Assistant"/>
                <a:sym typeface="Assistant"/>
              </a:defRPr>
            </a:lvl4pPr>
            <a:lvl5pPr indent="-355600" lvl="4" marL="228600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○"/>
              <a:defRPr sz="2000">
                <a:latin typeface="Assistant"/>
                <a:ea typeface="Assistant"/>
                <a:cs typeface="Assistant"/>
                <a:sym typeface="Assistant"/>
              </a:defRPr>
            </a:lvl5pPr>
            <a:lvl6pPr indent="-355600" lvl="5" marL="274320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■"/>
              <a:defRPr sz="2000">
                <a:latin typeface="Assistant"/>
                <a:ea typeface="Assistant"/>
                <a:cs typeface="Assistant"/>
                <a:sym typeface="Assistant"/>
              </a:defRPr>
            </a:lvl6pPr>
            <a:lvl7pPr indent="-355600" lvl="6" marL="320040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●"/>
              <a:defRPr sz="2000">
                <a:latin typeface="Assistant"/>
                <a:ea typeface="Assistant"/>
                <a:cs typeface="Assistant"/>
                <a:sym typeface="Assistant"/>
              </a:defRPr>
            </a:lvl7pPr>
            <a:lvl8pPr indent="-355600" lvl="7" marL="365760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○"/>
              <a:defRPr sz="2000">
                <a:latin typeface="Assistant"/>
                <a:ea typeface="Assistant"/>
                <a:cs typeface="Assistant"/>
                <a:sym typeface="Assistant"/>
              </a:defRPr>
            </a:lvl8pPr>
            <a:lvl9pPr indent="-355600" lvl="8" marL="411480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■"/>
              <a:defRPr sz="2000">
                <a:latin typeface="Assistant"/>
                <a:ea typeface="Assistant"/>
                <a:cs typeface="Assistant"/>
                <a:sym typeface="Assistan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_3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b="1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b="1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b="1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b="1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b="1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b="1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b="1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b="1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b="1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3" name="Google Shape;53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81000" lvl="0" marL="45720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Char char="●"/>
              <a:defRPr sz="24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indent="-355600" lvl="1" marL="91440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ssistant"/>
              <a:buChar char="○"/>
              <a:defRPr sz="20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indent="-355600" lvl="2" marL="137160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ssistant"/>
              <a:buChar char="■"/>
              <a:defRPr sz="20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indent="-355600" lvl="3" marL="182880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ssistant"/>
              <a:buChar char="●"/>
              <a:defRPr sz="20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indent="-355600" lvl="4" marL="228600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ssistant"/>
              <a:buChar char="○"/>
              <a:defRPr sz="20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indent="-355600" lvl="5" marL="274320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ssistant"/>
              <a:buChar char="■"/>
              <a:defRPr sz="20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indent="-355600" lvl="6" marL="320040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ssistant"/>
              <a:buChar char="●"/>
              <a:defRPr sz="20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indent="-355600" lvl="7" marL="365760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ssistant"/>
              <a:buChar char="○"/>
              <a:defRPr sz="20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indent="-355600" lvl="8" marL="411480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ssistant"/>
              <a:buChar char="■"/>
              <a:defRPr sz="20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/>
        </p:txBody>
      </p:sp>
      <p:sp>
        <p:nvSpPr>
          <p:cNvPr id="54" name="Google Shape;54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image" Target="../media/image32.png"/><Relationship Id="rId5" Type="http://schemas.openxmlformats.org/officeDocument/2006/relationships/image" Target="../media/image3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jpg"/><Relationship Id="rId4" Type="http://schemas.openxmlformats.org/officeDocument/2006/relationships/image" Target="../media/image36.png"/><Relationship Id="rId5" Type="http://schemas.openxmlformats.org/officeDocument/2006/relationships/image" Target="../media/image41.png"/><Relationship Id="rId6" Type="http://schemas.openxmlformats.org/officeDocument/2006/relationships/image" Target="../media/image4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5" Type="http://schemas.openxmlformats.org/officeDocument/2006/relationships/image" Target="../media/image3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/>
          <p:nvPr>
            <p:ph type="ctrTitle"/>
          </p:nvPr>
        </p:nvSpPr>
        <p:spPr>
          <a:xfrm>
            <a:off x="4914900" y="671525"/>
            <a:ext cx="3490800" cy="137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Painting the Past: Narrating Stories Through Cave Paintings</a:t>
            </a:r>
            <a:endParaRPr/>
          </a:p>
        </p:txBody>
      </p:sp>
      <p:sp>
        <p:nvSpPr>
          <p:cNvPr id="135" name="Google Shape;135;p23"/>
          <p:cNvSpPr txBox="1"/>
          <p:nvPr>
            <p:ph idx="1" type="subTitle"/>
          </p:nvPr>
        </p:nvSpPr>
        <p:spPr>
          <a:xfrm>
            <a:off x="4914900" y="1992600"/>
            <a:ext cx="3095700" cy="10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First Grade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120 minutes</a:t>
            </a:r>
            <a:endParaRPr sz="1600"/>
          </a:p>
        </p:txBody>
      </p:sp>
      <p:pic>
        <p:nvPicPr>
          <p:cNvPr id="136" name="Google Shape;136;p2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750" y="671525"/>
            <a:ext cx="3490800" cy="3490800"/>
          </a:xfrm>
          <a:prstGeom prst="ellipse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2"/>
          <p:cNvSpPr txBox="1"/>
          <p:nvPr>
            <p:ph type="title"/>
          </p:nvPr>
        </p:nvSpPr>
        <p:spPr>
          <a:xfrm>
            <a:off x="504100" y="375875"/>
            <a:ext cx="4973100" cy="7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Creating </a:t>
            </a:r>
            <a:r>
              <a:rPr lang="en"/>
              <a:t>cave paintings</a:t>
            </a:r>
            <a:endParaRPr/>
          </a:p>
        </p:txBody>
      </p:sp>
      <p:sp>
        <p:nvSpPr>
          <p:cNvPr id="204" name="Google Shape;204;p32"/>
          <p:cNvSpPr txBox="1"/>
          <p:nvPr>
            <p:ph idx="1" type="body"/>
          </p:nvPr>
        </p:nvSpPr>
        <p:spPr>
          <a:xfrm>
            <a:off x="504100" y="1488675"/>
            <a:ext cx="4068000" cy="25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Task:</a:t>
            </a:r>
            <a:r>
              <a:rPr lang="en">
                <a:solidFill>
                  <a:schemeClr val="dk1"/>
                </a:solidFill>
              </a:rPr>
              <a:t> Create a </a:t>
            </a:r>
            <a:r>
              <a:rPr lang="en">
                <a:solidFill>
                  <a:schemeClr val="dk1"/>
                </a:solidFill>
              </a:rPr>
              <a:t>cave painting</a:t>
            </a:r>
            <a:r>
              <a:rPr lang="en">
                <a:solidFill>
                  <a:schemeClr val="dk1"/>
                </a:solidFill>
              </a:rPr>
              <a:t> that tells a story about your experience in school.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Time limit:</a:t>
            </a:r>
            <a:r>
              <a:rPr lang="en">
                <a:solidFill>
                  <a:schemeClr val="dk1"/>
                </a:solidFill>
              </a:rPr>
              <a:t> 45 minutes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05" name="Google Shape;2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8950" y="874600"/>
            <a:ext cx="3680425" cy="368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3"/>
          <p:cNvSpPr txBox="1"/>
          <p:nvPr>
            <p:ph type="title"/>
          </p:nvPr>
        </p:nvSpPr>
        <p:spPr>
          <a:xfrm>
            <a:off x="504100" y="375875"/>
            <a:ext cx="5333400" cy="7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</a:t>
            </a:r>
            <a:r>
              <a:rPr lang="en"/>
              <a:t>create</a:t>
            </a:r>
            <a:r>
              <a:rPr lang="en"/>
              <a:t> a </a:t>
            </a:r>
            <a:r>
              <a:rPr lang="en"/>
              <a:t>cave painting</a:t>
            </a:r>
            <a:endParaRPr/>
          </a:p>
        </p:txBody>
      </p:sp>
      <p:sp>
        <p:nvSpPr>
          <p:cNvPr id="211" name="Google Shape;211;p33"/>
          <p:cNvSpPr txBox="1"/>
          <p:nvPr>
            <p:ph idx="1" type="body"/>
          </p:nvPr>
        </p:nvSpPr>
        <p:spPr>
          <a:xfrm>
            <a:off x="504100" y="1325450"/>
            <a:ext cx="4737300" cy="33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Step 1: </a:t>
            </a:r>
            <a:r>
              <a:rPr lang="en">
                <a:solidFill>
                  <a:schemeClr val="dk1"/>
                </a:solidFill>
              </a:rPr>
              <a:t>Think of a story from your school experience that you want to convey through your </a:t>
            </a:r>
            <a:r>
              <a:rPr lang="en">
                <a:solidFill>
                  <a:schemeClr val="dk1"/>
                </a:solidFill>
              </a:rPr>
              <a:t>cave painting</a:t>
            </a:r>
            <a:r>
              <a:rPr lang="en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Step 2: </a:t>
            </a:r>
            <a:r>
              <a:rPr lang="en">
                <a:solidFill>
                  <a:schemeClr val="dk1"/>
                </a:solidFill>
              </a:rPr>
              <a:t>Decide upon the characters who will be a part of your cave painting.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Fill in the ideation template.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12" name="Google Shape;21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4275" y="1052600"/>
            <a:ext cx="3597800" cy="359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4"/>
          <p:cNvSpPr txBox="1"/>
          <p:nvPr>
            <p:ph type="title"/>
          </p:nvPr>
        </p:nvSpPr>
        <p:spPr>
          <a:xfrm>
            <a:off x="504100" y="375875"/>
            <a:ext cx="5965500" cy="7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create a </a:t>
            </a:r>
            <a:r>
              <a:rPr lang="en"/>
              <a:t>cave painting</a:t>
            </a:r>
            <a:endParaRPr/>
          </a:p>
        </p:txBody>
      </p:sp>
      <p:sp>
        <p:nvSpPr>
          <p:cNvPr id="218" name="Google Shape;218;p34"/>
          <p:cNvSpPr txBox="1"/>
          <p:nvPr>
            <p:ph idx="1" type="body"/>
          </p:nvPr>
        </p:nvSpPr>
        <p:spPr>
          <a:xfrm>
            <a:off x="504100" y="1158275"/>
            <a:ext cx="6765600" cy="25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Step 3: </a:t>
            </a:r>
            <a:r>
              <a:rPr lang="en">
                <a:solidFill>
                  <a:schemeClr val="dk1"/>
                </a:solidFill>
              </a:rPr>
              <a:t>Using symbols that </a:t>
            </a:r>
            <a:r>
              <a:rPr lang="en">
                <a:solidFill>
                  <a:schemeClr val="dk1"/>
                </a:solidFill>
              </a:rPr>
              <a:t>effectively</a:t>
            </a:r>
            <a:r>
              <a:rPr lang="en">
                <a:solidFill>
                  <a:schemeClr val="dk1"/>
                </a:solidFill>
              </a:rPr>
              <a:t> convey your story,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create a </a:t>
            </a:r>
            <a:r>
              <a:rPr lang="en">
                <a:solidFill>
                  <a:schemeClr val="dk1"/>
                </a:solidFill>
              </a:rPr>
              <a:t>cave painting</a:t>
            </a:r>
            <a:r>
              <a:rPr lang="en">
                <a:solidFill>
                  <a:schemeClr val="dk1"/>
                </a:solidFill>
              </a:rPr>
              <a:t>.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19" name="Google Shape;21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9125" y="2924393"/>
            <a:ext cx="1788826" cy="1789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3175" y="2924394"/>
            <a:ext cx="1788826" cy="1789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100" y="2924384"/>
            <a:ext cx="1788826" cy="178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5"/>
          <p:cNvSpPr txBox="1"/>
          <p:nvPr>
            <p:ph type="title"/>
          </p:nvPr>
        </p:nvSpPr>
        <p:spPr>
          <a:xfrm>
            <a:off x="504100" y="375875"/>
            <a:ext cx="5588100" cy="7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create a </a:t>
            </a:r>
            <a:r>
              <a:rPr lang="en"/>
              <a:t>cave painting</a:t>
            </a:r>
            <a:endParaRPr/>
          </a:p>
        </p:txBody>
      </p:sp>
      <p:pic>
        <p:nvPicPr>
          <p:cNvPr id="227" name="Google Shape;227;p35"/>
          <p:cNvPicPr preferRelativeResize="0"/>
          <p:nvPr/>
        </p:nvPicPr>
        <p:blipFill rotWithShape="1">
          <a:blip r:embed="rId3">
            <a:alphaModFix/>
          </a:blip>
          <a:srcRect b="0" l="0" r="8096" t="12633"/>
          <a:stretch/>
        </p:blipFill>
        <p:spPr>
          <a:xfrm>
            <a:off x="618450" y="1054225"/>
            <a:ext cx="7195100" cy="3895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6"/>
          <p:cNvSpPr txBox="1"/>
          <p:nvPr>
            <p:ph type="title"/>
          </p:nvPr>
        </p:nvSpPr>
        <p:spPr>
          <a:xfrm>
            <a:off x="504100" y="375875"/>
            <a:ext cx="4973100" cy="7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create a </a:t>
            </a:r>
            <a:r>
              <a:rPr lang="en"/>
              <a:t>stickman</a:t>
            </a:r>
            <a:endParaRPr/>
          </a:p>
        </p:txBody>
      </p:sp>
      <p:pic>
        <p:nvPicPr>
          <p:cNvPr id="233" name="Google Shape;233;p36"/>
          <p:cNvPicPr preferRelativeResize="0"/>
          <p:nvPr/>
        </p:nvPicPr>
        <p:blipFill rotWithShape="1">
          <a:blip r:embed="rId3">
            <a:alphaModFix/>
          </a:blip>
          <a:srcRect b="0" l="0" r="14170" t="13232"/>
          <a:stretch/>
        </p:blipFill>
        <p:spPr>
          <a:xfrm>
            <a:off x="593100" y="1032250"/>
            <a:ext cx="7141086" cy="411125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6"/>
          <p:cNvSpPr/>
          <p:nvPr/>
        </p:nvSpPr>
        <p:spPr>
          <a:xfrm>
            <a:off x="614025" y="1886550"/>
            <a:ext cx="391500" cy="302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7"/>
          <p:cNvSpPr txBox="1"/>
          <p:nvPr>
            <p:ph type="title"/>
          </p:nvPr>
        </p:nvSpPr>
        <p:spPr>
          <a:xfrm>
            <a:off x="504100" y="375875"/>
            <a:ext cx="4973100" cy="7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Erase errors</a:t>
            </a:r>
            <a:endParaRPr/>
          </a:p>
        </p:txBody>
      </p:sp>
      <p:pic>
        <p:nvPicPr>
          <p:cNvPr id="240" name="Google Shape;24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950" y="1025925"/>
            <a:ext cx="7236081" cy="411757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7"/>
          <p:cNvSpPr/>
          <p:nvPr/>
        </p:nvSpPr>
        <p:spPr>
          <a:xfrm>
            <a:off x="569525" y="2171300"/>
            <a:ext cx="356100" cy="311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7"/>
          <p:cNvSpPr/>
          <p:nvPr/>
        </p:nvSpPr>
        <p:spPr>
          <a:xfrm>
            <a:off x="3569525" y="3178000"/>
            <a:ext cx="274800" cy="265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8"/>
          <p:cNvSpPr txBox="1"/>
          <p:nvPr>
            <p:ph type="title"/>
          </p:nvPr>
        </p:nvSpPr>
        <p:spPr>
          <a:xfrm>
            <a:off x="504100" y="375875"/>
            <a:ext cx="4973100" cy="7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Carving</a:t>
            </a:r>
            <a:r>
              <a:rPr lang="en"/>
              <a:t> </a:t>
            </a:r>
            <a:r>
              <a:rPr lang="en"/>
              <a:t>cave paintings</a:t>
            </a:r>
            <a:endParaRPr/>
          </a:p>
        </p:txBody>
      </p:sp>
      <p:pic>
        <p:nvPicPr>
          <p:cNvPr id="248" name="Google Shape;24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4875" y="1389650"/>
            <a:ext cx="2810875" cy="28108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8"/>
          <p:cNvSpPr txBox="1"/>
          <p:nvPr>
            <p:ph idx="1" type="body"/>
          </p:nvPr>
        </p:nvSpPr>
        <p:spPr>
          <a:xfrm>
            <a:off x="504100" y="1158275"/>
            <a:ext cx="5253300" cy="25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Remember to…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>
                <a:solidFill>
                  <a:schemeClr val="dk1"/>
                </a:solidFill>
              </a:rPr>
              <a:t>Use different shapes and symbols. 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>
                <a:solidFill>
                  <a:schemeClr val="dk1"/>
                </a:solidFill>
              </a:rPr>
              <a:t>Create </a:t>
            </a:r>
            <a:r>
              <a:rPr lang="en">
                <a:solidFill>
                  <a:schemeClr val="dk1"/>
                </a:solidFill>
              </a:rPr>
              <a:t>cave paintings</a:t>
            </a:r>
            <a:r>
              <a:rPr lang="en">
                <a:solidFill>
                  <a:schemeClr val="dk1"/>
                </a:solidFill>
              </a:rPr>
              <a:t> understandable by others. 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>
                <a:solidFill>
                  <a:schemeClr val="dk1"/>
                </a:solidFill>
              </a:rPr>
              <a:t>Use colors and be creative.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9"/>
          <p:cNvSpPr txBox="1"/>
          <p:nvPr>
            <p:ph type="title"/>
          </p:nvPr>
        </p:nvSpPr>
        <p:spPr>
          <a:xfrm>
            <a:off x="504100" y="375875"/>
            <a:ext cx="4973100" cy="7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a Museum</a:t>
            </a:r>
            <a:endParaRPr/>
          </a:p>
        </p:txBody>
      </p:sp>
      <p:pic>
        <p:nvPicPr>
          <p:cNvPr id="255" name="Google Shape;25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025" y="1084350"/>
            <a:ext cx="5517298" cy="368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0"/>
          <p:cNvSpPr txBox="1"/>
          <p:nvPr>
            <p:ph type="title"/>
          </p:nvPr>
        </p:nvSpPr>
        <p:spPr>
          <a:xfrm>
            <a:off x="504100" y="375875"/>
            <a:ext cx="4973100" cy="7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</a:t>
            </a:r>
            <a:r>
              <a:rPr lang="en"/>
              <a:t>ave painting</a:t>
            </a:r>
            <a:r>
              <a:rPr lang="en"/>
              <a:t> Museum</a:t>
            </a:r>
            <a:endParaRPr/>
          </a:p>
        </p:txBody>
      </p:sp>
      <p:sp>
        <p:nvSpPr>
          <p:cNvPr id="261" name="Google Shape;261;p40"/>
          <p:cNvSpPr txBox="1"/>
          <p:nvPr/>
        </p:nvSpPr>
        <p:spPr>
          <a:xfrm>
            <a:off x="3964625" y="1543352"/>
            <a:ext cx="46275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It’s time to put all of our </a:t>
            </a:r>
            <a:r>
              <a:rPr lang="en" sz="2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cave paintings</a:t>
            </a:r>
            <a:r>
              <a:rPr lang="en" sz="2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on display, just like a real museum.</a:t>
            </a:r>
            <a:endParaRPr sz="20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We will: </a:t>
            </a:r>
            <a:endParaRPr sz="20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ssistant"/>
              <a:buChar char="●"/>
            </a:pPr>
            <a:r>
              <a:rPr lang="en" sz="2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Walk around and see all the different </a:t>
            </a:r>
            <a:r>
              <a:rPr lang="en" sz="2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cave paintings</a:t>
            </a:r>
            <a:r>
              <a:rPr lang="en" sz="2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that everyone made! </a:t>
            </a:r>
            <a:endParaRPr sz="20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ssistant"/>
              <a:buChar char="●"/>
            </a:pPr>
            <a:r>
              <a:rPr lang="en" sz="2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Look at the cave painting and narrate the story behind it.</a:t>
            </a:r>
            <a:endParaRPr sz="20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262" name="Google Shape;26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150" y="1727513"/>
            <a:ext cx="3612477" cy="2407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1"/>
          <p:cNvSpPr txBox="1"/>
          <p:nvPr>
            <p:ph type="title"/>
          </p:nvPr>
        </p:nvSpPr>
        <p:spPr>
          <a:xfrm>
            <a:off x="504100" y="375875"/>
            <a:ext cx="4973100" cy="7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Rules for the Museum Walk</a:t>
            </a:r>
            <a:endParaRPr/>
          </a:p>
        </p:txBody>
      </p:sp>
      <p:sp>
        <p:nvSpPr>
          <p:cNvPr id="268" name="Google Shape;268;p41"/>
          <p:cNvSpPr txBox="1"/>
          <p:nvPr>
            <p:ph idx="1" type="body"/>
          </p:nvPr>
        </p:nvSpPr>
        <p:spPr>
          <a:xfrm>
            <a:off x="480400" y="1158275"/>
            <a:ext cx="5020500" cy="34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0916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6"/>
              <a:buChar char="●"/>
            </a:pPr>
            <a:r>
              <a:rPr lang="en" sz="1926">
                <a:solidFill>
                  <a:schemeClr val="dk1"/>
                </a:solidFill>
              </a:rPr>
              <a:t>M</a:t>
            </a:r>
            <a:r>
              <a:rPr lang="en" sz="1926">
                <a:solidFill>
                  <a:schemeClr val="dk1"/>
                </a:solidFill>
              </a:rPr>
              <a:t>ove </a:t>
            </a: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</a:rPr>
              <a:t>from one station to the next observing each other's cave painting.</a:t>
            </a:r>
            <a:endParaRPr sz="1926">
              <a:solidFill>
                <a:schemeClr val="dk1"/>
              </a:solidFill>
            </a:endParaRPr>
          </a:p>
          <a:p>
            <a:pPr indent="-350916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6"/>
              <a:buChar char="●"/>
            </a:pPr>
            <a:r>
              <a:rPr lang="en" sz="1926">
                <a:solidFill>
                  <a:schemeClr val="dk1"/>
                </a:solidFill>
              </a:rPr>
              <a:t>M</a:t>
            </a:r>
            <a:r>
              <a:rPr lang="en" sz="1926">
                <a:solidFill>
                  <a:schemeClr val="dk1"/>
                </a:solidFill>
              </a:rPr>
              <a:t>ove to the next station when instructed by the teacher.</a:t>
            </a:r>
            <a:endParaRPr sz="1926">
              <a:solidFill>
                <a:schemeClr val="dk1"/>
              </a:solidFill>
            </a:endParaRPr>
          </a:p>
          <a:p>
            <a:pPr indent="-350916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6"/>
              <a:buChar char="●"/>
            </a:pPr>
            <a:r>
              <a:rPr lang="en" sz="1926">
                <a:solidFill>
                  <a:schemeClr val="dk1"/>
                </a:solidFill>
              </a:rPr>
              <a:t>Do not touch or make changes to the art work. </a:t>
            </a:r>
            <a:endParaRPr sz="1926">
              <a:solidFill>
                <a:schemeClr val="dk1"/>
              </a:solidFill>
            </a:endParaRPr>
          </a:p>
          <a:p>
            <a:pPr indent="-350916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6"/>
              <a:buChar char="●"/>
            </a:pPr>
            <a:r>
              <a:rPr lang="en" sz="1926">
                <a:solidFill>
                  <a:schemeClr val="dk1"/>
                </a:solidFill>
              </a:rPr>
              <a:t>Appreciate </a:t>
            </a:r>
            <a:r>
              <a:rPr lang="en" sz="1926">
                <a:solidFill>
                  <a:schemeClr val="dk1"/>
                </a:solidFill>
              </a:rPr>
              <a:t>cave paintings</a:t>
            </a:r>
            <a:r>
              <a:rPr lang="en" sz="1926">
                <a:solidFill>
                  <a:schemeClr val="dk1"/>
                </a:solidFill>
              </a:rPr>
              <a:t> you find amazing!</a:t>
            </a:r>
            <a:endParaRPr sz="1926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sz="1926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sz="1926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sz="1926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sz="1926">
              <a:solidFill>
                <a:schemeClr val="dk1"/>
              </a:solidFill>
            </a:endParaRPr>
          </a:p>
        </p:txBody>
      </p:sp>
      <p:pic>
        <p:nvPicPr>
          <p:cNvPr id="269" name="Google Shape;269;p41"/>
          <p:cNvPicPr preferRelativeResize="0"/>
          <p:nvPr/>
        </p:nvPicPr>
        <p:blipFill rotWithShape="1">
          <a:blip r:embed="rId3">
            <a:alphaModFix/>
          </a:blip>
          <a:srcRect b="0" l="0" r="-1224" t="0"/>
          <a:stretch/>
        </p:blipFill>
        <p:spPr>
          <a:xfrm>
            <a:off x="5438050" y="1247050"/>
            <a:ext cx="3705948" cy="2847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/>
          <p:nvPr>
            <p:ph type="title"/>
          </p:nvPr>
        </p:nvSpPr>
        <p:spPr>
          <a:xfrm>
            <a:off x="504100" y="375875"/>
            <a:ext cx="4973100" cy="7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142" name="Google Shape;142;p24"/>
          <p:cNvSpPr txBox="1"/>
          <p:nvPr>
            <p:ph idx="1" type="body"/>
          </p:nvPr>
        </p:nvSpPr>
        <p:spPr>
          <a:xfrm>
            <a:off x="504100" y="1482381"/>
            <a:ext cx="7825500" cy="313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Char char="●"/>
            </a:pPr>
            <a:r>
              <a:rPr lang="en" sz="1650">
                <a:solidFill>
                  <a:schemeClr val="dk1"/>
                </a:solidFill>
              </a:rPr>
              <a:t>Identify the main idea of an illustration. </a:t>
            </a:r>
            <a:endParaRPr sz="1650">
              <a:solidFill>
                <a:schemeClr val="dk1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Char char="●"/>
            </a:pPr>
            <a:r>
              <a:rPr lang="en" sz="1650">
                <a:solidFill>
                  <a:schemeClr val="dk1"/>
                </a:solidFill>
              </a:rPr>
              <a:t>Create a </a:t>
            </a:r>
            <a:r>
              <a:rPr lang="en" sz="1650">
                <a:solidFill>
                  <a:schemeClr val="dk1"/>
                </a:solidFill>
              </a:rPr>
              <a:t>cave painting</a:t>
            </a:r>
            <a:r>
              <a:rPr lang="en" sz="1650">
                <a:solidFill>
                  <a:schemeClr val="dk1"/>
                </a:solidFill>
              </a:rPr>
              <a:t> that shares a story. </a:t>
            </a:r>
            <a:endParaRPr sz="1650">
              <a:solidFill>
                <a:schemeClr val="dk1"/>
              </a:solidFill>
            </a:endParaRPr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Char char="●"/>
            </a:pPr>
            <a:r>
              <a:rPr lang="en" sz="1650">
                <a:solidFill>
                  <a:schemeClr val="dk1"/>
                </a:solidFill>
              </a:rPr>
              <a:t>Narrate and present the </a:t>
            </a:r>
            <a:r>
              <a:rPr lang="en" sz="1650">
                <a:solidFill>
                  <a:schemeClr val="dk1"/>
                </a:solidFill>
              </a:rPr>
              <a:t>cave painting</a:t>
            </a:r>
            <a:r>
              <a:rPr lang="en" sz="1650">
                <a:solidFill>
                  <a:schemeClr val="dk1"/>
                </a:solidFill>
              </a:rPr>
              <a:t> to my peers. </a:t>
            </a:r>
            <a:endParaRPr sz="165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2"/>
          <p:cNvSpPr txBox="1"/>
          <p:nvPr>
            <p:ph type="title"/>
          </p:nvPr>
        </p:nvSpPr>
        <p:spPr>
          <a:xfrm>
            <a:off x="504100" y="375875"/>
            <a:ext cx="4973100" cy="7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narrate the story?</a:t>
            </a:r>
            <a:endParaRPr/>
          </a:p>
        </p:txBody>
      </p:sp>
      <p:sp>
        <p:nvSpPr>
          <p:cNvPr id="275" name="Google Shape;275;p42"/>
          <p:cNvSpPr txBox="1"/>
          <p:nvPr>
            <p:ph idx="1" type="body"/>
          </p:nvPr>
        </p:nvSpPr>
        <p:spPr>
          <a:xfrm>
            <a:off x="504100" y="1482374"/>
            <a:ext cx="7825500" cy="347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Observe the elements in the cave painting. 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Who are the characters in the painting? Can you describe them?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Where is the painting set? Can you describe the environment or setting?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What is happening in the painting? What are the characters doing?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Talk about what you think is happening in the cave painting.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3"/>
          <p:cNvSpPr txBox="1"/>
          <p:nvPr>
            <p:ph type="title"/>
          </p:nvPr>
        </p:nvSpPr>
        <p:spPr>
          <a:xfrm>
            <a:off x="504100" y="375875"/>
            <a:ext cx="4973100" cy="7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Museum</a:t>
            </a:r>
            <a:r>
              <a:rPr lang="en"/>
              <a:t> Walk</a:t>
            </a:r>
            <a:endParaRPr/>
          </a:p>
        </p:txBody>
      </p:sp>
      <p:sp>
        <p:nvSpPr>
          <p:cNvPr id="281" name="Google Shape;281;p43"/>
          <p:cNvSpPr txBox="1"/>
          <p:nvPr>
            <p:ph idx="1" type="body"/>
          </p:nvPr>
        </p:nvSpPr>
        <p:spPr>
          <a:xfrm>
            <a:off x="5588450" y="2188862"/>
            <a:ext cx="3296400" cy="125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It’s now time to share your creation with the rest of your class.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82" name="Google Shape;28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850" y="1158278"/>
            <a:ext cx="4973102" cy="3314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4"/>
          <p:cNvSpPr txBox="1"/>
          <p:nvPr>
            <p:ph type="title"/>
          </p:nvPr>
        </p:nvSpPr>
        <p:spPr>
          <a:xfrm>
            <a:off x="504100" y="375875"/>
            <a:ext cx="4973100" cy="7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Summarize!</a:t>
            </a:r>
            <a:endParaRPr/>
          </a:p>
        </p:txBody>
      </p:sp>
      <p:sp>
        <p:nvSpPr>
          <p:cNvPr id="288" name="Google Shape;288;p44"/>
          <p:cNvSpPr txBox="1"/>
          <p:nvPr>
            <p:ph idx="1" type="body"/>
          </p:nvPr>
        </p:nvSpPr>
        <p:spPr>
          <a:xfrm>
            <a:off x="5312575" y="1999251"/>
            <a:ext cx="3621900" cy="16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Share about your favorite cave painting </a:t>
            </a:r>
            <a:r>
              <a:rPr lang="en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89" name="Google Shape;28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100" y="1216302"/>
            <a:ext cx="4706176" cy="3217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95" name="Google Shape;295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96" name="Google Shape;296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571750"/>
            <a:ext cx="47244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97" name="Google Shape;297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53213" y="0"/>
            <a:ext cx="2490505" cy="2228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98" name="Google Shape;298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20000" y="4691063"/>
            <a:ext cx="1219200" cy="290513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5"/>
          <p:cNvSpPr/>
          <p:nvPr/>
        </p:nvSpPr>
        <p:spPr>
          <a:xfrm>
            <a:off x="928688" y="599859"/>
            <a:ext cx="41385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</a:t>
            </a:r>
            <a:endParaRPr b="0" i="0" sz="5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45"/>
          <p:cNvSpPr/>
          <p:nvPr/>
        </p:nvSpPr>
        <p:spPr>
          <a:xfrm>
            <a:off x="976326" y="2562022"/>
            <a:ext cx="34590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rPr>
              <a:t>edm8ker is a fully owned brand of </a:t>
            </a:r>
            <a:r>
              <a:rPr b="1" i="0" lang="en" sz="1200" u="none" cap="none" strike="noStrike"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rPr>
              <a:t>Makedemy Pte Ltd</a:t>
            </a:r>
            <a:br>
              <a:rPr b="1" i="0" lang="en" sz="1200" u="none" cap="none" strike="noStrike"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b="0" i="0" lang="en" sz="1200" u="none" cap="none" strike="noStrike"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rPr>
              <a:t>A member of the SL2 group of social enterprises.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/>
          <p:nvPr>
            <p:ph type="title"/>
          </p:nvPr>
        </p:nvSpPr>
        <p:spPr>
          <a:xfrm>
            <a:off x="504100" y="375875"/>
            <a:ext cx="4973100" cy="7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 and decide</a:t>
            </a:r>
            <a:endParaRPr/>
          </a:p>
        </p:txBody>
      </p:sp>
      <p:sp>
        <p:nvSpPr>
          <p:cNvPr id="148" name="Google Shape;148;p25"/>
          <p:cNvSpPr txBox="1"/>
          <p:nvPr>
            <p:ph idx="1" type="body"/>
          </p:nvPr>
        </p:nvSpPr>
        <p:spPr>
          <a:xfrm>
            <a:off x="504100" y="1476265"/>
            <a:ext cx="4868700" cy="256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Task:</a:t>
            </a:r>
            <a:r>
              <a:rPr lang="en">
                <a:solidFill>
                  <a:schemeClr val="dk1"/>
                </a:solidFill>
              </a:rPr>
              <a:t> As a team decide “What to eat for Dinner?”.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Time limit: </a:t>
            </a:r>
            <a:r>
              <a:rPr lang="en">
                <a:solidFill>
                  <a:schemeClr val="dk1"/>
                </a:solidFill>
              </a:rPr>
              <a:t>2 minutes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Condition: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33528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You cannot talk to each other. </a:t>
            </a:r>
            <a:endParaRPr>
              <a:solidFill>
                <a:schemeClr val="dk1"/>
              </a:solidFill>
            </a:endParaRPr>
          </a:p>
          <a:p>
            <a:pPr indent="-33528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You cannot write it down.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Goal: </a:t>
            </a:r>
            <a:r>
              <a:rPr lang="en">
                <a:solidFill>
                  <a:schemeClr val="dk1"/>
                </a:solidFill>
              </a:rPr>
              <a:t>All team members must have the same meal option, as their response by the end of the timer.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49" name="Google Shape;14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7975" y="1158275"/>
            <a:ext cx="3466400" cy="346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/>
          <p:nvPr>
            <p:ph type="title"/>
          </p:nvPr>
        </p:nvSpPr>
        <p:spPr>
          <a:xfrm>
            <a:off x="504100" y="375875"/>
            <a:ext cx="4973100" cy="7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Early Human Communication</a:t>
            </a:r>
            <a:endParaRPr/>
          </a:p>
        </p:txBody>
      </p:sp>
      <p:sp>
        <p:nvSpPr>
          <p:cNvPr id="155" name="Google Shape;155;p26"/>
          <p:cNvSpPr txBox="1"/>
          <p:nvPr>
            <p:ph idx="1" type="body"/>
          </p:nvPr>
        </p:nvSpPr>
        <p:spPr>
          <a:xfrm>
            <a:off x="504100" y="2419513"/>
            <a:ext cx="4868700" cy="11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How did people communicate before the development of languages?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56" name="Google Shape;15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2750" y="1539350"/>
            <a:ext cx="2912026" cy="2912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-16666" r="-16666" t="0"/>
          <a:stretch/>
        </p:blipFill>
        <p:spPr>
          <a:xfrm>
            <a:off x="810200" y="1724637"/>
            <a:ext cx="1792800" cy="1344600"/>
          </a:xfrm>
          <a:prstGeom prst="roundRect">
            <a:avLst>
              <a:gd fmla="val 16667" name="adj"/>
            </a:avLst>
          </a:prstGeom>
        </p:spPr>
      </p:pic>
      <p:pic>
        <p:nvPicPr>
          <p:cNvPr id="162" name="Google Shape;162;p27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-16666" r="-16666" t="0"/>
          <a:stretch/>
        </p:blipFill>
        <p:spPr>
          <a:xfrm>
            <a:off x="3675588" y="1724637"/>
            <a:ext cx="1792800" cy="1344600"/>
          </a:xfrm>
          <a:prstGeom prst="roundRect">
            <a:avLst>
              <a:gd fmla="val 16667" name="adj"/>
            </a:avLst>
          </a:prstGeom>
        </p:spPr>
      </p:pic>
      <p:pic>
        <p:nvPicPr>
          <p:cNvPr id="163" name="Google Shape;163;p27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-19994" r="-17142" t="-2859"/>
          <a:stretch/>
        </p:blipFill>
        <p:spPr>
          <a:xfrm>
            <a:off x="6541000" y="1724637"/>
            <a:ext cx="1792800" cy="1344600"/>
          </a:xfrm>
          <a:prstGeom prst="roundRect">
            <a:avLst>
              <a:gd fmla="val 16667" name="adj"/>
            </a:avLst>
          </a:prstGeom>
        </p:spPr>
      </p:pic>
      <p:sp>
        <p:nvSpPr>
          <p:cNvPr id="164" name="Google Shape;164;p27"/>
          <p:cNvSpPr txBox="1"/>
          <p:nvPr>
            <p:ph idx="1" type="subTitle"/>
          </p:nvPr>
        </p:nvSpPr>
        <p:spPr>
          <a:xfrm>
            <a:off x="494600" y="3798900"/>
            <a:ext cx="2424000" cy="13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producing unique sound.</a:t>
            </a:r>
            <a:endParaRPr/>
          </a:p>
        </p:txBody>
      </p:sp>
      <p:sp>
        <p:nvSpPr>
          <p:cNvPr id="165" name="Google Shape;165;p27"/>
          <p:cNvSpPr txBox="1"/>
          <p:nvPr>
            <p:ph idx="5" type="title"/>
          </p:nvPr>
        </p:nvSpPr>
        <p:spPr>
          <a:xfrm>
            <a:off x="494600" y="3151600"/>
            <a:ext cx="2424000" cy="69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Sound</a:t>
            </a:r>
            <a:endParaRPr/>
          </a:p>
        </p:txBody>
      </p:sp>
      <p:sp>
        <p:nvSpPr>
          <p:cNvPr id="166" name="Google Shape;166;p27"/>
          <p:cNvSpPr txBox="1"/>
          <p:nvPr>
            <p:ph idx="6" type="subTitle"/>
          </p:nvPr>
        </p:nvSpPr>
        <p:spPr>
          <a:xfrm>
            <a:off x="3360000" y="3798900"/>
            <a:ext cx="2424000" cy="13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hand gestures.</a:t>
            </a:r>
            <a:endParaRPr/>
          </a:p>
        </p:txBody>
      </p:sp>
      <p:sp>
        <p:nvSpPr>
          <p:cNvPr id="167" name="Google Shape;167;p27"/>
          <p:cNvSpPr txBox="1"/>
          <p:nvPr>
            <p:ph idx="7" type="title"/>
          </p:nvPr>
        </p:nvSpPr>
        <p:spPr>
          <a:xfrm>
            <a:off x="3360000" y="3151600"/>
            <a:ext cx="2424000" cy="69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Gestures</a:t>
            </a:r>
            <a:endParaRPr/>
          </a:p>
        </p:txBody>
      </p:sp>
      <p:sp>
        <p:nvSpPr>
          <p:cNvPr id="168" name="Google Shape;168;p27"/>
          <p:cNvSpPr txBox="1"/>
          <p:nvPr>
            <p:ph idx="8" type="subTitle"/>
          </p:nvPr>
        </p:nvSpPr>
        <p:spPr>
          <a:xfrm>
            <a:off x="6225400" y="3798900"/>
            <a:ext cx="2424000" cy="13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carving rocks.</a:t>
            </a:r>
            <a:endParaRPr/>
          </a:p>
        </p:txBody>
      </p:sp>
      <p:sp>
        <p:nvSpPr>
          <p:cNvPr id="169" name="Google Shape;169;p27"/>
          <p:cNvSpPr txBox="1"/>
          <p:nvPr>
            <p:ph idx="9" type="title"/>
          </p:nvPr>
        </p:nvSpPr>
        <p:spPr>
          <a:xfrm>
            <a:off x="6225400" y="3151600"/>
            <a:ext cx="2424000" cy="69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Rock Art</a:t>
            </a:r>
            <a:endParaRPr/>
          </a:p>
        </p:txBody>
      </p:sp>
      <p:sp>
        <p:nvSpPr>
          <p:cNvPr id="170" name="Google Shape;170;p27"/>
          <p:cNvSpPr txBox="1"/>
          <p:nvPr>
            <p:ph type="title"/>
          </p:nvPr>
        </p:nvSpPr>
        <p:spPr>
          <a:xfrm>
            <a:off x="3868500" y="619225"/>
            <a:ext cx="5275500" cy="81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Communication in Stone Age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 txBox="1"/>
          <p:nvPr>
            <p:ph type="title"/>
          </p:nvPr>
        </p:nvSpPr>
        <p:spPr>
          <a:xfrm>
            <a:off x="504100" y="375875"/>
            <a:ext cx="4973100" cy="7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cave paintings</a:t>
            </a:r>
            <a:endParaRPr/>
          </a:p>
        </p:txBody>
      </p:sp>
      <p:sp>
        <p:nvSpPr>
          <p:cNvPr id="176" name="Google Shape;176;p28"/>
          <p:cNvSpPr txBox="1"/>
          <p:nvPr>
            <p:ph idx="1" type="body"/>
          </p:nvPr>
        </p:nvSpPr>
        <p:spPr>
          <a:xfrm>
            <a:off x="504100" y="1618642"/>
            <a:ext cx="4868700" cy="275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As a type of rock art, a </a:t>
            </a:r>
            <a:r>
              <a:rPr lang="en">
                <a:solidFill>
                  <a:schemeClr val="dk1"/>
                </a:solidFill>
              </a:rPr>
              <a:t>cave painting</a:t>
            </a:r>
            <a:r>
              <a:rPr lang="en">
                <a:solidFill>
                  <a:schemeClr val="dk1"/>
                </a:solidFill>
              </a:rPr>
              <a:t> is an image made by carving a portion of a rock surface.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petro                 +                   glyph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stone                +                    carve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77" name="Google Shape;17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72750" y="1539350"/>
            <a:ext cx="2912026" cy="2912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/>
          <p:nvPr>
            <p:ph type="title"/>
          </p:nvPr>
        </p:nvSpPr>
        <p:spPr>
          <a:xfrm>
            <a:off x="504100" y="375875"/>
            <a:ext cx="4973100" cy="7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lang="en"/>
              <a:t>cave painting</a:t>
            </a:r>
            <a:r>
              <a:rPr lang="en"/>
              <a:t> in Sweden</a:t>
            </a:r>
            <a:endParaRPr/>
          </a:p>
        </p:txBody>
      </p:sp>
      <p:sp>
        <p:nvSpPr>
          <p:cNvPr id="183" name="Google Shape;183;p29"/>
          <p:cNvSpPr txBox="1"/>
          <p:nvPr>
            <p:ph idx="1" type="body"/>
          </p:nvPr>
        </p:nvSpPr>
        <p:spPr>
          <a:xfrm>
            <a:off x="5543950" y="2161450"/>
            <a:ext cx="3450600" cy="11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What is the e</a:t>
            </a:r>
            <a:r>
              <a:rPr lang="en">
                <a:solidFill>
                  <a:schemeClr val="dk1"/>
                </a:solidFill>
              </a:rPr>
              <a:t>arly </a:t>
            </a:r>
            <a:r>
              <a:rPr lang="en">
                <a:solidFill>
                  <a:schemeClr val="dk1"/>
                </a:solidFill>
              </a:rPr>
              <a:t>human </a:t>
            </a:r>
            <a:r>
              <a:rPr lang="en">
                <a:solidFill>
                  <a:schemeClr val="dk1"/>
                </a:solidFill>
              </a:rPr>
              <a:t>trying to communicate through this </a:t>
            </a:r>
            <a:r>
              <a:rPr lang="en">
                <a:solidFill>
                  <a:schemeClr val="dk1"/>
                </a:solidFill>
              </a:rPr>
              <a:t>cave painting</a:t>
            </a:r>
            <a:r>
              <a:rPr lang="en">
                <a:solidFill>
                  <a:schemeClr val="dk1"/>
                </a:solidFill>
              </a:rPr>
              <a:t>?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84" name="Google Shape;18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400" y="1211675"/>
            <a:ext cx="4928800" cy="3242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/>
          <p:nvPr>
            <p:ph type="title"/>
          </p:nvPr>
        </p:nvSpPr>
        <p:spPr>
          <a:xfrm>
            <a:off x="504100" y="375875"/>
            <a:ext cx="4973100" cy="7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lang="en"/>
              <a:t>cave painting</a:t>
            </a:r>
            <a:r>
              <a:rPr lang="en"/>
              <a:t> in Utah</a:t>
            </a:r>
            <a:endParaRPr/>
          </a:p>
        </p:txBody>
      </p:sp>
      <p:sp>
        <p:nvSpPr>
          <p:cNvPr id="190" name="Google Shape;190;p30"/>
          <p:cNvSpPr txBox="1"/>
          <p:nvPr>
            <p:ph idx="1" type="body"/>
          </p:nvPr>
        </p:nvSpPr>
        <p:spPr>
          <a:xfrm>
            <a:off x="5477200" y="2161450"/>
            <a:ext cx="3517500" cy="11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What is the ea</a:t>
            </a:r>
            <a:r>
              <a:rPr lang="en">
                <a:solidFill>
                  <a:schemeClr val="dk1"/>
                </a:solidFill>
              </a:rPr>
              <a:t>rly human</a:t>
            </a:r>
            <a:r>
              <a:rPr lang="en">
                <a:solidFill>
                  <a:schemeClr val="dk1"/>
                </a:solidFill>
              </a:rPr>
              <a:t> trying to communicate through this </a:t>
            </a:r>
            <a:r>
              <a:rPr lang="en">
                <a:solidFill>
                  <a:schemeClr val="dk1"/>
                </a:solidFill>
              </a:rPr>
              <a:t>cave painting</a:t>
            </a:r>
            <a:r>
              <a:rPr lang="en">
                <a:solidFill>
                  <a:schemeClr val="dk1"/>
                </a:solidFill>
              </a:rPr>
              <a:t>?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91" name="Google Shape;19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475" y="1211350"/>
            <a:ext cx="4693000" cy="308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>
            <p:ph type="title"/>
          </p:nvPr>
        </p:nvSpPr>
        <p:spPr>
          <a:xfrm>
            <a:off x="504100" y="375875"/>
            <a:ext cx="4973100" cy="7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lang="en"/>
              <a:t>cave painting</a:t>
            </a:r>
            <a:r>
              <a:rPr lang="en"/>
              <a:t> in New Mexico</a:t>
            </a:r>
            <a:endParaRPr/>
          </a:p>
        </p:txBody>
      </p:sp>
      <p:sp>
        <p:nvSpPr>
          <p:cNvPr id="197" name="Google Shape;197;p31"/>
          <p:cNvSpPr txBox="1"/>
          <p:nvPr>
            <p:ph idx="1" type="body"/>
          </p:nvPr>
        </p:nvSpPr>
        <p:spPr>
          <a:xfrm>
            <a:off x="5477200" y="2161450"/>
            <a:ext cx="3517500" cy="11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What is the</a:t>
            </a:r>
            <a:r>
              <a:rPr lang="en">
                <a:solidFill>
                  <a:schemeClr val="dk1"/>
                </a:solidFill>
              </a:rPr>
              <a:t> early human</a:t>
            </a:r>
            <a:r>
              <a:rPr lang="en">
                <a:solidFill>
                  <a:schemeClr val="dk1"/>
                </a:solidFill>
              </a:rPr>
              <a:t> trying to communicate through this </a:t>
            </a:r>
            <a:r>
              <a:rPr lang="en">
                <a:solidFill>
                  <a:schemeClr val="dk1"/>
                </a:solidFill>
              </a:rPr>
              <a:t>cave painting</a:t>
            </a:r>
            <a:r>
              <a:rPr lang="en">
                <a:solidFill>
                  <a:schemeClr val="dk1"/>
                </a:solidFill>
              </a:rPr>
              <a:t>?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100" y="1412075"/>
            <a:ext cx="4973100" cy="327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dm8ker_july202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