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Assistant" pitchFamily="2" charset="-79"/>
      <p:regular r:id="rId32"/>
      <p:bold r:id="rId33"/>
    </p:embeddedFont>
    <p:embeddedFont>
      <p:font typeface="Calibri" panose="020F0502020204030204" pitchFamily="34" charset="0"/>
      <p:regular r:id="rId34"/>
      <p:bold r:id="rId35"/>
      <p:italic r:id="rId36"/>
      <p:boldItalic r:id="rId37"/>
    </p:embeddedFont>
    <p:embeddedFont>
      <p:font typeface="Helvetica Neue" panose="020B0604020202020204" charset="0"/>
      <p:regular r:id="rId38"/>
      <p:bold r:id="rId39"/>
      <p:italic r:id="rId40"/>
      <p:boldItalic r:id="rId41"/>
    </p:embeddedFont>
    <p:embeddedFont>
      <p:font typeface="Helvetica Neue Light" panose="020B0604020202020204"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3adc07249c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3adc07249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90ef921ee4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90ef921ee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90ef921ee4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90ef921ee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90ef921ee4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90ef921ee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90ef921ee4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90ef921ee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90ef921ee4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90ef921ee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90ef921ee4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90ef921ee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90ef921ee4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90ef921ee4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90ef921ee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90ef921ee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1245e04701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1245e04701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2c5800ae7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2c5800ae7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b55c2c4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b55c2c4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1245e04701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1245e0470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1245e04701_0_4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1245e04701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1245e04701_0_5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1245e04701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90ef921ee4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90ef921ee4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90ef921ee4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90ef921ee4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5009bd5fd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5009bd5f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2c5800ae7d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2c5800ae7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087f8d1b2d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087f8d1b2d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3b582c8819_0_57: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13b582c8819_0_57: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351" name="Google Shape;351;g13b582c8819_0_57: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28</a:t>
            </a:fld>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b55c2c4b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3b55c2c4b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c4f14533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c4f14533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Buyers and sellers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3903ea62d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3903ea62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453689d61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453689d61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c5800ae7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2c5800ae7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453689d61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453689d61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90ef921ee4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90ef921ee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pic>
        <p:nvPicPr>
          <p:cNvPr id="56" name="Google Shape;56;p15"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pic>
        <p:nvPicPr>
          <p:cNvPr id="57" name="Google Shape;57;p15"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sp>
        <p:nvSpPr>
          <p:cNvPr id="58" name="Google Shape;58;p15"/>
          <p:cNvSpPr/>
          <p:nvPr/>
        </p:nvSpPr>
        <p:spPr>
          <a:xfrm>
            <a:off x="7393517" y="4700600"/>
            <a:ext cx="1399200" cy="999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1"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59" name="Google Shape;59;p15"/>
          <p:cNvSpPr txBox="1">
            <a:spLocks noGrp="1"/>
          </p:cNvSpPr>
          <p:nvPr>
            <p:ph type="ctrTitle"/>
          </p:nvPr>
        </p:nvSpPr>
        <p:spPr>
          <a:xfrm>
            <a:off x="4914900" y="671525"/>
            <a:ext cx="3095700" cy="13782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0" name="Google Shape;60;p15"/>
          <p:cNvSpPr txBox="1">
            <a:spLocks noGrp="1"/>
          </p:cNvSpPr>
          <p:nvPr>
            <p:ph type="subTitle" idx="1"/>
          </p:nvPr>
        </p:nvSpPr>
        <p:spPr>
          <a:xfrm>
            <a:off x="4914900" y="2133600"/>
            <a:ext cx="3095700" cy="393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rtl="0">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rtl="0">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rtl="0">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rtl="0">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rtl="0">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rtl="0">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rtl="0">
              <a:lnSpc>
                <a:spcPct val="100000"/>
              </a:lnSpc>
              <a:spcBef>
                <a:spcPts val="0"/>
              </a:spcBef>
              <a:spcAft>
                <a:spcPts val="0"/>
              </a:spcAft>
              <a:buSzPts val="2800"/>
              <a:buFont typeface="Assistant"/>
              <a:buNone/>
              <a:defRPr sz="2800">
                <a:latin typeface="Assistant"/>
                <a:ea typeface="Assistant"/>
                <a:cs typeface="Assistant"/>
                <a:sym typeface="Assistant"/>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5"/>
          <p:cNvSpPr>
            <a:spLocks noGrp="1"/>
          </p:cNvSpPr>
          <p:nvPr>
            <p:ph type="pic" idx="2"/>
          </p:nvPr>
        </p:nvSpPr>
        <p:spPr>
          <a:xfrm>
            <a:off x="666750" y="671525"/>
            <a:ext cx="3490800" cy="34908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w Full BG" type="secHead">
  <p:cSld name="SECTION_HEADER">
    <p:spTree>
      <p:nvGrpSpPr>
        <p:cNvPr id="1" name="Shape 63"/>
        <p:cNvGrpSpPr/>
        <p:nvPr/>
      </p:nvGrpSpPr>
      <p:grpSpPr>
        <a:xfrm>
          <a:off x="0" y="0"/>
          <a:ext cx="0" cy="0"/>
          <a:chOff x="0" y="0"/>
          <a:chExt cx="0" cy="0"/>
        </a:xfrm>
      </p:grpSpPr>
      <p:pic>
        <p:nvPicPr>
          <p:cNvPr id="64" name="Google Shape;64;p16"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65" name="Google Shape;65;p16"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sp>
        <p:nvSpPr>
          <p:cNvPr id="66" name="Google Shape;66;p16"/>
          <p:cNvSpPr/>
          <p:nvPr/>
        </p:nvSpPr>
        <p:spPr>
          <a:xfrm>
            <a:off x="7367972" y="4689350"/>
            <a:ext cx="1363800" cy="104700"/>
          </a:xfrm>
          <a:prstGeom prst="rect">
            <a:avLst/>
          </a:prstGeom>
          <a:noFill/>
          <a:ln>
            <a:noFill/>
          </a:ln>
        </p:spPr>
        <p:txBody>
          <a:bodyPr spcFirstLastPara="1" wrap="square" lIns="0" tIns="0" rIns="0" bIns="0" anchor="t" anchorCtr="0">
            <a:noAutofit/>
          </a:bodyPr>
          <a:lstStyle/>
          <a:p>
            <a:pPr marL="0" marR="0" lvl="0" indent="0" algn="ctr" rtl="0">
              <a:lnSpc>
                <a:spcPct val="116666"/>
              </a:lnSpc>
              <a:spcBef>
                <a:spcPts val="0"/>
              </a:spcBef>
              <a:spcAft>
                <a:spcPts val="0"/>
              </a:spcAft>
              <a:buNone/>
            </a:pPr>
            <a:r>
              <a:rPr lang="en" sz="700" b="0" i="0" u="none" strike="noStrike" cap="none">
                <a:solidFill>
                  <a:srgbClr val="FFFFFF"/>
                </a:solidFill>
                <a:latin typeface="Helvetica Neue Light"/>
                <a:ea typeface="Helvetica Neue Light"/>
                <a:cs typeface="Helvetica Neue Light"/>
                <a:sym typeface="Helvetica Neue Light"/>
              </a:rPr>
              <a:t>Edumakers for innovation</a:t>
            </a:r>
            <a:endParaRPr sz="700" b="0" i="0" u="none" strike="noStrike" cap="none">
              <a:solidFill>
                <a:schemeClr val="dk1"/>
              </a:solidFill>
              <a:latin typeface="Calibri"/>
              <a:ea typeface="Calibri"/>
              <a:cs typeface="Calibri"/>
              <a:sym typeface="Calibri"/>
            </a:endParaRPr>
          </a:p>
        </p:txBody>
      </p:sp>
      <p:sp>
        <p:nvSpPr>
          <p:cNvPr id="67" name="Google Shape;67;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1pPr>
            <a:lvl2pPr lvl="1"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2pPr>
            <a:lvl3pPr lvl="2"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3pPr>
            <a:lvl4pPr lvl="3"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4pPr>
            <a:lvl5pPr lvl="4"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5pPr>
            <a:lvl6pPr lvl="5"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6pPr>
            <a:lvl7pPr lvl="6"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7pPr>
            <a:lvl8pPr lvl="7"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8pPr>
            <a:lvl9pPr lvl="8"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pic>
        <p:nvPicPr>
          <p:cNvPr id="70" name="Google Shape;70;p17"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157788" y="4686300"/>
            <a:ext cx="3986213" cy="457200"/>
          </a:xfrm>
          <a:prstGeom prst="rect">
            <a:avLst/>
          </a:prstGeom>
          <a:noFill/>
          <a:ln>
            <a:noFill/>
          </a:ln>
        </p:spPr>
      </p:pic>
      <p:pic>
        <p:nvPicPr>
          <p:cNvPr id="71" name="Google Shape;71;p17"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13" y="-50700"/>
            <a:ext cx="9180228" cy="1438275"/>
          </a:xfrm>
          <a:prstGeom prst="rect">
            <a:avLst/>
          </a:prstGeom>
          <a:noFill/>
          <a:ln>
            <a:noFill/>
          </a:ln>
        </p:spPr>
      </p:pic>
      <p:pic>
        <p:nvPicPr>
          <p:cNvPr id="72" name="Google Shape;72;p17"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2475" y="324200"/>
            <a:ext cx="1466850" cy="347663"/>
          </a:xfrm>
          <a:prstGeom prst="rect">
            <a:avLst/>
          </a:prstGeom>
          <a:noFill/>
          <a:ln>
            <a:noFill/>
          </a:ln>
        </p:spPr>
      </p:pic>
      <p:sp>
        <p:nvSpPr>
          <p:cNvPr id="73" name="Google Shape;73;p17"/>
          <p:cNvSpPr/>
          <p:nvPr/>
        </p:nvSpPr>
        <p:spPr>
          <a:xfrm>
            <a:off x="809625" y="748075"/>
            <a:ext cx="13335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74" name="Google Shape;74;p17"/>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Font typeface="Helvetica Neue"/>
              <a:buNone/>
              <a:defRPr sz="3000" b="1">
                <a:latin typeface="Helvetica Neue"/>
                <a:ea typeface="Helvetica Neue"/>
                <a:cs typeface="Helvetica Neue"/>
                <a:sym typeface="Helvetica Neue"/>
              </a:defRPr>
            </a:lvl2pPr>
            <a:lvl3pPr lvl="2" rtl="0">
              <a:spcBef>
                <a:spcPts val="0"/>
              </a:spcBef>
              <a:spcAft>
                <a:spcPts val="0"/>
              </a:spcAft>
              <a:buSzPts val="3000"/>
              <a:buFont typeface="Helvetica Neue"/>
              <a:buNone/>
              <a:defRPr sz="3000" b="1">
                <a:latin typeface="Helvetica Neue"/>
                <a:ea typeface="Helvetica Neue"/>
                <a:cs typeface="Helvetica Neue"/>
                <a:sym typeface="Helvetica Neue"/>
              </a:defRPr>
            </a:lvl3pPr>
            <a:lvl4pPr lvl="3" rtl="0">
              <a:spcBef>
                <a:spcPts val="0"/>
              </a:spcBef>
              <a:spcAft>
                <a:spcPts val="0"/>
              </a:spcAft>
              <a:buSzPts val="3000"/>
              <a:buFont typeface="Helvetica Neue"/>
              <a:buNone/>
              <a:defRPr sz="3000" b="1">
                <a:latin typeface="Helvetica Neue"/>
                <a:ea typeface="Helvetica Neue"/>
                <a:cs typeface="Helvetica Neue"/>
                <a:sym typeface="Helvetica Neue"/>
              </a:defRPr>
            </a:lvl4pPr>
            <a:lvl5pPr lvl="4" rtl="0">
              <a:spcBef>
                <a:spcPts val="0"/>
              </a:spcBef>
              <a:spcAft>
                <a:spcPts val="0"/>
              </a:spcAft>
              <a:buSzPts val="3000"/>
              <a:buFont typeface="Helvetica Neue"/>
              <a:buNone/>
              <a:defRPr sz="3000" b="1">
                <a:latin typeface="Helvetica Neue"/>
                <a:ea typeface="Helvetica Neue"/>
                <a:cs typeface="Helvetica Neue"/>
                <a:sym typeface="Helvetica Neue"/>
              </a:defRPr>
            </a:lvl5pPr>
            <a:lvl6pPr lvl="5" rtl="0">
              <a:spcBef>
                <a:spcPts val="0"/>
              </a:spcBef>
              <a:spcAft>
                <a:spcPts val="0"/>
              </a:spcAft>
              <a:buSzPts val="3000"/>
              <a:buFont typeface="Helvetica Neue"/>
              <a:buNone/>
              <a:defRPr sz="3000" b="1">
                <a:latin typeface="Helvetica Neue"/>
                <a:ea typeface="Helvetica Neue"/>
                <a:cs typeface="Helvetica Neue"/>
                <a:sym typeface="Helvetica Neue"/>
              </a:defRPr>
            </a:lvl6pPr>
            <a:lvl7pPr lvl="6" rtl="0">
              <a:spcBef>
                <a:spcPts val="0"/>
              </a:spcBef>
              <a:spcAft>
                <a:spcPts val="0"/>
              </a:spcAft>
              <a:buSzPts val="3000"/>
              <a:buFont typeface="Helvetica Neue"/>
              <a:buNone/>
              <a:defRPr sz="3000" b="1">
                <a:latin typeface="Helvetica Neue"/>
                <a:ea typeface="Helvetica Neue"/>
                <a:cs typeface="Helvetica Neue"/>
                <a:sym typeface="Helvetica Neue"/>
              </a:defRPr>
            </a:lvl7pPr>
            <a:lvl8pPr lvl="7" rtl="0">
              <a:spcBef>
                <a:spcPts val="0"/>
              </a:spcBef>
              <a:spcAft>
                <a:spcPts val="0"/>
              </a:spcAft>
              <a:buSzPts val="3000"/>
              <a:buFont typeface="Helvetica Neue"/>
              <a:buNone/>
              <a:defRPr sz="3000" b="1">
                <a:latin typeface="Helvetica Neue"/>
                <a:ea typeface="Helvetica Neue"/>
                <a:cs typeface="Helvetica Neue"/>
                <a:sym typeface="Helvetica Neue"/>
              </a:defRPr>
            </a:lvl8pPr>
            <a:lvl9pPr lvl="8" rtl="0">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sp>
        <p:nvSpPr>
          <p:cNvPr id="75" name="Google Shape;75;p17"/>
          <p:cNvSpPr txBox="1">
            <a:spLocks noGrp="1"/>
          </p:cNvSpPr>
          <p:nvPr>
            <p:ph type="body" idx="1"/>
          </p:nvPr>
        </p:nvSpPr>
        <p:spPr>
          <a:xfrm>
            <a:off x="311700" y="1608250"/>
            <a:ext cx="8520600" cy="2983200"/>
          </a:xfrm>
          <a:prstGeom prst="rect">
            <a:avLst/>
          </a:prstGeom>
        </p:spPr>
        <p:txBody>
          <a:bodyPr spcFirstLastPara="1" wrap="square" lIns="91425" tIns="91425" rIns="91425" bIns="91425" anchor="t" anchorCtr="0">
            <a:normAutofit/>
          </a:bodyPr>
          <a:lstStyle>
            <a:lvl1pPr marL="457200" lvl="0" indent="-381000" rtl="0">
              <a:lnSpc>
                <a:spcPct val="135000"/>
              </a:lnSpc>
              <a:spcBef>
                <a:spcPts val="0"/>
              </a:spcBef>
              <a:spcAft>
                <a:spcPts val="0"/>
              </a:spcAft>
              <a:buSzPts val="2400"/>
              <a:buFont typeface="Assistant"/>
              <a:buChar char="●"/>
              <a:defRPr>
                <a:latin typeface="Assistant"/>
                <a:ea typeface="Assistant"/>
                <a:cs typeface="Assistant"/>
                <a:sym typeface="Assistant"/>
              </a:defRPr>
            </a:lvl1pPr>
            <a:lvl2pPr marL="914400" lvl="1" indent="-355600" rtl="0">
              <a:lnSpc>
                <a:spcPct val="135000"/>
              </a:lnSpc>
              <a:spcBef>
                <a:spcPts val="0"/>
              </a:spcBef>
              <a:spcAft>
                <a:spcPts val="0"/>
              </a:spcAft>
              <a:buSzPts val="2000"/>
              <a:buFont typeface="Assistant"/>
              <a:buChar char="○"/>
              <a:defRPr>
                <a:latin typeface="Assistant"/>
                <a:ea typeface="Assistant"/>
                <a:cs typeface="Assistant"/>
                <a:sym typeface="Assistant"/>
              </a:defRPr>
            </a:lvl2pPr>
            <a:lvl3pPr marL="1371600" lvl="2" indent="-355600" rtl="0">
              <a:lnSpc>
                <a:spcPct val="135000"/>
              </a:lnSpc>
              <a:spcBef>
                <a:spcPts val="0"/>
              </a:spcBef>
              <a:spcAft>
                <a:spcPts val="0"/>
              </a:spcAft>
              <a:buSzPts val="2000"/>
              <a:buFont typeface="Assistant"/>
              <a:buChar char="■"/>
              <a:defRPr>
                <a:latin typeface="Assistant"/>
                <a:ea typeface="Assistant"/>
                <a:cs typeface="Assistant"/>
                <a:sym typeface="Assistant"/>
              </a:defRPr>
            </a:lvl3pPr>
            <a:lvl4pPr marL="1828800" lvl="3" indent="-355600" rtl="0">
              <a:lnSpc>
                <a:spcPct val="135000"/>
              </a:lnSpc>
              <a:spcBef>
                <a:spcPts val="0"/>
              </a:spcBef>
              <a:spcAft>
                <a:spcPts val="0"/>
              </a:spcAft>
              <a:buSzPts val="2000"/>
              <a:buFont typeface="Assistant"/>
              <a:buChar char="●"/>
              <a:defRPr>
                <a:latin typeface="Assistant"/>
                <a:ea typeface="Assistant"/>
                <a:cs typeface="Assistant"/>
                <a:sym typeface="Assistant"/>
              </a:defRPr>
            </a:lvl4pPr>
            <a:lvl5pPr marL="2286000" lvl="4" indent="-355600" rtl="0">
              <a:lnSpc>
                <a:spcPct val="135000"/>
              </a:lnSpc>
              <a:spcBef>
                <a:spcPts val="0"/>
              </a:spcBef>
              <a:spcAft>
                <a:spcPts val="0"/>
              </a:spcAft>
              <a:buSzPts val="2000"/>
              <a:buFont typeface="Assistant"/>
              <a:buChar char="○"/>
              <a:defRPr>
                <a:latin typeface="Assistant"/>
                <a:ea typeface="Assistant"/>
                <a:cs typeface="Assistant"/>
                <a:sym typeface="Assistant"/>
              </a:defRPr>
            </a:lvl5pPr>
            <a:lvl6pPr marL="2743200" lvl="5" indent="-355600" rtl="0">
              <a:lnSpc>
                <a:spcPct val="135000"/>
              </a:lnSpc>
              <a:spcBef>
                <a:spcPts val="0"/>
              </a:spcBef>
              <a:spcAft>
                <a:spcPts val="0"/>
              </a:spcAft>
              <a:buSzPts val="2000"/>
              <a:buFont typeface="Assistant"/>
              <a:buChar char="■"/>
              <a:defRPr>
                <a:latin typeface="Assistant"/>
                <a:ea typeface="Assistant"/>
                <a:cs typeface="Assistant"/>
                <a:sym typeface="Assistant"/>
              </a:defRPr>
            </a:lvl6pPr>
            <a:lvl7pPr marL="3200400" lvl="6" indent="-355600" rtl="0">
              <a:lnSpc>
                <a:spcPct val="135000"/>
              </a:lnSpc>
              <a:spcBef>
                <a:spcPts val="0"/>
              </a:spcBef>
              <a:spcAft>
                <a:spcPts val="0"/>
              </a:spcAft>
              <a:buSzPts val="2000"/>
              <a:buFont typeface="Assistant"/>
              <a:buChar char="●"/>
              <a:defRPr>
                <a:latin typeface="Assistant"/>
                <a:ea typeface="Assistant"/>
                <a:cs typeface="Assistant"/>
                <a:sym typeface="Assistant"/>
              </a:defRPr>
            </a:lvl7pPr>
            <a:lvl8pPr marL="3657600" lvl="7" indent="-355600" rtl="0">
              <a:lnSpc>
                <a:spcPct val="135000"/>
              </a:lnSpc>
              <a:spcBef>
                <a:spcPts val="0"/>
              </a:spcBef>
              <a:spcAft>
                <a:spcPts val="0"/>
              </a:spcAft>
              <a:buSzPts val="2000"/>
              <a:buFont typeface="Assistant"/>
              <a:buChar char="○"/>
              <a:defRPr>
                <a:latin typeface="Assistant"/>
                <a:ea typeface="Assistant"/>
                <a:cs typeface="Assistant"/>
                <a:sym typeface="Assistant"/>
              </a:defRPr>
            </a:lvl8pPr>
            <a:lvl9pPr marL="4114800" lvl="8" indent="-355600" rtl="0">
              <a:lnSpc>
                <a:spcPct val="135000"/>
              </a:lnSpc>
              <a:spcBef>
                <a:spcPts val="0"/>
              </a:spcBef>
              <a:spcAft>
                <a:spcPts val="0"/>
              </a:spcAft>
              <a:buSzPts val="2000"/>
              <a:buFont typeface="Assistant"/>
              <a:buChar char="■"/>
              <a:defRPr>
                <a:latin typeface="Assistant"/>
                <a:ea typeface="Assistant"/>
                <a:cs typeface="Assistant"/>
                <a:sym typeface="Assistant"/>
              </a:defRPr>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 Column Design">
  <p:cSld name="CUSTOM">
    <p:spTree>
      <p:nvGrpSpPr>
        <p:cNvPr id="1" name="Shape 77"/>
        <p:cNvGrpSpPr/>
        <p:nvPr/>
      </p:nvGrpSpPr>
      <p:grpSpPr>
        <a:xfrm>
          <a:off x="0" y="0"/>
          <a:ext cx="0" cy="0"/>
          <a:chOff x="0" y="0"/>
          <a:chExt cx="0" cy="0"/>
        </a:xfrm>
      </p:grpSpPr>
      <p:pic>
        <p:nvPicPr>
          <p:cNvPr id="78" name="Google Shape;78;p18"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79" name="Google Shape;79;p18"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00275"/>
            <a:ext cx="9143996" cy="2943226"/>
          </a:xfrm>
          <a:prstGeom prst="rect">
            <a:avLst/>
          </a:prstGeom>
          <a:noFill/>
          <a:ln>
            <a:noFill/>
          </a:ln>
        </p:spPr>
      </p:pic>
      <p:pic>
        <p:nvPicPr>
          <p:cNvPr id="80" name="Google Shape;80;p18"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0038" y="728663"/>
            <a:ext cx="2033588" cy="3662363"/>
          </a:xfrm>
          <a:prstGeom prst="rect">
            <a:avLst/>
          </a:prstGeom>
          <a:noFill/>
          <a:ln>
            <a:noFill/>
          </a:ln>
        </p:spPr>
      </p:pic>
      <p:pic>
        <p:nvPicPr>
          <p:cNvPr id="81" name="Google Shape;81;p18"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62213" y="723900"/>
            <a:ext cx="2033588" cy="3662363"/>
          </a:xfrm>
          <a:prstGeom prst="rect">
            <a:avLst/>
          </a:prstGeom>
          <a:noFill/>
          <a:ln>
            <a:noFill/>
          </a:ln>
        </p:spPr>
      </p:pic>
      <p:pic>
        <p:nvPicPr>
          <p:cNvPr id="82" name="Google Shape;82;p18"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33913" y="723900"/>
            <a:ext cx="2033588" cy="3662363"/>
          </a:xfrm>
          <a:prstGeom prst="rect">
            <a:avLst/>
          </a:prstGeom>
          <a:noFill/>
          <a:ln>
            <a:noFill/>
          </a:ln>
        </p:spPr>
      </p:pic>
      <p:pic>
        <p:nvPicPr>
          <p:cNvPr id="83" name="Google Shape;83;p18"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05613" y="757238"/>
            <a:ext cx="2033588" cy="3662363"/>
          </a:xfrm>
          <a:prstGeom prst="rect">
            <a:avLst/>
          </a:prstGeom>
          <a:noFill/>
          <a:ln>
            <a:noFill/>
          </a:ln>
        </p:spPr>
      </p:pic>
      <p:pic>
        <p:nvPicPr>
          <p:cNvPr id="84" name="Google Shape;84;p18"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20000" y="4691063"/>
            <a:ext cx="1219200" cy="290513"/>
          </a:xfrm>
          <a:prstGeom prst="rect">
            <a:avLst/>
          </a:prstGeom>
          <a:noFill/>
          <a:ln>
            <a:noFill/>
          </a:ln>
        </p:spPr>
      </p:pic>
      <p:sp>
        <p:nvSpPr>
          <p:cNvPr id="85" name="Google Shape;85;p18"/>
          <p:cNvSpPr>
            <a:spLocks noGrp="1"/>
          </p:cNvSpPr>
          <p:nvPr>
            <p:ph type="pic" idx="2"/>
          </p:nvPr>
        </p:nvSpPr>
        <p:spPr>
          <a:xfrm>
            <a:off x="300050" y="723898"/>
            <a:ext cx="2033700" cy="1525200"/>
          </a:xfrm>
          <a:prstGeom prst="roundRect">
            <a:avLst>
              <a:gd name="adj" fmla="val 7806"/>
            </a:avLst>
          </a:prstGeom>
          <a:noFill/>
          <a:ln>
            <a:noFill/>
          </a:ln>
        </p:spPr>
      </p:sp>
      <p:sp>
        <p:nvSpPr>
          <p:cNvPr id="86" name="Google Shape;86;p18"/>
          <p:cNvSpPr>
            <a:spLocks noGrp="1"/>
          </p:cNvSpPr>
          <p:nvPr>
            <p:ph type="pic" idx="3"/>
          </p:nvPr>
        </p:nvSpPr>
        <p:spPr>
          <a:xfrm>
            <a:off x="2466925" y="723898"/>
            <a:ext cx="2033700" cy="1525200"/>
          </a:xfrm>
          <a:prstGeom prst="roundRect">
            <a:avLst>
              <a:gd name="adj" fmla="val 8435"/>
            </a:avLst>
          </a:prstGeom>
          <a:noFill/>
          <a:ln>
            <a:noFill/>
          </a:ln>
        </p:spPr>
      </p:sp>
      <p:sp>
        <p:nvSpPr>
          <p:cNvPr id="87" name="Google Shape;87;p18"/>
          <p:cNvSpPr>
            <a:spLocks noGrp="1"/>
          </p:cNvSpPr>
          <p:nvPr>
            <p:ph type="pic" idx="4"/>
          </p:nvPr>
        </p:nvSpPr>
        <p:spPr>
          <a:xfrm>
            <a:off x="4636275" y="723898"/>
            <a:ext cx="2033700" cy="1525200"/>
          </a:xfrm>
          <a:prstGeom prst="roundRect">
            <a:avLst>
              <a:gd name="adj" fmla="val 7806"/>
            </a:avLst>
          </a:prstGeom>
          <a:noFill/>
          <a:ln>
            <a:noFill/>
          </a:ln>
        </p:spPr>
      </p:sp>
      <p:sp>
        <p:nvSpPr>
          <p:cNvPr id="88" name="Google Shape;88;p18"/>
          <p:cNvSpPr>
            <a:spLocks noGrp="1"/>
          </p:cNvSpPr>
          <p:nvPr>
            <p:ph type="pic" idx="5"/>
          </p:nvPr>
        </p:nvSpPr>
        <p:spPr>
          <a:xfrm>
            <a:off x="6805625" y="757248"/>
            <a:ext cx="2033700" cy="1525200"/>
          </a:xfrm>
          <a:prstGeom prst="roundRect">
            <a:avLst>
              <a:gd name="adj" fmla="val 7806"/>
            </a:avLst>
          </a:prstGeom>
          <a:noFill/>
          <a:ln>
            <a:noFill/>
          </a:ln>
        </p:spPr>
      </p:sp>
      <p:sp>
        <p:nvSpPr>
          <p:cNvPr id="89" name="Google Shape;89;p18"/>
          <p:cNvSpPr txBox="1">
            <a:spLocks noGrp="1"/>
          </p:cNvSpPr>
          <p:nvPr>
            <p:ph type="subTitle" idx="1"/>
          </p:nvPr>
        </p:nvSpPr>
        <p:spPr>
          <a:xfrm>
            <a:off x="300050"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0" name="Google Shape;90;p18"/>
          <p:cNvSpPr txBox="1">
            <a:spLocks noGrp="1"/>
          </p:cNvSpPr>
          <p:nvPr>
            <p:ph type="title"/>
          </p:nvPr>
        </p:nvSpPr>
        <p:spPr>
          <a:xfrm>
            <a:off x="300050"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8"/>
          <p:cNvSpPr txBox="1">
            <a:spLocks noGrp="1"/>
          </p:cNvSpPr>
          <p:nvPr>
            <p:ph type="subTitle" idx="6"/>
          </p:nvPr>
        </p:nvSpPr>
        <p:spPr>
          <a:xfrm>
            <a:off x="2471725"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2" name="Google Shape;92;p18"/>
          <p:cNvSpPr txBox="1">
            <a:spLocks noGrp="1"/>
          </p:cNvSpPr>
          <p:nvPr>
            <p:ph type="title" idx="7"/>
          </p:nvPr>
        </p:nvSpPr>
        <p:spPr>
          <a:xfrm>
            <a:off x="2471725"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3" name="Google Shape;93;p18"/>
          <p:cNvSpPr txBox="1">
            <a:spLocks noGrp="1"/>
          </p:cNvSpPr>
          <p:nvPr>
            <p:ph type="subTitle" idx="8"/>
          </p:nvPr>
        </p:nvSpPr>
        <p:spPr>
          <a:xfrm>
            <a:off x="4638675"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4" name="Google Shape;94;p18"/>
          <p:cNvSpPr txBox="1">
            <a:spLocks noGrp="1"/>
          </p:cNvSpPr>
          <p:nvPr>
            <p:ph type="title" idx="9"/>
          </p:nvPr>
        </p:nvSpPr>
        <p:spPr>
          <a:xfrm>
            <a:off x="4638675"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18"/>
          <p:cNvSpPr txBox="1">
            <a:spLocks noGrp="1"/>
          </p:cNvSpPr>
          <p:nvPr>
            <p:ph type="subTitle" idx="13"/>
          </p:nvPr>
        </p:nvSpPr>
        <p:spPr>
          <a:xfrm>
            <a:off x="6805600"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6" name="Google Shape;96;p18"/>
          <p:cNvSpPr txBox="1">
            <a:spLocks noGrp="1"/>
          </p:cNvSpPr>
          <p:nvPr>
            <p:ph type="title" idx="14"/>
          </p:nvPr>
        </p:nvSpPr>
        <p:spPr>
          <a:xfrm>
            <a:off x="6805600"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Column Design">
  <p:cSld name="CUSTOM_1">
    <p:spTree>
      <p:nvGrpSpPr>
        <p:cNvPr id="1" name="Shape 97"/>
        <p:cNvGrpSpPr/>
        <p:nvPr/>
      </p:nvGrpSpPr>
      <p:grpSpPr>
        <a:xfrm>
          <a:off x="0" y="0"/>
          <a:ext cx="0" cy="0"/>
          <a:chOff x="0" y="0"/>
          <a:chExt cx="0" cy="0"/>
        </a:xfrm>
      </p:grpSpPr>
      <p:sp>
        <p:nvSpPr>
          <p:cNvPr id="98" name="Google Shape;98;p19"/>
          <p:cNvSpPr txBox="1">
            <a:spLocks noGrp="1"/>
          </p:cNvSpPr>
          <p:nvPr>
            <p:ph type="subTitle" idx="1"/>
          </p:nvPr>
        </p:nvSpPr>
        <p:spPr>
          <a:xfrm>
            <a:off x="494600" y="3798900"/>
            <a:ext cx="24240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9" name="Google Shape;99;p19"/>
          <p:cNvSpPr>
            <a:spLocks noGrp="1"/>
          </p:cNvSpPr>
          <p:nvPr>
            <p:ph type="pic" idx="2"/>
          </p:nvPr>
        </p:nvSpPr>
        <p:spPr>
          <a:xfrm>
            <a:off x="810200" y="1724637"/>
            <a:ext cx="1792800" cy="1344600"/>
          </a:xfrm>
          <a:prstGeom prst="roundRect">
            <a:avLst>
              <a:gd name="adj" fmla="val 10477"/>
            </a:avLst>
          </a:prstGeom>
          <a:noFill/>
          <a:ln>
            <a:noFill/>
          </a:ln>
        </p:spPr>
      </p:sp>
      <p:pic>
        <p:nvPicPr>
          <p:cNvPr id="100" name="Google Shape;100;p19"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9175"/>
            <a:ext cx="9144002" cy="1438275"/>
          </a:xfrm>
          <a:prstGeom prst="rect">
            <a:avLst/>
          </a:prstGeom>
          <a:noFill/>
          <a:ln>
            <a:noFill/>
          </a:ln>
        </p:spPr>
      </p:pic>
      <p:pic>
        <p:nvPicPr>
          <p:cNvPr id="101" name="Google Shape;101;p19"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2475" y="324200"/>
            <a:ext cx="1466850" cy="347663"/>
          </a:xfrm>
          <a:prstGeom prst="rect">
            <a:avLst/>
          </a:prstGeom>
          <a:noFill/>
          <a:ln>
            <a:noFill/>
          </a:ln>
        </p:spPr>
      </p:pic>
      <p:pic>
        <p:nvPicPr>
          <p:cNvPr id="102" name="Google Shape;102;p19"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30403" y="4591400"/>
            <a:ext cx="4813600" cy="552100"/>
          </a:xfrm>
          <a:prstGeom prst="rect">
            <a:avLst/>
          </a:prstGeom>
          <a:noFill/>
          <a:ln>
            <a:noFill/>
          </a:ln>
        </p:spPr>
      </p:pic>
      <p:sp>
        <p:nvSpPr>
          <p:cNvPr id="103" name="Google Shape;103;p19"/>
          <p:cNvSpPr/>
          <p:nvPr/>
        </p:nvSpPr>
        <p:spPr>
          <a:xfrm>
            <a:off x="809625" y="748075"/>
            <a:ext cx="13335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104" name="Google Shape;104;p19"/>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Font typeface="Helvetica Neue"/>
              <a:buNone/>
              <a:defRPr sz="3000" b="1">
                <a:latin typeface="Helvetica Neue"/>
                <a:ea typeface="Helvetica Neue"/>
                <a:cs typeface="Helvetica Neue"/>
                <a:sym typeface="Helvetica Neue"/>
              </a:defRPr>
            </a:lvl2pPr>
            <a:lvl3pPr lvl="2" rtl="0">
              <a:spcBef>
                <a:spcPts val="0"/>
              </a:spcBef>
              <a:spcAft>
                <a:spcPts val="0"/>
              </a:spcAft>
              <a:buSzPts val="3000"/>
              <a:buFont typeface="Helvetica Neue"/>
              <a:buNone/>
              <a:defRPr sz="3000" b="1">
                <a:latin typeface="Helvetica Neue"/>
                <a:ea typeface="Helvetica Neue"/>
                <a:cs typeface="Helvetica Neue"/>
                <a:sym typeface="Helvetica Neue"/>
              </a:defRPr>
            </a:lvl3pPr>
            <a:lvl4pPr lvl="3" rtl="0">
              <a:spcBef>
                <a:spcPts val="0"/>
              </a:spcBef>
              <a:spcAft>
                <a:spcPts val="0"/>
              </a:spcAft>
              <a:buSzPts val="3000"/>
              <a:buFont typeface="Helvetica Neue"/>
              <a:buNone/>
              <a:defRPr sz="3000" b="1">
                <a:latin typeface="Helvetica Neue"/>
                <a:ea typeface="Helvetica Neue"/>
                <a:cs typeface="Helvetica Neue"/>
                <a:sym typeface="Helvetica Neue"/>
              </a:defRPr>
            </a:lvl4pPr>
            <a:lvl5pPr lvl="4" rtl="0">
              <a:spcBef>
                <a:spcPts val="0"/>
              </a:spcBef>
              <a:spcAft>
                <a:spcPts val="0"/>
              </a:spcAft>
              <a:buSzPts val="3000"/>
              <a:buFont typeface="Helvetica Neue"/>
              <a:buNone/>
              <a:defRPr sz="3000" b="1">
                <a:latin typeface="Helvetica Neue"/>
                <a:ea typeface="Helvetica Neue"/>
                <a:cs typeface="Helvetica Neue"/>
                <a:sym typeface="Helvetica Neue"/>
              </a:defRPr>
            </a:lvl5pPr>
            <a:lvl6pPr lvl="5" rtl="0">
              <a:spcBef>
                <a:spcPts val="0"/>
              </a:spcBef>
              <a:spcAft>
                <a:spcPts val="0"/>
              </a:spcAft>
              <a:buSzPts val="3000"/>
              <a:buFont typeface="Helvetica Neue"/>
              <a:buNone/>
              <a:defRPr sz="3000" b="1">
                <a:latin typeface="Helvetica Neue"/>
                <a:ea typeface="Helvetica Neue"/>
                <a:cs typeface="Helvetica Neue"/>
                <a:sym typeface="Helvetica Neue"/>
              </a:defRPr>
            </a:lvl6pPr>
            <a:lvl7pPr lvl="6" rtl="0">
              <a:spcBef>
                <a:spcPts val="0"/>
              </a:spcBef>
              <a:spcAft>
                <a:spcPts val="0"/>
              </a:spcAft>
              <a:buSzPts val="3000"/>
              <a:buFont typeface="Helvetica Neue"/>
              <a:buNone/>
              <a:defRPr sz="3000" b="1">
                <a:latin typeface="Helvetica Neue"/>
                <a:ea typeface="Helvetica Neue"/>
                <a:cs typeface="Helvetica Neue"/>
                <a:sym typeface="Helvetica Neue"/>
              </a:defRPr>
            </a:lvl7pPr>
            <a:lvl8pPr lvl="7" rtl="0">
              <a:spcBef>
                <a:spcPts val="0"/>
              </a:spcBef>
              <a:spcAft>
                <a:spcPts val="0"/>
              </a:spcAft>
              <a:buSzPts val="3000"/>
              <a:buFont typeface="Helvetica Neue"/>
              <a:buNone/>
              <a:defRPr sz="3000" b="1">
                <a:latin typeface="Helvetica Neue"/>
                <a:ea typeface="Helvetica Neue"/>
                <a:cs typeface="Helvetica Neue"/>
                <a:sym typeface="Helvetica Neue"/>
              </a:defRPr>
            </a:lvl8pPr>
            <a:lvl9pPr lvl="8" rtl="0">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sp>
        <p:nvSpPr>
          <p:cNvPr id="105" name="Google Shape;105;p19"/>
          <p:cNvSpPr>
            <a:spLocks noGrp="1"/>
          </p:cNvSpPr>
          <p:nvPr>
            <p:ph type="pic" idx="3"/>
          </p:nvPr>
        </p:nvSpPr>
        <p:spPr>
          <a:xfrm>
            <a:off x="3675588" y="1724637"/>
            <a:ext cx="1792800" cy="1344600"/>
          </a:xfrm>
          <a:prstGeom prst="roundRect">
            <a:avLst>
              <a:gd name="adj" fmla="val 10477"/>
            </a:avLst>
          </a:prstGeom>
          <a:noFill/>
          <a:ln>
            <a:noFill/>
          </a:ln>
        </p:spPr>
      </p:sp>
      <p:sp>
        <p:nvSpPr>
          <p:cNvPr id="106" name="Google Shape;106;p19"/>
          <p:cNvSpPr>
            <a:spLocks noGrp="1"/>
          </p:cNvSpPr>
          <p:nvPr>
            <p:ph type="pic" idx="4"/>
          </p:nvPr>
        </p:nvSpPr>
        <p:spPr>
          <a:xfrm>
            <a:off x="6541000" y="1724637"/>
            <a:ext cx="1792800" cy="1344600"/>
          </a:xfrm>
          <a:prstGeom prst="roundRect">
            <a:avLst>
              <a:gd name="adj" fmla="val 10477"/>
            </a:avLst>
          </a:prstGeom>
          <a:noFill/>
          <a:ln>
            <a:noFill/>
          </a:ln>
        </p:spPr>
      </p:sp>
      <p:sp>
        <p:nvSpPr>
          <p:cNvPr id="107" name="Google Shape;107;p19"/>
          <p:cNvSpPr txBox="1">
            <a:spLocks noGrp="1"/>
          </p:cNvSpPr>
          <p:nvPr>
            <p:ph type="title" idx="5"/>
          </p:nvPr>
        </p:nvSpPr>
        <p:spPr>
          <a:xfrm>
            <a:off x="494600" y="3151600"/>
            <a:ext cx="24240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8" name="Google Shape;108;p19"/>
          <p:cNvSpPr txBox="1">
            <a:spLocks noGrp="1"/>
          </p:cNvSpPr>
          <p:nvPr>
            <p:ph type="subTitle" idx="6"/>
          </p:nvPr>
        </p:nvSpPr>
        <p:spPr>
          <a:xfrm>
            <a:off x="3360000" y="3798900"/>
            <a:ext cx="24240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09" name="Google Shape;109;p19"/>
          <p:cNvSpPr txBox="1">
            <a:spLocks noGrp="1"/>
          </p:cNvSpPr>
          <p:nvPr>
            <p:ph type="title" idx="7"/>
          </p:nvPr>
        </p:nvSpPr>
        <p:spPr>
          <a:xfrm>
            <a:off x="3360000" y="3151600"/>
            <a:ext cx="24240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19"/>
          <p:cNvSpPr txBox="1">
            <a:spLocks noGrp="1"/>
          </p:cNvSpPr>
          <p:nvPr>
            <p:ph type="subTitle" idx="8"/>
          </p:nvPr>
        </p:nvSpPr>
        <p:spPr>
          <a:xfrm>
            <a:off x="6225400" y="3798900"/>
            <a:ext cx="24240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11" name="Google Shape;111;p19"/>
          <p:cNvSpPr txBox="1">
            <a:spLocks noGrp="1"/>
          </p:cNvSpPr>
          <p:nvPr>
            <p:ph type="title" idx="9"/>
          </p:nvPr>
        </p:nvSpPr>
        <p:spPr>
          <a:xfrm>
            <a:off x="6225400" y="3151600"/>
            <a:ext cx="24240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p:cSld name="CUSTOM_2">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676275" y="723900"/>
            <a:ext cx="3505200" cy="652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Font typeface="Helvetica Neue"/>
              <a:buNone/>
              <a:defRPr sz="3000" b="1">
                <a:latin typeface="Helvetica Neue"/>
                <a:ea typeface="Helvetica Neue"/>
                <a:cs typeface="Helvetica Neue"/>
                <a:sym typeface="Helvetica Neue"/>
              </a:defRPr>
            </a:lvl2pPr>
            <a:lvl3pPr lvl="2" rtl="0">
              <a:spcBef>
                <a:spcPts val="0"/>
              </a:spcBef>
              <a:spcAft>
                <a:spcPts val="0"/>
              </a:spcAft>
              <a:buSzPts val="3000"/>
              <a:buFont typeface="Helvetica Neue"/>
              <a:buNone/>
              <a:defRPr sz="3000" b="1">
                <a:latin typeface="Helvetica Neue"/>
                <a:ea typeface="Helvetica Neue"/>
                <a:cs typeface="Helvetica Neue"/>
                <a:sym typeface="Helvetica Neue"/>
              </a:defRPr>
            </a:lvl3pPr>
            <a:lvl4pPr lvl="3" rtl="0">
              <a:spcBef>
                <a:spcPts val="0"/>
              </a:spcBef>
              <a:spcAft>
                <a:spcPts val="0"/>
              </a:spcAft>
              <a:buSzPts val="3000"/>
              <a:buFont typeface="Helvetica Neue"/>
              <a:buNone/>
              <a:defRPr sz="3000" b="1">
                <a:latin typeface="Helvetica Neue"/>
                <a:ea typeface="Helvetica Neue"/>
                <a:cs typeface="Helvetica Neue"/>
                <a:sym typeface="Helvetica Neue"/>
              </a:defRPr>
            </a:lvl4pPr>
            <a:lvl5pPr lvl="4" rtl="0">
              <a:spcBef>
                <a:spcPts val="0"/>
              </a:spcBef>
              <a:spcAft>
                <a:spcPts val="0"/>
              </a:spcAft>
              <a:buSzPts val="3000"/>
              <a:buFont typeface="Helvetica Neue"/>
              <a:buNone/>
              <a:defRPr sz="3000" b="1">
                <a:latin typeface="Helvetica Neue"/>
                <a:ea typeface="Helvetica Neue"/>
                <a:cs typeface="Helvetica Neue"/>
                <a:sym typeface="Helvetica Neue"/>
              </a:defRPr>
            </a:lvl5pPr>
            <a:lvl6pPr lvl="5" rtl="0">
              <a:spcBef>
                <a:spcPts val="0"/>
              </a:spcBef>
              <a:spcAft>
                <a:spcPts val="0"/>
              </a:spcAft>
              <a:buSzPts val="3000"/>
              <a:buFont typeface="Helvetica Neue"/>
              <a:buNone/>
              <a:defRPr sz="3000" b="1">
                <a:latin typeface="Helvetica Neue"/>
                <a:ea typeface="Helvetica Neue"/>
                <a:cs typeface="Helvetica Neue"/>
                <a:sym typeface="Helvetica Neue"/>
              </a:defRPr>
            </a:lvl6pPr>
            <a:lvl7pPr lvl="6" rtl="0">
              <a:spcBef>
                <a:spcPts val="0"/>
              </a:spcBef>
              <a:spcAft>
                <a:spcPts val="0"/>
              </a:spcAft>
              <a:buSzPts val="3000"/>
              <a:buFont typeface="Helvetica Neue"/>
              <a:buNone/>
              <a:defRPr sz="3000" b="1">
                <a:latin typeface="Helvetica Neue"/>
                <a:ea typeface="Helvetica Neue"/>
                <a:cs typeface="Helvetica Neue"/>
                <a:sym typeface="Helvetica Neue"/>
              </a:defRPr>
            </a:lvl7pPr>
            <a:lvl8pPr lvl="7" rtl="0">
              <a:spcBef>
                <a:spcPts val="0"/>
              </a:spcBef>
              <a:spcAft>
                <a:spcPts val="0"/>
              </a:spcAft>
              <a:buSzPts val="3000"/>
              <a:buFont typeface="Helvetica Neue"/>
              <a:buNone/>
              <a:defRPr sz="3000" b="1">
                <a:latin typeface="Helvetica Neue"/>
                <a:ea typeface="Helvetica Neue"/>
                <a:cs typeface="Helvetica Neue"/>
                <a:sym typeface="Helvetica Neue"/>
              </a:defRPr>
            </a:lvl8pPr>
            <a:lvl9pPr lvl="8" rtl="0">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pic>
        <p:nvPicPr>
          <p:cNvPr id="114" name="Google Shape;114;p20"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2386013"/>
            <a:ext cx="9143996" cy="2757487"/>
          </a:xfrm>
          <a:prstGeom prst="rect">
            <a:avLst/>
          </a:prstGeom>
          <a:noFill/>
          <a:ln>
            <a:noFill/>
          </a:ln>
        </p:spPr>
      </p:pic>
      <p:pic>
        <p:nvPicPr>
          <p:cNvPr id="115" name="Google Shape;115;p20"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pic>
        <p:nvPicPr>
          <p:cNvPr id="116" name="Google Shape;116;p20"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00788" y="1690688"/>
            <a:ext cx="609600" cy="609600"/>
          </a:xfrm>
          <a:prstGeom prst="rect">
            <a:avLst/>
          </a:prstGeom>
          <a:noFill/>
          <a:ln>
            <a:noFill/>
          </a:ln>
        </p:spPr>
      </p:pic>
      <p:pic>
        <p:nvPicPr>
          <p:cNvPr id="117" name="Google Shape;117;p20"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115175" y="638175"/>
            <a:ext cx="1228725" cy="1228725"/>
          </a:xfrm>
          <a:prstGeom prst="rect">
            <a:avLst/>
          </a:prstGeom>
          <a:noFill/>
          <a:ln>
            <a:noFill/>
          </a:ln>
        </p:spPr>
      </p:pic>
      <p:sp>
        <p:nvSpPr>
          <p:cNvPr id="118" name="Google Shape;118;p20"/>
          <p:cNvSpPr/>
          <p:nvPr/>
        </p:nvSpPr>
        <p:spPr>
          <a:xfrm>
            <a:off x="7393517" y="4700600"/>
            <a:ext cx="1399200" cy="999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1"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rgbClr val="000000"/>
              </a:solidFill>
              <a:latin typeface="Calibri"/>
              <a:ea typeface="Calibri"/>
              <a:cs typeface="Calibri"/>
              <a:sym typeface="Calibri"/>
            </a:endParaRPr>
          </a:p>
        </p:txBody>
      </p:sp>
      <p:sp>
        <p:nvSpPr>
          <p:cNvPr id="119" name="Google Shape;119;p20"/>
          <p:cNvSpPr txBox="1">
            <a:spLocks noGrp="1"/>
          </p:cNvSpPr>
          <p:nvPr>
            <p:ph type="subTitle" idx="1"/>
          </p:nvPr>
        </p:nvSpPr>
        <p:spPr>
          <a:xfrm>
            <a:off x="676275" y="1552575"/>
            <a:ext cx="3505200" cy="14955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35000"/>
              </a:lnSpc>
              <a:spcBef>
                <a:spcPts val="0"/>
              </a:spcBef>
              <a:spcAft>
                <a:spcPts val="0"/>
              </a:spcAft>
              <a:buSzPts val="2000"/>
              <a:buNone/>
              <a:defRPr/>
            </a:lvl2pPr>
            <a:lvl3pPr lvl="2" rtl="0">
              <a:lnSpc>
                <a:spcPct val="135000"/>
              </a:lnSpc>
              <a:spcBef>
                <a:spcPts val="0"/>
              </a:spcBef>
              <a:spcAft>
                <a:spcPts val="0"/>
              </a:spcAft>
              <a:buSzPts val="2000"/>
              <a:buNone/>
              <a:defRPr/>
            </a:lvl3pPr>
            <a:lvl4pPr lvl="3" rtl="0">
              <a:lnSpc>
                <a:spcPct val="135000"/>
              </a:lnSpc>
              <a:spcBef>
                <a:spcPts val="0"/>
              </a:spcBef>
              <a:spcAft>
                <a:spcPts val="0"/>
              </a:spcAft>
              <a:buSzPts val="2000"/>
              <a:buNone/>
              <a:defRPr/>
            </a:lvl4pPr>
            <a:lvl5pPr lvl="4" rtl="0">
              <a:lnSpc>
                <a:spcPct val="135000"/>
              </a:lnSpc>
              <a:spcBef>
                <a:spcPts val="0"/>
              </a:spcBef>
              <a:spcAft>
                <a:spcPts val="0"/>
              </a:spcAft>
              <a:buSzPts val="2000"/>
              <a:buNone/>
              <a:defRPr/>
            </a:lvl5pPr>
            <a:lvl6pPr lvl="5" rtl="0">
              <a:lnSpc>
                <a:spcPct val="135000"/>
              </a:lnSpc>
              <a:spcBef>
                <a:spcPts val="0"/>
              </a:spcBef>
              <a:spcAft>
                <a:spcPts val="0"/>
              </a:spcAft>
              <a:buSzPts val="2000"/>
              <a:buNone/>
              <a:defRPr/>
            </a:lvl6pPr>
            <a:lvl7pPr lvl="6" rtl="0">
              <a:lnSpc>
                <a:spcPct val="135000"/>
              </a:lnSpc>
              <a:spcBef>
                <a:spcPts val="0"/>
              </a:spcBef>
              <a:spcAft>
                <a:spcPts val="0"/>
              </a:spcAft>
              <a:buSzPts val="2000"/>
              <a:buNone/>
              <a:defRPr/>
            </a:lvl7pPr>
            <a:lvl8pPr lvl="7" rtl="0">
              <a:lnSpc>
                <a:spcPct val="135000"/>
              </a:lnSpc>
              <a:spcBef>
                <a:spcPts val="0"/>
              </a:spcBef>
              <a:spcAft>
                <a:spcPts val="0"/>
              </a:spcAft>
              <a:buSzPts val="2000"/>
              <a:buNone/>
              <a:defRPr/>
            </a:lvl8pPr>
            <a:lvl9pPr lvl="8" rtl="0">
              <a:lnSpc>
                <a:spcPct val="135000"/>
              </a:lnSpc>
              <a:spcBef>
                <a:spcPts val="0"/>
              </a:spcBef>
              <a:spcAft>
                <a:spcPts val="0"/>
              </a:spcAft>
              <a:buSzPts val="20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2">
  <p:cSld name="CUSTOM_3_1">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pic>
        <p:nvPicPr>
          <p:cNvPr id="122" name="Google Shape;122;p21"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8511" y="-18047"/>
            <a:ext cx="4567237" cy="1647593"/>
          </a:xfrm>
          <a:prstGeom prst="rect">
            <a:avLst/>
          </a:prstGeom>
          <a:noFill/>
          <a:ln>
            <a:noFill/>
          </a:ln>
        </p:spPr>
      </p:pic>
      <p:pic>
        <p:nvPicPr>
          <p:cNvPr id="123" name="Google Shape;123;p21"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77113" y="219075"/>
            <a:ext cx="1466850" cy="347663"/>
          </a:xfrm>
          <a:prstGeom prst="rect">
            <a:avLst/>
          </a:prstGeom>
          <a:noFill/>
          <a:ln>
            <a:noFill/>
          </a:ln>
        </p:spPr>
      </p:pic>
      <p:pic>
        <p:nvPicPr>
          <p:cNvPr id="124" name="Google Shape;124;p21"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24875" y="3414725"/>
            <a:ext cx="733425" cy="1763153"/>
          </a:xfrm>
          <a:prstGeom prst="rect">
            <a:avLst/>
          </a:prstGeom>
          <a:noFill/>
          <a:ln>
            <a:noFill/>
          </a:ln>
        </p:spPr>
      </p:pic>
      <p:pic>
        <p:nvPicPr>
          <p:cNvPr id="125" name="Google Shape;125;p21"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596188" y="4167188"/>
            <a:ext cx="733425" cy="733425"/>
          </a:xfrm>
          <a:prstGeom prst="rect">
            <a:avLst/>
          </a:prstGeom>
          <a:noFill/>
          <a:ln>
            <a:noFill/>
          </a:ln>
        </p:spPr>
      </p:pic>
      <p:pic>
        <p:nvPicPr>
          <p:cNvPr id="126" name="Google Shape;126;p21"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29613" y="3624263"/>
            <a:ext cx="419100" cy="419100"/>
          </a:xfrm>
          <a:prstGeom prst="rect">
            <a:avLst/>
          </a:prstGeom>
          <a:noFill/>
          <a:ln>
            <a:noFill/>
          </a:ln>
        </p:spPr>
      </p:pic>
      <p:sp>
        <p:nvSpPr>
          <p:cNvPr id="127" name="Google Shape;127;p21"/>
          <p:cNvSpPr/>
          <p:nvPr/>
        </p:nvSpPr>
        <p:spPr>
          <a:xfrm>
            <a:off x="7469451" y="635124"/>
            <a:ext cx="12822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rgbClr val="000000"/>
              </a:solidFill>
              <a:latin typeface="Calibri"/>
              <a:ea typeface="Calibri"/>
              <a:cs typeface="Calibri"/>
              <a:sym typeface="Calibri"/>
            </a:endParaRPr>
          </a:p>
        </p:txBody>
      </p:sp>
      <p:sp>
        <p:nvSpPr>
          <p:cNvPr id="128" name="Google Shape;128;p21"/>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lvl1pPr marL="457200" lvl="0" indent="-381000" rtl="0">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marL="914400" lvl="1"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marL="1371600" lvl="2"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marL="1828800" lvl="3"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marL="2286000" lvl="4"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marL="2743200" lvl="5"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marL="3200400" lvl="6"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marL="3657600" lvl="7"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marL="4114800" lvl="8"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12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9pPr>
          </a:lstStyle>
          <a:p>
            <a:endParaRPr/>
          </a:p>
        </p:txBody>
      </p:sp>
      <p:sp>
        <p:nvSpPr>
          <p:cNvPr id="53" name="Google Shape;53;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1000" rtl="0">
              <a:lnSpc>
                <a:spcPct val="135000"/>
              </a:lnSpc>
              <a:spcBef>
                <a:spcPts val="0"/>
              </a:spcBef>
              <a:spcAft>
                <a:spcPts val="0"/>
              </a:spcAft>
              <a:buClr>
                <a:schemeClr val="dk2"/>
              </a:buClr>
              <a:buSzPts val="2400"/>
              <a:buFont typeface="Assistant"/>
              <a:buChar char="●"/>
              <a:defRPr sz="2400">
                <a:solidFill>
                  <a:schemeClr val="dk2"/>
                </a:solidFill>
                <a:latin typeface="Assistant"/>
                <a:ea typeface="Assistant"/>
                <a:cs typeface="Assistant"/>
                <a:sym typeface="Assistant"/>
              </a:defRPr>
            </a:lvl1pPr>
            <a:lvl2pPr marL="914400" lvl="1"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2pPr>
            <a:lvl3pPr marL="1371600" lvl="2"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3pPr>
            <a:lvl4pPr marL="1828800" lvl="3"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4pPr>
            <a:lvl5pPr marL="2286000" lvl="4"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5pPr>
            <a:lvl6pPr marL="2743200" lvl="5"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6pPr>
            <a:lvl7pPr marL="3200400" lvl="6"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7pPr>
            <a:lvl8pPr marL="3657600" lvl="7"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8pPr>
            <a:lvl9pPr marL="4114800" lvl="8"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9pPr>
          </a:lstStyle>
          <a:p>
            <a:endParaRPr/>
          </a:p>
        </p:txBody>
      </p:sp>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9A9ZsNDf5tM"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www.autodraw.com/"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WI9gxehKYtA"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43.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ctrTitle"/>
          </p:nvPr>
        </p:nvSpPr>
        <p:spPr>
          <a:xfrm>
            <a:off x="4914900" y="671525"/>
            <a:ext cx="3095700" cy="1378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Science</a:t>
            </a:r>
            <a:endParaRPr/>
          </a:p>
          <a:p>
            <a:pPr marL="0" lvl="0" indent="0" algn="l" rtl="0">
              <a:spcBef>
                <a:spcPts val="0"/>
              </a:spcBef>
              <a:spcAft>
                <a:spcPts val="0"/>
              </a:spcAft>
              <a:buNone/>
            </a:pPr>
            <a:r>
              <a:rPr lang="en"/>
              <a:t>Exploring the Parts of the Plant</a:t>
            </a:r>
            <a:endParaRPr/>
          </a:p>
        </p:txBody>
      </p:sp>
      <p:sp>
        <p:nvSpPr>
          <p:cNvPr id="135" name="Google Shape;135;p23"/>
          <p:cNvSpPr txBox="1">
            <a:spLocks noGrp="1"/>
          </p:cNvSpPr>
          <p:nvPr>
            <p:ph type="subTitle" idx="1"/>
          </p:nvPr>
        </p:nvSpPr>
        <p:spPr>
          <a:xfrm>
            <a:off x="4914900" y="2133600"/>
            <a:ext cx="3095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1650"/>
          </a:p>
          <a:p>
            <a:pPr marL="0" lvl="0" indent="0" algn="l" rtl="0">
              <a:spcBef>
                <a:spcPts val="0"/>
              </a:spcBef>
              <a:spcAft>
                <a:spcPts val="0"/>
              </a:spcAft>
              <a:buNone/>
            </a:pPr>
            <a:r>
              <a:rPr lang="en" sz="1650"/>
              <a:t>First grade</a:t>
            </a:r>
            <a:endParaRPr sz="1650"/>
          </a:p>
          <a:p>
            <a:pPr marL="0" lvl="0" indent="0" algn="l" rtl="0">
              <a:spcBef>
                <a:spcPts val="0"/>
              </a:spcBef>
              <a:spcAft>
                <a:spcPts val="0"/>
              </a:spcAft>
              <a:buNone/>
            </a:pPr>
            <a:r>
              <a:rPr lang="en" sz="1650"/>
              <a:t>120 Minutes</a:t>
            </a:r>
            <a:endParaRPr sz="1650"/>
          </a:p>
          <a:p>
            <a:pPr marL="0" lvl="0" indent="0" algn="l" rtl="0">
              <a:spcBef>
                <a:spcPts val="0"/>
              </a:spcBef>
              <a:spcAft>
                <a:spcPts val="0"/>
              </a:spcAft>
              <a:buNone/>
            </a:pPr>
            <a:endParaRPr sz="1650"/>
          </a:p>
        </p:txBody>
      </p:sp>
      <p:sp>
        <p:nvSpPr>
          <p:cNvPr id="136" name="Google Shape;136;p23"/>
          <p:cNvSpPr>
            <a:spLocks noGrp="1"/>
          </p:cNvSpPr>
          <p:nvPr>
            <p:ph type="pic" idx="2"/>
          </p:nvPr>
        </p:nvSpPr>
        <p:spPr>
          <a:xfrm>
            <a:off x="666750" y="671525"/>
            <a:ext cx="3490800" cy="3490800"/>
          </a:xfrm>
          <a:prstGeom prst="ellipse">
            <a:avLst/>
          </a:prstGeom>
        </p:spPr>
      </p:sp>
      <p:pic>
        <p:nvPicPr>
          <p:cNvPr id="137" name="Google Shape;137;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32700" y="1261175"/>
            <a:ext cx="2311500" cy="2311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2"/>
          <p:cNvPicPr preferRelativeResize="0"/>
          <p:nvPr/>
        </p:nvPicPr>
        <p:blipFill rotWithShape="1">
          <a:blip r:embed="rId3">
            <a:alphaModFix/>
          </a:blip>
          <a:srcRect t="14559"/>
          <a:stretch/>
        </p:blipFill>
        <p:spPr>
          <a:xfrm>
            <a:off x="1230200" y="772602"/>
            <a:ext cx="4283276" cy="4337375"/>
          </a:xfrm>
          <a:prstGeom prst="rect">
            <a:avLst/>
          </a:prstGeom>
          <a:noFill/>
          <a:ln>
            <a:noFill/>
          </a:ln>
        </p:spPr>
      </p:pic>
      <p:sp>
        <p:nvSpPr>
          <p:cNvPr id="215" name="Google Shape;215;p32"/>
          <p:cNvSpPr/>
          <p:nvPr/>
        </p:nvSpPr>
        <p:spPr>
          <a:xfrm>
            <a:off x="1120550" y="1423475"/>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16" name="Google Shape;216;p32"/>
          <p:cNvSpPr/>
          <p:nvPr/>
        </p:nvSpPr>
        <p:spPr>
          <a:xfrm>
            <a:off x="1120550" y="2627725"/>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17" name="Google Shape;217;p32"/>
          <p:cNvSpPr/>
          <p:nvPr/>
        </p:nvSpPr>
        <p:spPr>
          <a:xfrm>
            <a:off x="1169225" y="3879250"/>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18" name="Google Shape;218;p32"/>
          <p:cNvSpPr/>
          <p:nvPr/>
        </p:nvSpPr>
        <p:spPr>
          <a:xfrm>
            <a:off x="5124300" y="1124750"/>
            <a:ext cx="2486400" cy="1885200"/>
          </a:xfrm>
          <a:prstGeom prst="cloudCallout">
            <a:avLst>
              <a:gd name="adj1" fmla="val -56867"/>
              <a:gd name="adj2" fmla="val 63209"/>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50" b="1">
                <a:solidFill>
                  <a:srgbClr val="545454"/>
                </a:solidFill>
                <a:latin typeface="Roboto"/>
                <a:ea typeface="Roboto"/>
                <a:cs typeface="Roboto"/>
                <a:sym typeface="Roboto"/>
              </a:rPr>
              <a:t>Stems</a:t>
            </a:r>
            <a:r>
              <a:rPr lang="en" sz="1350">
                <a:solidFill>
                  <a:srgbClr val="545454"/>
                </a:solidFill>
                <a:latin typeface="Roboto"/>
                <a:ea typeface="Roboto"/>
                <a:cs typeface="Roboto"/>
                <a:sym typeface="Roboto"/>
              </a:rPr>
              <a:t> are like the plant's backbone. They help it stand up and move water and nutrients around.</a:t>
            </a:r>
            <a:endParaRPr sz="1500">
              <a:latin typeface="Assistant"/>
              <a:ea typeface="Assistant"/>
              <a:cs typeface="Assistant"/>
              <a:sym typeface="Assistan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3"/>
          <p:cNvPicPr preferRelativeResize="0"/>
          <p:nvPr/>
        </p:nvPicPr>
        <p:blipFill rotWithShape="1">
          <a:blip r:embed="rId3">
            <a:alphaModFix/>
          </a:blip>
          <a:srcRect t="14559"/>
          <a:stretch/>
        </p:blipFill>
        <p:spPr>
          <a:xfrm>
            <a:off x="2681475" y="806127"/>
            <a:ext cx="4283276" cy="4337375"/>
          </a:xfrm>
          <a:prstGeom prst="rect">
            <a:avLst/>
          </a:prstGeom>
          <a:noFill/>
          <a:ln>
            <a:noFill/>
          </a:ln>
        </p:spPr>
      </p:pic>
      <p:sp>
        <p:nvSpPr>
          <p:cNvPr id="224" name="Google Shape;224;p33"/>
          <p:cNvSpPr/>
          <p:nvPr/>
        </p:nvSpPr>
        <p:spPr>
          <a:xfrm>
            <a:off x="2553425" y="2692063"/>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25" name="Google Shape;225;p33"/>
          <p:cNvSpPr/>
          <p:nvPr/>
        </p:nvSpPr>
        <p:spPr>
          <a:xfrm>
            <a:off x="2553425" y="3879250"/>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26" name="Google Shape;226;p33"/>
          <p:cNvSpPr/>
          <p:nvPr/>
        </p:nvSpPr>
        <p:spPr>
          <a:xfrm>
            <a:off x="0" y="0"/>
            <a:ext cx="2424600" cy="1764900"/>
          </a:xfrm>
          <a:prstGeom prst="cloudCallout">
            <a:avLst>
              <a:gd name="adj1" fmla="val 57037"/>
              <a:gd name="adj2" fmla="val 4879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latin typeface="Assistant"/>
                <a:ea typeface="Assistant"/>
                <a:cs typeface="Assistant"/>
                <a:sym typeface="Assistant"/>
              </a:rPr>
              <a:t>Leaves</a:t>
            </a:r>
            <a:r>
              <a:rPr lang="en" sz="1300">
                <a:latin typeface="Assistant"/>
                <a:ea typeface="Assistant"/>
                <a:cs typeface="Assistant"/>
                <a:sym typeface="Assistant"/>
              </a:rPr>
              <a:t> are green and make food for the plant from sunlight, water, and air. They're like the plant's kitchen!</a:t>
            </a:r>
            <a:endParaRPr sz="1300">
              <a:latin typeface="Assistant"/>
              <a:ea typeface="Assistant"/>
              <a:cs typeface="Assistant"/>
              <a:sym typeface="Assistan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4"/>
          <p:cNvPicPr preferRelativeResize="0"/>
          <p:nvPr/>
        </p:nvPicPr>
        <p:blipFill rotWithShape="1">
          <a:blip r:embed="rId3">
            <a:alphaModFix/>
          </a:blip>
          <a:srcRect t="14559"/>
          <a:stretch/>
        </p:blipFill>
        <p:spPr>
          <a:xfrm>
            <a:off x="2532075" y="806127"/>
            <a:ext cx="4283276" cy="4337375"/>
          </a:xfrm>
          <a:prstGeom prst="rect">
            <a:avLst/>
          </a:prstGeom>
          <a:noFill/>
          <a:ln>
            <a:noFill/>
          </a:ln>
        </p:spPr>
      </p:pic>
      <p:sp>
        <p:nvSpPr>
          <p:cNvPr id="232" name="Google Shape;232;p34"/>
          <p:cNvSpPr/>
          <p:nvPr/>
        </p:nvSpPr>
        <p:spPr>
          <a:xfrm>
            <a:off x="2364400" y="3953950"/>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33" name="Google Shape;233;p34"/>
          <p:cNvSpPr/>
          <p:nvPr/>
        </p:nvSpPr>
        <p:spPr>
          <a:xfrm>
            <a:off x="0" y="78975"/>
            <a:ext cx="2680500" cy="1671600"/>
          </a:xfrm>
          <a:prstGeom prst="cloudCallout">
            <a:avLst>
              <a:gd name="adj1" fmla="val 43634"/>
              <a:gd name="adj2" fmla="val 112149"/>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Assistant"/>
                <a:ea typeface="Assistant"/>
                <a:cs typeface="Assistant"/>
                <a:sym typeface="Assistant"/>
              </a:rPr>
              <a:t>Fruits </a:t>
            </a:r>
            <a:r>
              <a:rPr lang="en" sz="1500">
                <a:latin typeface="Assistant"/>
                <a:ea typeface="Assistant"/>
                <a:cs typeface="Assistant"/>
                <a:sym typeface="Assistant"/>
              </a:rPr>
              <a:t>help seeds move to new places when animals eat them.</a:t>
            </a:r>
            <a:endParaRPr sz="1500">
              <a:latin typeface="Assistant"/>
              <a:ea typeface="Assistant"/>
              <a:cs typeface="Assistant"/>
              <a:sym typeface="Assistan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5"/>
          <p:cNvPicPr preferRelativeResize="0"/>
          <p:nvPr/>
        </p:nvPicPr>
        <p:blipFill rotWithShape="1">
          <a:blip r:embed="rId3">
            <a:alphaModFix/>
          </a:blip>
          <a:srcRect t="14559"/>
          <a:stretch/>
        </p:blipFill>
        <p:spPr>
          <a:xfrm>
            <a:off x="2777525" y="836627"/>
            <a:ext cx="4283276" cy="4337375"/>
          </a:xfrm>
          <a:prstGeom prst="rect">
            <a:avLst/>
          </a:prstGeom>
          <a:noFill/>
          <a:ln>
            <a:noFill/>
          </a:ln>
        </p:spPr>
      </p:pic>
      <p:sp>
        <p:nvSpPr>
          <p:cNvPr id="239" name="Google Shape;239;p35"/>
          <p:cNvSpPr/>
          <p:nvPr/>
        </p:nvSpPr>
        <p:spPr>
          <a:xfrm>
            <a:off x="155400" y="2117150"/>
            <a:ext cx="2465100" cy="1522200"/>
          </a:xfrm>
          <a:prstGeom prst="cloudCallout">
            <a:avLst>
              <a:gd name="adj1" fmla="val 55035"/>
              <a:gd name="adj2" fmla="val 85301"/>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Assistant"/>
                <a:ea typeface="Assistant"/>
                <a:cs typeface="Assistant"/>
                <a:sym typeface="Assistant"/>
              </a:rPr>
              <a:t>The </a:t>
            </a:r>
            <a:r>
              <a:rPr lang="en" sz="1500" b="1">
                <a:latin typeface="Assistant"/>
                <a:ea typeface="Assistant"/>
                <a:cs typeface="Assistant"/>
                <a:sym typeface="Assistant"/>
              </a:rPr>
              <a:t>root</a:t>
            </a:r>
            <a:r>
              <a:rPr lang="en" sz="1500">
                <a:latin typeface="Assistant"/>
                <a:ea typeface="Assistant"/>
                <a:cs typeface="Assistant"/>
                <a:sym typeface="Assistant"/>
              </a:rPr>
              <a:t> holds the plant in place and drinks water from the ground.</a:t>
            </a:r>
            <a:endParaRPr sz="1500">
              <a:latin typeface="Assistant"/>
              <a:ea typeface="Assistant"/>
              <a:cs typeface="Assistant"/>
              <a:sym typeface="Assistan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Have you ever looked at the plants around you and noticed how they all have their unique features?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Different Kinds of Plant</a:t>
            </a:r>
            <a:endParaRPr/>
          </a:p>
        </p:txBody>
      </p:sp>
      <p:sp>
        <p:nvSpPr>
          <p:cNvPr id="250" name="Google Shape;250;p37"/>
          <p:cNvSpPr txBox="1">
            <a:spLocks noGrp="1"/>
          </p:cNvSpPr>
          <p:nvPr>
            <p:ph type="body" idx="1"/>
          </p:nvPr>
        </p:nvSpPr>
        <p:spPr>
          <a:xfrm>
            <a:off x="4131875" y="1482375"/>
            <a:ext cx="4197600" cy="313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a:t>Some have </a:t>
            </a:r>
            <a:r>
              <a:rPr lang="en" sz="2800" b="1"/>
              <a:t>bigger</a:t>
            </a:r>
            <a:r>
              <a:rPr lang="en" sz="2800"/>
              <a:t> </a:t>
            </a:r>
            <a:r>
              <a:rPr lang="en" sz="2800" b="1"/>
              <a:t>roots</a:t>
            </a:r>
            <a:r>
              <a:rPr lang="en" sz="2800"/>
              <a:t>, others </a:t>
            </a:r>
            <a:r>
              <a:rPr lang="en" sz="2800" b="1"/>
              <a:t>longer stems</a:t>
            </a:r>
            <a:r>
              <a:rPr lang="en" sz="2800"/>
              <a:t>, and some bloom into large, </a:t>
            </a:r>
            <a:r>
              <a:rPr lang="en" sz="2800" b="1"/>
              <a:t>beautiful flowers</a:t>
            </a:r>
            <a:r>
              <a:rPr lang="en" sz="2800"/>
              <a:t>.</a:t>
            </a:r>
            <a:endParaRPr sz="2800"/>
          </a:p>
        </p:txBody>
      </p:sp>
      <p:pic>
        <p:nvPicPr>
          <p:cNvPr id="251" name="Google Shape;251;p3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73750" y="1528700"/>
            <a:ext cx="3680676" cy="31340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What if we use your plant knowledge to assist Emily and Alex in recognizing the different plant parts in various kinds of plants?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Plant Parts Art Challenge!</a:t>
            </a:r>
            <a:endParaRPr/>
          </a:p>
        </p:txBody>
      </p:sp>
      <p:sp>
        <p:nvSpPr>
          <p:cNvPr id="262" name="Google Shape;262;p39"/>
          <p:cNvSpPr txBox="1">
            <a:spLocks noGrp="1"/>
          </p:cNvSpPr>
          <p:nvPr>
            <p:ph type="body" idx="1"/>
          </p:nvPr>
        </p:nvSpPr>
        <p:spPr>
          <a:xfrm>
            <a:off x="3918450" y="1608250"/>
            <a:ext cx="4914000" cy="2983200"/>
          </a:xfrm>
          <a:prstGeom prst="rect">
            <a:avLst/>
          </a:prstGeom>
        </p:spPr>
        <p:txBody>
          <a:bodyPr spcFirstLastPara="1" wrap="square" lIns="91425" tIns="91425" rIns="91425" bIns="91425" anchor="t" anchorCtr="0">
            <a:normAutofit lnSpcReduction="10000"/>
          </a:bodyPr>
          <a:lstStyle/>
          <a:p>
            <a:pPr marL="457200" lvl="0" indent="-369570" algn="l" rtl="0">
              <a:spcBef>
                <a:spcPts val="0"/>
              </a:spcBef>
              <a:spcAft>
                <a:spcPts val="0"/>
              </a:spcAft>
              <a:buSzPct val="100000"/>
              <a:buChar char="●"/>
            </a:pPr>
            <a:r>
              <a:rPr lang="en"/>
              <a:t>Choose a plant commonly seen in your surroundings to draw.</a:t>
            </a:r>
            <a:endParaRPr/>
          </a:p>
          <a:p>
            <a:pPr marL="457200" lvl="0" indent="-369570" algn="l" rtl="0">
              <a:spcBef>
                <a:spcPts val="0"/>
              </a:spcBef>
              <a:spcAft>
                <a:spcPts val="0"/>
              </a:spcAft>
              <a:buSzPct val="100000"/>
              <a:buChar char="●"/>
            </a:pPr>
            <a:r>
              <a:rPr lang="en"/>
              <a:t>Be creative with colors and patterns.</a:t>
            </a:r>
            <a:endParaRPr/>
          </a:p>
          <a:p>
            <a:pPr marL="457200" lvl="0" indent="-369570" algn="l" rtl="0">
              <a:spcBef>
                <a:spcPts val="0"/>
              </a:spcBef>
              <a:spcAft>
                <a:spcPts val="0"/>
              </a:spcAft>
              <a:buSzPct val="100000"/>
              <a:buChar char="●"/>
            </a:pPr>
            <a:r>
              <a:rPr lang="en"/>
              <a:t>Label your drawing with the plant parts names.</a:t>
            </a:r>
            <a:endParaRPr/>
          </a:p>
          <a:p>
            <a:pPr marL="0" lvl="0" indent="0" algn="l" rtl="0">
              <a:spcBef>
                <a:spcPts val="0"/>
              </a:spcBef>
              <a:spcAft>
                <a:spcPts val="0"/>
              </a:spcAft>
              <a:buNone/>
            </a:pPr>
            <a:endParaRPr/>
          </a:p>
        </p:txBody>
      </p:sp>
      <p:pic>
        <p:nvPicPr>
          <p:cNvPr id="263" name="Google Shape;263;p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1581625"/>
            <a:ext cx="3613650" cy="27102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0"/>
          <p:cNvSpPr txBox="1">
            <a:spLocks noGrp="1"/>
          </p:cNvSpPr>
          <p:nvPr>
            <p:ph type="ctrTitle"/>
          </p:nvPr>
        </p:nvSpPr>
        <p:spPr>
          <a:xfrm>
            <a:off x="4914900" y="671525"/>
            <a:ext cx="3095700" cy="1378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Clr>
                <a:schemeClr val="dk1"/>
              </a:buClr>
              <a:buSzPct val="36666"/>
              <a:buFont typeface="Arial"/>
              <a:buNone/>
            </a:pPr>
            <a:r>
              <a:rPr lang="en"/>
              <a:t>Introduction to Google AutoDraw</a:t>
            </a:r>
            <a:endParaRPr/>
          </a:p>
        </p:txBody>
      </p:sp>
      <p:sp>
        <p:nvSpPr>
          <p:cNvPr id="269" name="Google Shape;269;p40"/>
          <p:cNvSpPr>
            <a:spLocks noGrp="1"/>
          </p:cNvSpPr>
          <p:nvPr>
            <p:ph type="pic" idx="2"/>
          </p:nvPr>
        </p:nvSpPr>
        <p:spPr>
          <a:xfrm>
            <a:off x="666750" y="671525"/>
            <a:ext cx="3490800" cy="3490800"/>
          </a:xfrm>
          <a:prstGeom prst="ellipse">
            <a:avLst/>
          </a:prstGeom>
        </p:spPr>
      </p:sp>
      <p:pic>
        <p:nvPicPr>
          <p:cNvPr id="270" name="Google Shape;270;p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6750" y="671525"/>
            <a:ext cx="3571800" cy="3490800"/>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Guide to “Google AutoDraw”</a:t>
            </a:r>
            <a:endParaRPr/>
          </a:p>
        </p:txBody>
      </p:sp>
      <p:pic>
        <p:nvPicPr>
          <p:cNvPr id="276" name="Google Shape;276;p41" descr="Learn about a fun and interesting AI experiment by Google called Google AutoDraw.  AutoDraw makes it much easier to draw common items.  AutoDraw automatically recognizes what you're trying to draw and recommends shapes for you to select and place on the canvas. ***Consider supporting Technology for Teachers and Students on Patreon***:  https://www.patreon.com/technologyforteachersandstudents" title="Google AutoDraw Tutorial - A.I. Experiment">
            <a:hlinkClick r:id="rId3"/>
          </p:cNvPr>
          <p:cNvPicPr preferRelativeResize="0"/>
          <p:nvPr/>
        </p:nvPicPr>
        <p:blipFill>
          <a:blip r:embed="rId4">
            <a:alphaModFix/>
          </a:blip>
          <a:stretch>
            <a:fillRect/>
          </a:stretch>
        </p:blipFill>
        <p:spPr>
          <a:xfrm>
            <a:off x="524258" y="1482375"/>
            <a:ext cx="5571742" cy="3134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Overview</a:t>
            </a:r>
            <a:endParaRPr/>
          </a:p>
        </p:txBody>
      </p:sp>
      <p:sp>
        <p:nvSpPr>
          <p:cNvPr id="143" name="Google Shape;143;p24"/>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fontScale="55000" lnSpcReduction="20000"/>
          </a:bodyPr>
          <a:lstStyle/>
          <a:p>
            <a:pPr marL="457200" lvl="0" indent="-373235" algn="l" rtl="0">
              <a:lnSpc>
                <a:spcPct val="115000"/>
              </a:lnSpc>
              <a:spcBef>
                <a:spcPts val="0"/>
              </a:spcBef>
              <a:spcAft>
                <a:spcPts val="0"/>
              </a:spcAft>
              <a:buClr>
                <a:srgbClr val="0E101A"/>
              </a:buClr>
              <a:buSzPct val="100000"/>
              <a:buFont typeface="Assistant"/>
              <a:buChar char="●"/>
            </a:pPr>
            <a:r>
              <a:rPr lang="en" sz="4795">
                <a:solidFill>
                  <a:srgbClr val="0E101A"/>
                </a:solidFill>
              </a:rPr>
              <a:t>Introduce plant anatomy components: roots, stems, leaves, flowers, and fruits.</a:t>
            </a:r>
            <a:endParaRPr sz="4795">
              <a:solidFill>
                <a:srgbClr val="0E101A"/>
              </a:solidFill>
            </a:endParaRPr>
          </a:p>
          <a:p>
            <a:pPr marL="457200" lvl="0" indent="-373235" algn="l" rtl="0">
              <a:lnSpc>
                <a:spcPct val="115000"/>
              </a:lnSpc>
              <a:spcBef>
                <a:spcPts val="0"/>
              </a:spcBef>
              <a:spcAft>
                <a:spcPts val="0"/>
              </a:spcAft>
              <a:buClr>
                <a:srgbClr val="0E101A"/>
              </a:buClr>
              <a:buSzPct val="100000"/>
              <a:buFont typeface="Assistant"/>
              <a:buChar char="●"/>
            </a:pPr>
            <a:r>
              <a:rPr lang="en" sz="4795">
                <a:solidFill>
                  <a:srgbClr val="0E101A"/>
                </a:solidFill>
              </a:rPr>
              <a:t>Use AutoDraw for interactive, creative learning.</a:t>
            </a:r>
            <a:endParaRPr sz="4795">
              <a:solidFill>
                <a:srgbClr val="0E101A"/>
              </a:solidFill>
            </a:endParaRPr>
          </a:p>
          <a:p>
            <a:pPr marL="457200" lvl="0" indent="-373235" algn="l" rtl="0">
              <a:lnSpc>
                <a:spcPct val="115000"/>
              </a:lnSpc>
              <a:spcBef>
                <a:spcPts val="0"/>
              </a:spcBef>
              <a:spcAft>
                <a:spcPts val="0"/>
              </a:spcAft>
              <a:buClr>
                <a:srgbClr val="0E101A"/>
              </a:buClr>
              <a:buSzPct val="100000"/>
              <a:buFont typeface="Assistant"/>
              <a:buChar char="●"/>
            </a:pPr>
            <a:r>
              <a:rPr lang="en" sz="4795">
                <a:solidFill>
                  <a:srgbClr val="0E101A"/>
                </a:solidFill>
              </a:rPr>
              <a:t>Teach accurate identification and illustration of plant parts.</a:t>
            </a:r>
            <a:endParaRPr sz="4795">
              <a:solidFill>
                <a:srgbClr val="0E101A"/>
              </a:solidFill>
            </a:endParaRPr>
          </a:p>
          <a:p>
            <a:pPr marL="457200" lvl="0" indent="-373235" algn="l" rtl="0">
              <a:lnSpc>
                <a:spcPct val="115000"/>
              </a:lnSpc>
              <a:spcBef>
                <a:spcPts val="0"/>
              </a:spcBef>
              <a:spcAft>
                <a:spcPts val="0"/>
              </a:spcAft>
              <a:buClr>
                <a:srgbClr val="0E101A"/>
              </a:buClr>
              <a:buSzPct val="100000"/>
              <a:buFont typeface="Assistant"/>
              <a:buChar char="●"/>
            </a:pPr>
            <a:r>
              <a:rPr lang="en" sz="4795">
                <a:solidFill>
                  <a:srgbClr val="0E101A"/>
                </a:solidFill>
              </a:rPr>
              <a:t>Develop practical knowledge of plant anatomy.</a:t>
            </a:r>
            <a:endParaRPr sz="4795">
              <a:solidFill>
                <a:srgbClr val="0E101A"/>
              </a:solidFill>
            </a:endParaRPr>
          </a:p>
          <a:p>
            <a:pPr marL="457200" lvl="0" indent="-373235" algn="l" rtl="0">
              <a:lnSpc>
                <a:spcPct val="115000"/>
              </a:lnSpc>
              <a:spcBef>
                <a:spcPts val="0"/>
              </a:spcBef>
              <a:spcAft>
                <a:spcPts val="0"/>
              </a:spcAft>
              <a:buClr>
                <a:srgbClr val="0E101A"/>
              </a:buClr>
              <a:buSzPct val="100000"/>
              <a:buFont typeface="Assistant"/>
              <a:buChar char="●"/>
            </a:pPr>
            <a:r>
              <a:rPr lang="en" sz="4795">
                <a:solidFill>
                  <a:srgbClr val="0E101A"/>
                </a:solidFill>
              </a:rPr>
              <a:t>Encourage visual representation through AutoDraw.</a:t>
            </a:r>
            <a:endParaRPr sz="4795">
              <a:solidFill>
                <a:srgbClr val="0E101A"/>
              </a:solidFill>
            </a:endParaRPr>
          </a:p>
          <a:p>
            <a:pPr marL="0" lvl="0" indent="0" algn="l" rtl="0">
              <a:lnSpc>
                <a:spcPct val="150000"/>
              </a:lnSpc>
              <a:spcBef>
                <a:spcPts val="0"/>
              </a:spcBef>
              <a:spcAft>
                <a:spcPts val="0"/>
              </a:spcAft>
              <a:buNone/>
            </a:pPr>
            <a:endParaRPr/>
          </a:p>
          <a:p>
            <a:pPr marL="457200" lvl="0" indent="0" algn="l" rtl="0">
              <a:lnSpc>
                <a:spcPct val="115000"/>
              </a:lnSpc>
              <a:spcBef>
                <a:spcPts val="0"/>
              </a:spcBef>
              <a:spcAft>
                <a:spcPts val="0"/>
              </a:spcAft>
              <a:buNone/>
            </a:pPr>
            <a:endParaRPr/>
          </a:p>
          <a:p>
            <a:pPr marL="457200" lvl="0" indent="0" algn="l" rtl="0">
              <a:lnSpc>
                <a:spcPct val="115000"/>
              </a:lnSpc>
              <a:spcBef>
                <a:spcPts val="1000"/>
              </a:spcBef>
              <a:spcAft>
                <a:spcPts val="0"/>
              </a:spcAft>
              <a:buNone/>
            </a:pPr>
            <a:endParaRPr/>
          </a:p>
          <a:p>
            <a:pPr marL="45720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2"/>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Play time !</a:t>
            </a:r>
            <a:endParaRPr/>
          </a:p>
        </p:txBody>
      </p:sp>
      <p:sp>
        <p:nvSpPr>
          <p:cNvPr id="282" name="Google Shape;282;p42"/>
          <p:cNvSpPr txBox="1">
            <a:spLocks noGrp="1"/>
          </p:cNvSpPr>
          <p:nvPr>
            <p:ph type="body" idx="1"/>
          </p:nvPr>
        </p:nvSpPr>
        <p:spPr>
          <a:xfrm>
            <a:off x="4165550" y="2036650"/>
            <a:ext cx="4014000" cy="13695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Clr>
                <a:schemeClr val="dk1"/>
              </a:buClr>
              <a:buSzPts val="770"/>
              <a:buFont typeface="Arial"/>
              <a:buNone/>
            </a:pPr>
            <a:r>
              <a:rPr lang="en" sz="1490">
                <a:solidFill>
                  <a:schemeClr val="dk1"/>
                </a:solidFill>
              </a:rPr>
              <a:t>Open Google AutoDraw by clicking on the link</a:t>
            </a:r>
            <a:endParaRPr sz="1490">
              <a:solidFill>
                <a:schemeClr val="dk1"/>
              </a:solidFill>
            </a:endParaRPr>
          </a:p>
          <a:p>
            <a:pPr marL="0" lvl="0" indent="0" algn="l" rtl="0">
              <a:lnSpc>
                <a:spcPct val="125000"/>
              </a:lnSpc>
              <a:spcBef>
                <a:spcPts val="0"/>
              </a:spcBef>
              <a:spcAft>
                <a:spcPts val="0"/>
              </a:spcAft>
              <a:buClr>
                <a:schemeClr val="dk1"/>
              </a:buClr>
              <a:buSzPts val="770"/>
              <a:buFont typeface="Arial"/>
              <a:buNone/>
            </a:pPr>
            <a:r>
              <a:rPr lang="en" sz="1490" u="sng">
                <a:solidFill>
                  <a:schemeClr val="hlink"/>
                </a:solidFill>
                <a:hlinkClick r:id="rId3"/>
              </a:rPr>
              <a:t>https://www.autodraw.com/</a:t>
            </a:r>
            <a:endParaRPr sz="1490">
              <a:solidFill>
                <a:schemeClr val="dk1"/>
              </a:solidFill>
            </a:endParaRPr>
          </a:p>
          <a:p>
            <a:pPr marL="0" lvl="0" indent="0" algn="l" rtl="0">
              <a:lnSpc>
                <a:spcPct val="125000"/>
              </a:lnSpc>
              <a:spcBef>
                <a:spcPts val="0"/>
              </a:spcBef>
              <a:spcAft>
                <a:spcPts val="0"/>
              </a:spcAft>
              <a:buClr>
                <a:schemeClr val="dk1"/>
              </a:buClr>
              <a:buSzPts val="770"/>
              <a:buFont typeface="Arial"/>
              <a:buNone/>
            </a:pPr>
            <a:endParaRPr sz="1490">
              <a:solidFill>
                <a:schemeClr val="dk1"/>
              </a:solidFill>
            </a:endParaRPr>
          </a:p>
          <a:p>
            <a:pPr marL="0" lvl="0" indent="0" algn="l" rtl="0">
              <a:lnSpc>
                <a:spcPct val="125000"/>
              </a:lnSpc>
              <a:spcBef>
                <a:spcPts val="0"/>
              </a:spcBef>
              <a:spcAft>
                <a:spcPts val="0"/>
              </a:spcAft>
              <a:buSzPts val="770"/>
              <a:buNone/>
            </a:pPr>
            <a:endParaRPr sz="1979">
              <a:solidFill>
                <a:schemeClr val="dk1"/>
              </a:solidFill>
            </a:endParaRPr>
          </a:p>
        </p:txBody>
      </p:sp>
      <p:pic>
        <p:nvPicPr>
          <p:cNvPr id="283" name="Google Shape;283;p4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31075" y="1844225"/>
            <a:ext cx="3860751" cy="19782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3"/>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Exploring Our Tools!</a:t>
            </a:r>
            <a:endParaRPr/>
          </a:p>
        </p:txBody>
      </p:sp>
      <p:pic>
        <p:nvPicPr>
          <p:cNvPr id="289" name="Google Shape;289;p4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1050" y="1647625"/>
            <a:ext cx="3477974" cy="1782075"/>
          </a:xfrm>
          <a:prstGeom prst="rect">
            <a:avLst/>
          </a:prstGeom>
          <a:noFill/>
          <a:ln>
            <a:noFill/>
          </a:ln>
        </p:spPr>
      </p:pic>
      <p:pic>
        <p:nvPicPr>
          <p:cNvPr id="290" name="Google Shape;290;p4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967450" y="1647625"/>
            <a:ext cx="395025" cy="3167826"/>
          </a:xfrm>
          <a:prstGeom prst="rect">
            <a:avLst/>
          </a:prstGeom>
          <a:noFill/>
          <a:ln>
            <a:noFill/>
          </a:ln>
        </p:spPr>
      </p:pic>
      <p:cxnSp>
        <p:nvCxnSpPr>
          <p:cNvPr id="291" name="Google Shape;291;p43"/>
          <p:cNvCxnSpPr/>
          <p:nvPr/>
        </p:nvCxnSpPr>
        <p:spPr>
          <a:xfrm>
            <a:off x="332950" y="2661400"/>
            <a:ext cx="3532200" cy="1067100"/>
          </a:xfrm>
          <a:prstGeom prst="straightConnector1">
            <a:avLst/>
          </a:prstGeom>
          <a:noFill/>
          <a:ln w="38100" cap="flat" cmpd="sng">
            <a:solidFill>
              <a:schemeClr val="dk2"/>
            </a:solidFill>
            <a:prstDash val="solid"/>
            <a:round/>
            <a:headEnd type="none" w="med" len="med"/>
            <a:tailEnd type="triangle" w="med" len="med"/>
          </a:ln>
        </p:spPr>
      </p:cxnSp>
      <p:sp>
        <p:nvSpPr>
          <p:cNvPr id="292" name="Google Shape;292;p43"/>
          <p:cNvSpPr/>
          <p:nvPr/>
        </p:nvSpPr>
        <p:spPr>
          <a:xfrm>
            <a:off x="3971800" y="1765000"/>
            <a:ext cx="395100" cy="28599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93" name="Google Shape;293;p43"/>
          <p:cNvSpPr txBox="1"/>
          <p:nvPr/>
        </p:nvSpPr>
        <p:spPr>
          <a:xfrm>
            <a:off x="4366900" y="1852138"/>
            <a:ext cx="17394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ssistant"/>
                <a:ea typeface="Assistant"/>
                <a:cs typeface="Assistant"/>
                <a:sym typeface="Assistant"/>
              </a:rPr>
              <a:t>To select the Image</a:t>
            </a:r>
            <a:endParaRPr>
              <a:latin typeface="Assistant"/>
              <a:ea typeface="Assistant"/>
              <a:cs typeface="Assistant"/>
              <a:sym typeface="Assistant"/>
            </a:endParaRPr>
          </a:p>
        </p:txBody>
      </p:sp>
      <p:sp>
        <p:nvSpPr>
          <p:cNvPr id="294" name="Google Shape;294;p43"/>
          <p:cNvSpPr txBox="1"/>
          <p:nvPr/>
        </p:nvSpPr>
        <p:spPr>
          <a:xfrm>
            <a:off x="4366900" y="2104325"/>
            <a:ext cx="21555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ssistant"/>
                <a:ea typeface="Assistant"/>
                <a:cs typeface="Assistant"/>
                <a:sym typeface="Assistant"/>
              </a:rPr>
              <a:t>To Autodraw the Image</a:t>
            </a:r>
            <a:endParaRPr>
              <a:latin typeface="Assistant"/>
              <a:ea typeface="Assistant"/>
              <a:cs typeface="Assistant"/>
              <a:sym typeface="Assistant"/>
            </a:endParaRPr>
          </a:p>
        </p:txBody>
      </p:sp>
      <p:sp>
        <p:nvSpPr>
          <p:cNvPr id="295" name="Google Shape;295;p43"/>
          <p:cNvSpPr txBox="1"/>
          <p:nvPr/>
        </p:nvSpPr>
        <p:spPr>
          <a:xfrm>
            <a:off x="4362475" y="2319988"/>
            <a:ext cx="25797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ssistant"/>
                <a:ea typeface="Assistant"/>
                <a:cs typeface="Assistant"/>
                <a:sym typeface="Assistant"/>
              </a:rPr>
              <a:t>To Manually draw the Image</a:t>
            </a:r>
            <a:endParaRPr>
              <a:latin typeface="Assistant"/>
              <a:ea typeface="Assistant"/>
              <a:cs typeface="Assistant"/>
              <a:sym typeface="Assistant"/>
            </a:endParaRPr>
          </a:p>
        </p:txBody>
      </p:sp>
      <p:sp>
        <p:nvSpPr>
          <p:cNvPr id="296" name="Google Shape;296;p43"/>
          <p:cNvSpPr txBox="1"/>
          <p:nvPr/>
        </p:nvSpPr>
        <p:spPr>
          <a:xfrm>
            <a:off x="4362475" y="2571750"/>
            <a:ext cx="25797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ssistant"/>
                <a:ea typeface="Assistant"/>
                <a:cs typeface="Assistant"/>
                <a:sym typeface="Assistant"/>
              </a:rPr>
              <a:t>To label the Image</a:t>
            </a:r>
            <a:endParaRPr>
              <a:latin typeface="Assistant"/>
              <a:ea typeface="Assistant"/>
              <a:cs typeface="Assistant"/>
              <a:sym typeface="Assistant"/>
            </a:endParaRPr>
          </a:p>
        </p:txBody>
      </p:sp>
      <p:sp>
        <p:nvSpPr>
          <p:cNvPr id="297" name="Google Shape;297;p43"/>
          <p:cNvSpPr txBox="1"/>
          <p:nvPr/>
        </p:nvSpPr>
        <p:spPr>
          <a:xfrm>
            <a:off x="4362475" y="2823500"/>
            <a:ext cx="25797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ssistant"/>
                <a:ea typeface="Assistant"/>
                <a:cs typeface="Assistant"/>
                <a:sym typeface="Assistant"/>
              </a:rPr>
              <a:t>To fill colors</a:t>
            </a:r>
            <a:endParaRPr>
              <a:latin typeface="Assistant"/>
              <a:ea typeface="Assistant"/>
              <a:cs typeface="Assistant"/>
              <a:sym typeface="Assistant"/>
            </a:endParaRPr>
          </a:p>
        </p:txBody>
      </p:sp>
      <p:sp>
        <p:nvSpPr>
          <p:cNvPr id="298" name="Google Shape;298;p43"/>
          <p:cNvSpPr txBox="1"/>
          <p:nvPr/>
        </p:nvSpPr>
        <p:spPr>
          <a:xfrm>
            <a:off x="4362475" y="3101000"/>
            <a:ext cx="25797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ssistant"/>
                <a:ea typeface="Assistant"/>
                <a:cs typeface="Assistant"/>
                <a:sym typeface="Assistant"/>
              </a:rPr>
              <a:t>To draw different shapes</a:t>
            </a:r>
            <a:endParaRPr>
              <a:latin typeface="Assistant"/>
              <a:ea typeface="Assistant"/>
              <a:cs typeface="Assistant"/>
              <a:sym typeface="Assistant"/>
            </a:endParaRPr>
          </a:p>
        </p:txBody>
      </p:sp>
      <p:sp>
        <p:nvSpPr>
          <p:cNvPr id="299" name="Google Shape;299;p43"/>
          <p:cNvSpPr txBox="1"/>
          <p:nvPr/>
        </p:nvSpPr>
        <p:spPr>
          <a:xfrm>
            <a:off x="4362475" y="3429700"/>
            <a:ext cx="25797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ssistant"/>
                <a:ea typeface="Assistant"/>
                <a:cs typeface="Assistant"/>
                <a:sym typeface="Assistant"/>
              </a:rPr>
              <a:t>To use different colors</a:t>
            </a:r>
            <a:endParaRPr>
              <a:latin typeface="Assistant"/>
              <a:ea typeface="Assistant"/>
              <a:cs typeface="Assistant"/>
              <a:sym typeface="Assistan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Start Drawing!</a:t>
            </a:r>
            <a:endParaRPr/>
          </a:p>
        </p:txBody>
      </p:sp>
      <p:pic>
        <p:nvPicPr>
          <p:cNvPr id="305" name="Google Shape;305;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53750" y="1327475"/>
            <a:ext cx="5391949" cy="2614451"/>
          </a:xfrm>
          <a:prstGeom prst="rect">
            <a:avLst/>
          </a:prstGeom>
          <a:noFill/>
          <a:ln>
            <a:noFill/>
          </a:ln>
        </p:spPr>
      </p:pic>
      <p:cxnSp>
        <p:nvCxnSpPr>
          <p:cNvPr id="306" name="Google Shape;306;p44"/>
          <p:cNvCxnSpPr/>
          <p:nvPr/>
        </p:nvCxnSpPr>
        <p:spPr>
          <a:xfrm>
            <a:off x="5711200" y="1434200"/>
            <a:ext cx="1195200" cy="544200"/>
          </a:xfrm>
          <a:prstGeom prst="straightConnector1">
            <a:avLst/>
          </a:prstGeom>
          <a:noFill/>
          <a:ln w="38100" cap="flat" cmpd="sng">
            <a:solidFill>
              <a:schemeClr val="dk2"/>
            </a:solidFill>
            <a:prstDash val="solid"/>
            <a:round/>
            <a:headEnd type="none" w="med" len="med"/>
            <a:tailEnd type="triangle" w="med" len="med"/>
          </a:ln>
        </p:spPr>
      </p:cxnSp>
      <p:cxnSp>
        <p:nvCxnSpPr>
          <p:cNvPr id="307" name="Google Shape;307;p44"/>
          <p:cNvCxnSpPr>
            <a:endCxn id="308" idx="1"/>
          </p:cNvCxnSpPr>
          <p:nvPr/>
        </p:nvCxnSpPr>
        <p:spPr>
          <a:xfrm>
            <a:off x="572796" y="2458617"/>
            <a:ext cx="1090500" cy="1638000"/>
          </a:xfrm>
          <a:prstGeom prst="straightConnector1">
            <a:avLst/>
          </a:prstGeom>
          <a:noFill/>
          <a:ln w="38100" cap="flat" cmpd="sng">
            <a:solidFill>
              <a:schemeClr val="dk2"/>
            </a:solidFill>
            <a:prstDash val="solid"/>
            <a:round/>
            <a:headEnd type="none" w="med" len="med"/>
            <a:tailEnd type="triangle" w="med" len="med"/>
          </a:ln>
        </p:spPr>
      </p:cxnSp>
      <p:sp>
        <p:nvSpPr>
          <p:cNvPr id="309" name="Google Shape;309;p44"/>
          <p:cNvSpPr/>
          <p:nvPr/>
        </p:nvSpPr>
        <p:spPr>
          <a:xfrm>
            <a:off x="504100" y="1178100"/>
            <a:ext cx="5241600" cy="469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310" name="Google Shape;310;p44"/>
          <p:cNvSpPr/>
          <p:nvPr/>
        </p:nvSpPr>
        <p:spPr>
          <a:xfrm>
            <a:off x="247575" y="1594275"/>
            <a:ext cx="555000" cy="22731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311" name="Google Shape;311;p44"/>
          <p:cNvSpPr/>
          <p:nvPr/>
        </p:nvSpPr>
        <p:spPr>
          <a:xfrm>
            <a:off x="6906400" y="1914425"/>
            <a:ext cx="2006100" cy="118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ssistant"/>
                <a:ea typeface="Assistant"/>
                <a:cs typeface="Assistant"/>
                <a:sym typeface="Assistant"/>
              </a:rPr>
              <a:t>Get Inspired by AutoDraw Pattern Recognition</a:t>
            </a:r>
            <a:endParaRPr>
              <a:latin typeface="Assistant"/>
              <a:ea typeface="Assistant"/>
              <a:cs typeface="Assistant"/>
              <a:sym typeface="Assistant"/>
            </a:endParaRPr>
          </a:p>
        </p:txBody>
      </p:sp>
      <p:sp>
        <p:nvSpPr>
          <p:cNvPr id="308" name="Google Shape;308;p44"/>
          <p:cNvSpPr/>
          <p:nvPr/>
        </p:nvSpPr>
        <p:spPr>
          <a:xfrm>
            <a:off x="1122600" y="3941925"/>
            <a:ext cx="3692100" cy="1056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 sz="1100">
                <a:solidFill>
                  <a:srgbClr val="0E101A"/>
                </a:solidFill>
              </a:rPr>
              <a:t>Using the drawing tools, students should start creating a visual representation of their chosen plant part.</a:t>
            </a:r>
            <a:endParaRPr sz="1100">
              <a:solidFill>
                <a:srgbClr val="0E101A"/>
              </a:solidFill>
            </a:endParaRPr>
          </a:p>
          <a:p>
            <a:pPr marL="0" lvl="0" indent="0" algn="l" rtl="0">
              <a:lnSpc>
                <a:spcPct val="115000"/>
              </a:lnSpc>
              <a:spcBef>
                <a:spcPts val="0"/>
              </a:spcBef>
              <a:spcAft>
                <a:spcPts val="0"/>
              </a:spcAft>
              <a:buNone/>
            </a:pPr>
            <a:endParaRPr sz="1100">
              <a:solidFill>
                <a:srgbClr val="0E101A"/>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5"/>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Label the Drawing!</a:t>
            </a:r>
            <a:endParaRPr/>
          </a:p>
        </p:txBody>
      </p:sp>
      <p:pic>
        <p:nvPicPr>
          <p:cNvPr id="317" name="Google Shape;317;p4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4500" y="1385350"/>
            <a:ext cx="5913575" cy="3004750"/>
          </a:xfrm>
          <a:prstGeom prst="rect">
            <a:avLst/>
          </a:prstGeom>
          <a:noFill/>
          <a:ln>
            <a:noFill/>
          </a:ln>
        </p:spPr>
      </p:pic>
      <p:cxnSp>
        <p:nvCxnSpPr>
          <p:cNvPr id="318" name="Google Shape;318;p45"/>
          <p:cNvCxnSpPr/>
          <p:nvPr/>
        </p:nvCxnSpPr>
        <p:spPr>
          <a:xfrm>
            <a:off x="2936650" y="3141600"/>
            <a:ext cx="3756300" cy="533700"/>
          </a:xfrm>
          <a:prstGeom prst="straightConnector1">
            <a:avLst/>
          </a:prstGeom>
          <a:noFill/>
          <a:ln w="38100" cap="flat" cmpd="sng">
            <a:solidFill>
              <a:schemeClr val="dk2"/>
            </a:solidFill>
            <a:prstDash val="solid"/>
            <a:round/>
            <a:headEnd type="none" w="med" len="med"/>
            <a:tailEnd type="triangle" w="med" len="med"/>
          </a:ln>
        </p:spPr>
      </p:cxnSp>
      <p:sp>
        <p:nvSpPr>
          <p:cNvPr id="319" name="Google Shape;319;p45"/>
          <p:cNvSpPr/>
          <p:nvPr/>
        </p:nvSpPr>
        <p:spPr>
          <a:xfrm>
            <a:off x="6692950" y="2853475"/>
            <a:ext cx="1856700" cy="1248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ssistant"/>
                <a:ea typeface="Assistant"/>
                <a:cs typeface="Assistant"/>
                <a:sym typeface="Assistant"/>
              </a:rPr>
              <a:t> Add a label to identify the parts of the plant they drew. </a:t>
            </a:r>
            <a:endParaRPr>
              <a:latin typeface="Assistant"/>
              <a:ea typeface="Assistant"/>
              <a:cs typeface="Assistant"/>
              <a:sym typeface="Assistan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6"/>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Share and Discuss</a:t>
            </a:r>
            <a:endParaRPr/>
          </a:p>
        </p:txBody>
      </p:sp>
      <p:pic>
        <p:nvPicPr>
          <p:cNvPr id="325" name="Google Shape;325;p4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0324" y="1602875"/>
            <a:ext cx="4973102" cy="2527999"/>
          </a:xfrm>
          <a:prstGeom prst="rect">
            <a:avLst/>
          </a:prstGeom>
          <a:noFill/>
          <a:ln>
            <a:noFill/>
          </a:ln>
        </p:spPr>
      </p:pic>
      <p:cxnSp>
        <p:nvCxnSpPr>
          <p:cNvPr id="326" name="Google Shape;326;p46"/>
          <p:cNvCxnSpPr/>
          <p:nvPr/>
        </p:nvCxnSpPr>
        <p:spPr>
          <a:xfrm>
            <a:off x="631750" y="2383925"/>
            <a:ext cx="4983300" cy="1547400"/>
          </a:xfrm>
          <a:prstGeom prst="straightConnector1">
            <a:avLst/>
          </a:prstGeom>
          <a:noFill/>
          <a:ln w="38100" cap="flat" cmpd="sng">
            <a:solidFill>
              <a:schemeClr val="dk2"/>
            </a:solidFill>
            <a:prstDash val="solid"/>
            <a:round/>
            <a:headEnd type="none" w="med" len="med"/>
            <a:tailEnd type="triangle" w="med" len="med"/>
          </a:ln>
        </p:spPr>
      </p:cxnSp>
      <p:sp>
        <p:nvSpPr>
          <p:cNvPr id="327" name="Google Shape;327;p46"/>
          <p:cNvSpPr/>
          <p:nvPr/>
        </p:nvSpPr>
        <p:spPr>
          <a:xfrm>
            <a:off x="119525" y="2309250"/>
            <a:ext cx="725700" cy="1920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328" name="Google Shape;328;p46"/>
          <p:cNvSpPr/>
          <p:nvPr/>
        </p:nvSpPr>
        <p:spPr>
          <a:xfrm>
            <a:off x="5703550" y="3525750"/>
            <a:ext cx="1971300" cy="672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ssistant"/>
                <a:ea typeface="Assistant"/>
                <a:cs typeface="Assistant"/>
                <a:sym typeface="Assistant"/>
              </a:rPr>
              <a:t>Learners can share their work with the class.</a:t>
            </a:r>
            <a:endParaRPr>
              <a:latin typeface="Assistant"/>
              <a:ea typeface="Assistant"/>
              <a:cs typeface="Assistant"/>
              <a:sym typeface="Assistan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7"/>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Timer</a:t>
            </a:r>
            <a:endParaRPr/>
          </a:p>
        </p:txBody>
      </p:sp>
      <p:pic>
        <p:nvPicPr>
          <p:cNvPr id="334" name="Google Shape;334;p47" descr="Full HD 1080p Countdown timer with finishing alarm&#10;&#10;If you enjoy or find useful then please like and subscribe :)." title="60 MINUTE - TIMER &amp; ALARM - 1080p - COUNTDOWN">
            <a:hlinkClick r:id="rId3"/>
          </p:cNvPr>
          <p:cNvPicPr preferRelativeResize="0"/>
          <p:nvPr/>
        </p:nvPicPr>
        <p:blipFill>
          <a:blip r:embed="rId4">
            <a:alphaModFix/>
          </a:blip>
          <a:stretch>
            <a:fillRect/>
          </a:stretch>
        </p:blipFill>
        <p:spPr>
          <a:xfrm>
            <a:off x="504107" y="1482375"/>
            <a:ext cx="5802243" cy="3263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0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8"/>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Presentation</a:t>
            </a:r>
            <a:endParaRPr/>
          </a:p>
        </p:txBody>
      </p:sp>
      <p:sp>
        <p:nvSpPr>
          <p:cNvPr id="340" name="Google Shape;340;p48"/>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000" b="1"/>
              <a:t>Share your creation with your classmates. </a:t>
            </a:r>
            <a:endParaRPr sz="2000" b="1"/>
          </a:p>
          <a:p>
            <a:pPr marL="0" lvl="0" indent="0" algn="l" rtl="0">
              <a:lnSpc>
                <a:spcPct val="115000"/>
              </a:lnSpc>
              <a:spcBef>
                <a:spcPts val="0"/>
              </a:spcBef>
              <a:spcAft>
                <a:spcPts val="0"/>
              </a:spcAft>
              <a:buNone/>
            </a:pPr>
            <a:r>
              <a:rPr lang="en" sz="1900"/>
              <a:t>Each student will get 2 minutes to present.</a:t>
            </a:r>
            <a:endParaRPr sz="1900"/>
          </a:p>
          <a:p>
            <a:pPr marL="457200" lvl="0" indent="-349250" algn="l" rtl="0">
              <a:lnSpc>
                <a:spcPct val="115000"/>
              </a:lnSpc>
              <a:spcBef>
                <a:spcPts val="0"/>
              </a:spcBef>
              <a:spcAft>
                <a:spcPts val="0"/>
              </a:spcAft>
              <a:buClr>
                <a:schemeClr val="dk2"/>
              </a:buClr>
              <a:buSzPts val="1900"/>
              <a:buFont typeface="Assistant"/>
              <a:buChar char="●"/>
            </a:pPr>
            <a:r>
              <a:rPr lang="en" sz="1900"/>
              <a:t>Present your creation.</a:t>
            </a:r>
            <a:endParaRPr sz="1900"/>
          </a:p>
          <a:p>
            <a:pPr marL="457200" lvl="0" indent="-349250" algn="l" rtl="0">
              <a:lnSpc>
                <a:spcPct val="115000"/>
              </a:lnSpc>
              <a:spcBef>
                <a:spcPts val="0"/>
              </a:spcBef>
              <a:spcAft>
                <a:spcPts val="0"/>
              </a:spcAft>
              <a:buClr>
                <a:schemeClr val="dk2"/>
              </a:buClr>
              <a:buSzPts val="1900"/>
              <a:buFont typeface="Assistant"/>
              <a:buChar char="●"/>
            </a:pPr>
            <a:r>
              <a:rPr lang="en" sz="1900"/>
              <a:t>Discuss the different parts of the plant and their functions.</a:t>
            </a:r>
            <a:endParaRPr sz="1900"/>
          </a:p>
          <a:p>
            <a:pPr marL="457200" lvl="0" indent="0" algn="l" rtl="0">
              <a:lnSpc>
                <a:spcPct val="115000"/>
              </a:lnSpc>
              <a:spcBef>
                <a:spcPts val="0"/>
              </a:spcBef>
              <a:spcAft>
                <a:spcPts val="0"/>
              </a:spcAft>
              <a:buNone/>
            </a:pPr>
            <a:endParaRPr sz="1900"/>
          </a:p>
          <a:p>
            <a:pPr marL="0" lvl="0" indent="0" algn="l" rtl="0">
              <a:lnSpc>
                <a:spcPct val="150000"/>
              </a:lnSpc>
              <a:spcBef>
                <a:spcPts val="0"/>
              </a:spcBef>
              <a:spcAft>
                <a:spcPts val="0"/>
              </a:spcAft>
              <a:buNone/>
            </a:pPr>
            <a:endParaRPr sz="2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xfrm>
            <a:off x="504100" y="375875"/>
            <a:ext cx="5345700" cy="782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My Plant Anatomy Exploration</a:t>
            </a:r>
            <a:endParaRPr/>
          </a:p>
        </p:txBody>
      </p:sp>
      <p:sp>
        <p:nvSpPr>
          <p:cNvPr id="346" name="Google Shape;346;p49"/>
          <p:cNvSpPr txBox="1">
            <a:spLocks noGrp="1"/>
          </p:cNvSpPr>
          <p:nvPr>
            <p:ph type="body" idx="1"/>
          </p:nvPr>
        </p:nvSpPr>
        <p:spPr>
          <a:xfrm>
            <a:off x="4046500" y="1493025"/>
            <a:ext cx="4165800" cy="3134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Bring a plant from home, nurture it, and see if you can identify its different parts.</a:t>
            </a:r>
            <a:endParaRPr/>
          </a:p>
          <a:p>
            <a:pPr marL="0" lvl="0" indent="0" algn="l" rtl="0">
              <a:spcBef>
                <a:spcPts val="0"/>
              </a:spcBef>
              <a:spcAft>
                <a:spcPts val="0"/>
              </a:spcAft>
              <a:buNone/>
            </a:pPr>
            <a:endParaRPr sz="1900">
              <a:solidFill>
                <a:schemeClr val="dk1"/>
              </a:solidFill>
            </a:endParaRPr>
          </a:p>
        </p:txBody>
      </p:sp>
      <p:pic>
        <p:nvPicPr>
          <p:cNvPr id="347" name="Google Shape;347;p4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1310675"/>
            <a:ext cx="3680425" cy="3680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50"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354" name="Google Shape;354;p50"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2571750"/>
            <a:ext cx="4724400" cy="2571750"/>
          </a:xfrm>
          <a:prstGeom prst="rect">
            <a:avLst/>
          </a:prstGeom>
          <a:noFill/>
          <a:ln>
            <a:noFill/>
          </a:ln>
        </p:spPr>
      </p:pic>
      <p:pic>
        <p:nvPicPr>
          <p:cNvPr id="355" name="Google Shape;355;p50"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3213" y="0"/>
            <a:ext cx="2490505" cy="2228850"/>
          </a:xfrm>
          <a:prstGeom prst="rect">
            <a:avLst/>
          </a:prstGeom>
          <a:noFill/>
          <a:ln>
            <a:noFill/>
          </a:ln>
        </p:spPr>
      </p:pic>
      <p:pic>
        <p:nvPicPr>
          <p:cNvPr id="356" name="Google Shape;356;p50"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20000" y="4691063"/>
            <a:ext cx="1219200" cy="290513"/>
          </a:xfrm>
          <a:prstGeom prst="rect">
            <a:avLst/>
          </a:prstGeom>
          <a:noFill/>
          <a:ln>
            <a:noFill/>
          </a:ln>
        </p:spPr>
      </p:pic>
      <p:sp>
        <p:nvSpPr>
          <p:cNvPr id="357" name="Google Shape;357;p50"/>
          <p:cNvSpPr/>
          <p:nvPr/>
        </p:nvSpPr>
        <p:spPr>
          <a:xfrm>
            <a:off x="928688" y="599859"/>
            <a:ext cx="4138500" cy="652500"/>
          </a:xfrm>
          <a:prstGeom prst="rect">
            <a:avLst/>
          </a:prstGeom>
          <a:noFill/>
          <a:ln>
            <a:noFill/>
          </a:ln>
        </p:spPr>
        <p:txBody>
          <a:bodyPr spcFirstLastPara="1" wrap="square" lIns="0" tIns="0" rIns="0" bIns="0" anchor="t" anchorCtr="0">
            <a:noAutofit/>
          </a:bodyPr>
          <a:lstStyle/>
          <a:p>
            <a:pPr marL="0" marR="0" lvl="0" indent="0" algn="l" rtl="0">
              <a:lnSpc>
                <a:spcPct val="118750"/>
              </a:lnSpc>
              <a:spcBef>
                <a:spcPts val="0"/>
              </a:spcBef>
              <a:spcAft>
                <a:spcPts val="0"/>
              </a:spcAft>
              <a:buNone/>
            </a:pPr>
            <a:r>
              <a:rPr lang="en" sz="5000" b="1" i="0" u="none" strike="noStrike" cap="none">
                <a:solidFill>
                  <a:srgbClr val="FFFFFF"/>
                </a:solidFill>
                <a:latin typeface="Helvetica Neue"/>
                <a:ea typeface="Helvetica Neue"/>
                <a:cs typeface="Helvetica Neue"/>
                <a:sym typeface="Helvetica Neue"/>
              </a:rPr>
              <a:t>Thank You</a:t>
            </a:r>
            <a:endParaRPr sz="5000" b="0" i="0" u="none" strike="noStrike" cap="none">
              <a:solidFill>
                <a:schemeClr val="dk1"/>
              </a:solidFill>
              <a:latin typeface="Calibri"/>
              <a:ea typeface="Calibri"/>
              <a:cs typeface="Calibri"/>
              <a:sym typeface="Calibri"/>
            </a:endParaRPr>
          </a:p>
        </p:txBody>
      </p:sp>
      <p:sp>
        <p:nvSpPr>
          <p:cNvPr id="358" name="Google Shape;358;p50"/>
          <p:cNvSpPr/>
          <p:nvPr/>
        </p:nvSpPr>
        <p:spPr>
          <a:xfrm>
            <a:off x="976326" y="2562022"/>
            <a:ext cx="3459000" cy="6000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None/>
            </a:pPr>
            <a:r>
              <a:rPr lang="en" sz="1200" b="0" i="0" u="none" strike="noStrike" cap="none">
                <a:solidFill>
                  <a:srgbClr val="FFFFFF"/>
                </a:solidFill>
                <a:latin typeface="Assistant"/>
                <a:ea typeface="Assistant"/>
                <a:cs typeface="Assistant"/>
                <a:sym typeface="Assistant"/>
              </a:rPr>
              <a:t>edm8ker is a fully owned brand of </a:t>
            </a:r>
            <a:r>
              <a:rPr lang="en" sz="1200" b="1" i="0" u="none" strike="noStrike" cap="none">
                <a:solidFill>
                  <a:srgbClr val="FFFFFF"/>
                </a:solidFill>
                <a:latin typeface="Assistant"/>
                <a:ea typeface="Assistant"/>
                <a:cs typeface="Assistant"/>
                <a:sym typeface="Assistant"/>
              </a:rPr>
              <a:t>Makedemy Pte Ltd</a:t>
            </a:r>
            <a:br>
              <a:rPr lang="en" sz="1200" b="1" i="0" u="none" strike="noStrike" cap="none">
                <a:solidFill>
                  <a:srgbClr val="FFFFFF"/>
                </a:solidFill>
                <a:latin typeface="Assistant"/>
                <a:ea typeface="Assistant"/>
                <a:cs typeface="Assistant"/>
                <a:sym typeface="Assistant"/>
              </a:rPr>
            </a:br>
            <a:r>
              <a:rPr lang="en" sz="1200" b="0" i="0" u="none" strike="noStrike" cap="none">
                <a:solidFill>
                  <a:srgbClr val="FFFFFF"/>
                </a:solidFill>
                <a:latin typeface="Assistant"/>
                <a:ea typeface="Assistant"/>
                <a:cs typeface="Assistant"/>
                <a:sym typeface="Assistant"/>
              </a:rPr>
              <a:t>A member of the SL2 group of social enterprises.</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Ground Rules</a:t>
            </a:r>
            <a:endParaRPr/>
          </a:p>
        </p:txBody>
      </p:sp>
      <p:pic>
        <p:nvPicPr>
          <p:cNvPr id="149" name="Google Shape;149;p2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557" t="-4513" r="-21763" b="-3723"/>
          <a:stretch/>
        </p:blipFill>
        <p:spPr>
          <a:xfrm>
            <a:off x="279625" y="1190098"/>
            <a:ext cx="2033700" cy="1525200"/>
          </a:xfrm>
          <a:prstGeom prst="roundRect">
            <a:avLst>
              <a:gd name="adj" fmla="val 16667"/>
            </a:avLst>
          </a:prstGeom>
          <a:noFill/>
          <a:ln>
            <a:noFill/>
          </a:ln>
        </p:spPr>
      </p:pic>
      <p:sp>
        <p:nvSpPr>
          <p:cNvPr id="150" name="Google Shape;150;p25"/>
          <p:cNvSpPr txBox="1">
            <a:spLocks noGrp="1"/>
          </p:cNvSpPr>
          <p:nvPr>
            <p:ph type="body" idx="1"/>
          </p:nvPr>
        </p:nvSpPr>
        <p:spPr>
          <a:xfrm>
            <a:off x="279625" y="3107475"/>
            <a:ext cx="2024100" cy="134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50">
                <a:solidFill>
                  <a:schemeClr val="dk1"/>
                </a:solidFill>
              </a:rPr>
              <a:t>Be respectful of one another</a:t>
            </a:r>
            <a:endParaRPr sz="1650">
              <a:solidFill>
                <a:schemeClr val="dk1"/>
              </a:solidFill>
            </a:endParaRPr>
          </a:p>
          <a:p>
            <a:pPr marL="0" lvl="0" indent="0" algn="l" rtl="0">
              <a:spcBef>
                <a:spcPts val="0"/>
              </a:spcBef>
              <a:spcAft>
                <a:spcPts val="0"/>
              </a:spcAft>
              <a:buNone/>
            </a:pPr>
            <a:endParaRPr sz="1650">
              <a:solidFill>
                <a:schemeClr val="dk1"/>
              </a:solidFill>
            </a:endParaRPr>
          </a:p>
        </p:txBody>
      </p:sp>
      <p:pic>
        <p:nvPicPr>
          <p:cNvPr id="151" name="Google Shape;151;p25"/>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l="-16666" r="-16666"/>
          <a:stretch/>
        </p:blipFill>
        <p:spPr>
          <a:xfrm>
            <a:off x="2497475" y="1190098"/>
            <a:ext cx="2033700" cy="1525200"/>
          </a:xfrm>
          <a:prstGeom prst="roundRect">
            <a:avLst>
              <a:gd name="adj" fmla="val 16667"/>
            </a:avLst>
          </a:prstGeom>
          <a:noFill/>
          <a:ln>
            <a:noFill/>
          </a:ln>
        </p:spPr>
      </p:pic>
      <p:sp>
        <p:nvSpPr>
          <p:cNvPr id="152" name="Google Shape;152;p25"/>
          <p:cNvSpPr txBox="1">
            <a:spLocks noGrp="1"/>
          </p:cNvSpPr>
          <p:nvPr>
            <p:ph type="subTitle" idx="4294967295"/>
          </p:nvPr>
        </p:nvSpPr>
        <p:spPr>
          <a:xfrm>
            <a:off x="2497475" y="3107475"/>
            <a:ext cx="2024100" cy="1344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solidFill>
                  <a:schemeClr val="dk1"/>
                </a:solidFill>
              </a:rPr>
              <a:t>Raise your hand if you have anything to share.</a:t>
            </a:r>
            <a:endParaRPr>
              <a:solidFill>
                <a:schemeClr val="dk1"/>
              </a:solidFill>
            </a:endParaRPr>
          </a:p>
          <a:p>
            <a:pPr marL="0" lvl="0" indent="0" algn="l" rtl="0">
              <a:spcBef>
                <a:spcPts val="0"/>
              </a:spcBef>
              <a:spcAft>
                <a:spcPts val="0"/>
              </a:spcAft>
              <a:buNone/>
            </a:pPr>
            <a:endParaRPr/>
          </a:p>
        </p:txBody>
      </p:sp>
      <p:pic>
        <p:nvPicPr>
          <p:cNvPr id="153" name="Google Shape;153;p25"/>
          <p:cNvPicPr preferRelativeResize="0">
            <a:picLocks noGrp="1"/>
          </p:cNvPicPr>
          <p:nvPr>
            <p:ph type="pic" idx="4"/>
          </p:nvPr>
        </p:nvPicPr>
        <p:blipFill rotWithShape="1">
          <a:blip r:embed="rId5" cstate="screen">
            <a:alphaModFix/>
            <a:extLst>
              <a:ext uri="{28A0092B-C50C-407E-A947-70E740481C1C}">
                <a14:useLocalDpi xmlns:a14="http://schemas.microsoft.com/office/drawing/2010/main"/>
              </a:ext>
            </a:extLst>
          </a:blip>
          <a:srcRect l="-21614" t="-3749" r="-21242" b="-3374"/>
          <a:stretch/>
        </p:blipFill>
        <p:spPr>
          <a:xfrm>
            <a:off x="4715325" y="1190098"/>
            <a:ext cx="2033700" cy="1525200"/>
          </a:xfrm>
          <a:prstGeom prst="roundRect">
            <a:avLst>
              <a:gd name="adj" fmla="val 16667"/>
            </a:avLst>
          </a:prstGeom>
          <a:noFill/>
          <a:ln>
            <a:noFill/>
          </a:ln>
        </p:spPr>
      </p:pic>
      <p:sp>
        <p:nvSpPr>
          <p:cNvPr id="154" name="Google Shape;154;p25"/>
          <p:cNvSpPr txBox="1">
            <a:spLocks noGrp="1"/>
          </p:cNvSpPr>
          <p:nvPr>
            <p:ph type="subTitle" idx="4294967295"/>
          </p:nvPr>
        </p:nvSpPr>
        <p:spPr>
          <a:xfrm>
            <a:off x="4715325" y="3107475"/>
            <a:ext cx="2024100" cy="134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50">
                <a:solidFill>
                  <a:schemeClr val="dk1"/>
                </a:solidFill>
              </a:rPr>
              <a:t>Listen attentively and follow instructions.</a:t>
            </a:r>
            <a:endParaRPr sz="1650">
              <a:solidFill>
                <a:schemeClr val="dk1"/>
              </a:solidFill>
            </a:endParaRPr>
          </a:p>
        </p:txBody>
      </p:sp>
      <p:pic>
        <p:nvPicPr>
          <p:cNvPr id="155" name="Google Shape;155;p25"/>
          <p:cNvPicPr preferRelativeResize="0">
            <a:picLocks noGrp="1"/>
          </p:cNvPicPr>
          <p:nvPr>
            <p:ph type="pic" idx="5"/>
          </p:nvPr>
        </p:nvPicPr>
        <p:blipFill rotWithShape="1">
          <a:blip r:embed="rId6" cstate="screen">
            <a:alphaModFix/>
            <a:extLst>
              <a:ext uri="{28A0092B-C50C-407E-A947-70E740481C1C}">
                <a14:useLocalDpi xmlns:a14="http://schemas.microsoft.com/office/drawing/2010/main"/>
              </a:ext>
            </a:extLst>
          </a:blip>
          <a:srcRect l="-18775" t="-1578" r="-18775" b="-1578"/>
          <a:stretch/>
        </p:blipFill>
        <p:spPr>
          <a:xfrm>
            <a:off x="6933175" y="1190098"/>
            <a:ext cx="2033700" cy="1525200"/>
          </a:xfrm>
          <a:prstGeom prst="roundRect">
            <a:avLst>
              <a:gd name="adj" fmla="val 16667"/>
            </a:avLst>
          </a:prstGeom>
          <a:noFill/>
          <a:ln>
            <a:noFill/>
          </a:ln>
        </p:spPr>
      </p:pic>
      <p:sp>
        <p:nvSpPr>
          <p:cNvPr id="156" name="Google Shape;156;p25"/>
          <p:cNvSpPr txBox="1">
            <a:spLocks noGrp="1"/>
          </p:cNvSpPr>
          <p:nvPr>
            <p:ph type="subTitle" idx="4294967295"/>
          </p:nvPr>
        </p:nvSpPr>
        <p:spPr>
          <a:xfrm>
            <a:off x="6933175" y="3107475"/>
            <a:ext cx="2024100" cy="134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50">
                <a:solidFill>
                  <a:schemeClr val="dk1"/>
                </a:solidFill>
              </a:rPr>
              <a:t>Complete tasks in given time</a:t>
            </a:r>
            <a:endParaRPr sz="165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676275" y="723900"/>
            <a:ext cx="3505200" cy="65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Collaborate</a:t>
            </a:r>
            <a:endParaRPr/>
          </a:p>
        </p:txBody>
      </p:sp>
      <p:pic>
        <p:nvPicPr>
          <p:cNvPr id="162" name="Google Shape;162;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90350" y="1596425"/>
            <a:ext cx="3013975" cy="3013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7"/>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16666" r="-16666"/>
          <a:stretch/>
        </p:blipFill>
        <p:spPr>
          <a:xfrm>
            <a:off x="810200" y="1724637"/>
            <a:ext cx="1792800" cy="1344600"/>
          </a:xfrm>
          <a:prstGeom prst="roundRect">
            <a:avLst>
              <a:gd name="adj" fmla="val 16667"/>
            </a:avLst>
          </a:prstGeom>
        </p:spPr>
      </p:pic>
      <p:pic>
        <p:nvPicPr>
          <p:cNvPr id="168" name="Google Shape;168;p27"/>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l="-16666" r="-16666"/>
          <a:stretch/>
        </p:blipFill>
        <p:spPr>
          <a:xfrm>
            <a:off x="3675588" y="1724637"/>
            <a:ext cx="1792800" cy="1344600"/>
          </a:xfrm>
          <a:prstGeom prst="roundRect">
            <a:avLst>
              <a:gd name="adj" fmla="val 16667"/>
            </a:avLst>
          </a:prstGeom>
        </p:spPr>
      </p:pic>
      <p:pic>
        <p:nvPicPr>
          <p:cNvPr id="169" name="Google Shape;169;p27"/>
          <p:cNvPicPr preferRelativeResize="0">
            <a:picLocks noGrp="1"/>
          </p:cNvPicPr>
          <p:nvPr>
            <p:ph type="pic" idx="4"/>
          </p:nvPr>
        </p:nvPicPr>
        <p:blipFill rotWithShape="1">
          <a:blip r:embed="rId5" cstate="screen">
            <a:alphaModFix/>
            <a:extLst>
              <a:ext uri="{28A0092B-C50C-407E-A947-70E740481C1C}">
                <a14:useLocalDpi xmlns:a14="http://schemas.microsoft.com/office/drawing/2010/main"/>
              </a:ext>
            </a:extLst>
          </a:blip>
          <a:srcRect l="-16666" r="-16666"/>
          <a:stretch/>
        </p:blipFill>
        <p:spPr>
          <a:xfrm>
            <a:off x="6541000" y="1724637"/>
            <a:ext cx="1792800" cy="1344600"/>
          </a:xfrm>
          <a:prstGeom prst="roundRect">
            <a:avLst>
              <a:gd name="adj" fmla="val 16667"/>
            </a:avLst>
          </a:prstGeom>
        </p:spPr>
      </p:pic>
      <p:sp>
        <p:nvSpPr>
          <p:cNvPr id="170" name="Google Shape;170;p27"/>
          <p:cNvSpPr txBox="1">
            <a:spLocks noGrp="1"/>
          </p:cNvSpPr>
          <p:nvPr>
            <p:ph type="subTitle" idx="1"/>
          </p:nvPr>
        </p:nvSpPr>
        <p:spPr>
          <a:xfrm>
            <a:off x="494600" y="3798900"/>
            <a:ext cx="2424000" cy="134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t>Help your team members to stick to their tasks!</a:t>
            </a:r>
            <a:endParaRPr/>
          </a:p>
          <a:p>
            <a:pPr marL="0" lvl="0" indent="0" algn="ctr"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Monitor what they are doing.</a:t>
            </a:r>
            <a:endParaRPr/>
          </a:p>
        </p:txBody>
      </p:sp>
      <p:sp>
        <p:nvSpPr>
          <p:cNvPr id="171" name="Google Shape;171;p27"/>
          <p:cNvSpPr txBox="1">
            <a:spLocks noGrp="1"/>
          </p:cNvSpPr>
          <p:nvPr>
            <p:ph type="title" idx="5"/>
          </p:nvPr>
        </p:nvSpPr>
        <p:spPr>
          <a:xfrm>
            <a:off x="494600" y="3151600"/>
            <a:ext cx="2424000" cy="69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Project Manager</a:t>
            </a:r>
            <a:endParaRPr/>
          </a:p>
        </p:txBody>
      </p:sp>
      <p:sp>
        <p:nvSpPr>
          <p:cNvPr id="172" name="Google Shape;172;p27"/>
          <p:cNvSpPr txBox="1">
            <a:spLocks noGrp="1"/>
          </p:cNvSpPr>
          <p:nvPr>
            <p:ph type="subTitle" idx="6"/>
          </p:nvPr>
        </p:nvSpPr>
        <p:spPr>
          <a:xfrm>
            <a:off x="3360000" y="3798900"/>
            <a:ext cx="2424000" cy="1344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a:t>Collect materials and tools from the teacher. </a:t>
            </a:r>
            <a:endParaRPr/>
          </a:p>
          <a:p>
            <a:pPr marL="0" lvl="0" indent="0" algn="l" rtl="0">
              <a:spcBef>
                <a:spcPts val="0"/>
              </a:spcBef>
              <a:spcAft>
                <a:spcPts val="0"/>
              </a:spcAft>
              <a:buClr>
                <a:schemeClr val="dk1"/>
              </a:buClr>
              <a:buSzPts val="1100"/>
              <a:buFont typeface="Arial"/>
              <a:buNone/>
            </a:pPr>
            <a:r>
              <a:rPr lang="en"/>
              <a:t>Ensure team members are using them properly. </a:t>
            </a:r>
            <a:endParaRPr/>
          </a:p>
          <a:p>
            <a:pPr marL="0" lvl="0" indent="0" algn="l" rtl="0">
              <a:spcBef>
                <a:spcPts val="0"/>
              </a:spcBef>
              <a:spcAft>
                <a:spcPts val="0"/>
              </a:spcAft>
              <a:buClr>
                <a:schemeClr val="dk1"/>
              </a:buClr>
              <a:buSzPts val="1100"/>
              <a:buFont typeface="Arial"/>
              <a:buNone/>
            </a:pPr>
            <a:r>
              <a:rPr lang="en"/>
              <a:t>Return when you are done!</a:t>
            </a:r>
            <a:endParaRPr/>
          </a:p>
        </p:txBody>
      </p:sp>
      <p:sp>
        <p:nvSpPr>
          <p:cNvPr id="173" name="Google Shape;173;p27"/>
          <p:cNvSpPr txBox="1">
            <a:spLocks noGrp="1"/>
          </p:cNvSpPr>
          <p:nvPr>
            <p:ph type="title" idx="7"/>
          </p:nvPr>
        </p:nvSpPr>
        <p:spPr>
          <a:xfrm>
            <a:off x="3360000" y="3151600"/>
            <a:ext cx="2424000" cy="69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Resource Manager</a:t>
            </a:r>
            <a:endParaRPr/>
          </a:p>
        </p:txBody>
      </p:sp>
      <p:sp>
        <p:nvSpPr>
          <p:cNvPr id="174" name="Google Shape;174;p27"/>
          <p:cNvSpPr txBox="1">
            <a:spLocks noGrp="1"/>
          </p:cNvSpPr>
          <p:nvPr>
            <p:ph type="subTitle" idx="8"/>
          </p:nvPr>
        </p:nvSpPr>
        <p:spPr>
          <a:xfrm>
            <a:off x="6225400" y="3798900"/>
            <a:ext cx="2424000" cy="13446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018"/>
              <a:buFont typeface="Arial"/>
              <a:buNone/>
            </a:pPr>
            <a:r>
              <a:rPr lang="en" sz="1210"/>
              <a:t>Keep track of time! Check the timer every few mins.  </a:t>
            </a:r>
            <a:endParaRPr sz="1210"/>
          </a:p>
          <a:p>
            <a:pPr marL="0" lvl="0" indent="0" algn="l" rtl="0">
              <a:lnSpc>
                <a:spcPct val="115000"/>
              </a:lnSpc>
              <a:spcBef>
                <a:spcPts val="0"/>
              </a:spcBef>
              <a:spcAft>
                <a:spcPts val="0"/>
              </a:spcAft>
              <a:buClr>
                <a:schemeClr val="dk1"/>
              </a:buClr>
              <a:buSzPts val="1018"/>
              <a:buFont typeface="Arial"/>
              <a:buNone/>
            </a:pPr>
            <a:endParaRPr sz="1210"/>
          </a:p>
          <a:p>
            <a:pPr marL="0" lvl="0" indent="0" algn="l" rtl="0">
              <a:lnSpc>
                <a:spcPct val="115000"/>
              </a:lnSpc>
              <a:spcBef>
                <a:spcPts val="0"/>
              </a:spcBef>
              <a:spcAft>
                <a:spcPts val="0"/>
              </a:spcAft>
              <a:buClr>
                <a:schemeClr val="dk1"/>
              </a:buClr>
              <a:buSzPts val="1018"/>
              <a:buFont typeface="Arial"/>
              <a:buNone/>
            </a:pPr>
            <a:r>
              <a:rPr lang="en" sz="1210"/>
              <a:t>Help team members to complete the task on time. </a:t>
            </a:r>
            <a:endParaRPr/>
          </a:p>
        </p:txBody>
      </p:sp>
      <p:sp>
        <p:nvSpPr>
          <p:cNvPr id="175" name="Google Shape;175;p27"/>
          <p:cNvSpPr txBox="1">
            <a:spLocks noGrp="1"/>
          </p:cNvSpPr>
          <p:nvPr>
            <p:ph type="title" idx="9"/>
          </p:nvPr>
        </p:nvSpPr>
        <p:spPr>
          <a:xfrm>
            <a:off x="6225400" y="3151600"/>
            <a:ext cx="2424000" cy="69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Time Keeper</a:t>
            </a:r>
            <a:endParaRPr/>
          </a:p>
        </p:txBody>
      </p:sp>
      <p:sp>
        <p:nvSpPr>
          <p:cNvPr id="176" name="Google Shape;176;p27"/>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Team Roles</a:t>
            </a:r>
            <a:endParaRPr/>
          </a:p>
        </p:txBody>
      </p:sp>
      <p:sp>
        <p:nvSpPr>
          <p:cNvPr id="177" name="Google Shape;177;p27"/>
          <p:cNvSpPr txBox="1">
            <a:spLocks noGrp="1"/>
          </p:cNvSpPr>
          <p:nvPr>
            <p:ph type="sldNum" idx="4294967295"/>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body" idx="1"/>
          </p:nvPr>
        </p:nvSpPr>
        <p:spPr>
          <a:xfrm>
            <a:off x="4046500" y="1284800"/>
            <a:ext cx="4866000" cy="3306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Meet Emily and Alex, two young </a:t>
            </a:r>
            <a:r>
              <a:rPr lang="en" b="1"/>
              <a:t>adventurers</a:t>
            </a:r>
            <a:r>
              <a:rPr lang="en"/>
              <a:t> who recently discovered a mysterious plant in the heart of a dense jungle during their summer expedition. </a:t>
            </a:r>
            <a:endParaRPr/>
          </a:p>
          <a:p>
            <a:pPr marL="0" lvl="0" indent="0" algn="l" rtl="0">
              <a:spcBef>
                <a:spcPts val="0"/>
              </a:spcBef>
              <a:spcAft>
                <a:spcPts val="0"/>
              </a:spcAft>
              <a:buNone/>
            </a:pPr>
            <a:r>
              <a:rPr lang="en"/>
              <a:t>They were astounded by the plant's unique appearance, but they had no idea </a:t>
            </a:r>
            <a:r>
              <a:rPr lang="en" b="1"/>
              <a:t>what it was or its characteristics</a:t>
            </a:r>
            <a:r>
              <a:rPr lang="en"/>
              <a:t>. </a:t>
            </a:r>
            <a:endParaRPr/>
          </a:p>
        </p:txBody>
      </p:sp>
      <p:pic>
        <p:nvPicPr>
          <p:cNvPr id="183" name="Google Shape;183;p28"/>
          <p:cNvPicPr preferRelativeResize="0"/>
          <p:nvPr/>
        </p:nvPicPr>
        <p:blipFill>
          <a:blip r:embed="rId3">
            <a:alphaModFix/>
          </a:blip>
          <a:stretch>
            <a:fillRect/>
          </a:stretch>
        </p:blipFill>
        <p:spPr>
          <a:xfrm>
            <a:off x="141725" y="1429225"/>
            <a:ext cx="3452475" cy="3452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Let's unlock a plant's secrets as detectives in a thrilling botanical adventure of Emily and Alex.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0"/>
          <p:cNvPicPr preferRelativeResize="0"/>
          <p:nvPr/>
        </p:nvPicPr>
        <p:blipFill rotWithShape="1">
          <a:blip r:embed="rId3">
            <a:alphaModFix/>
          </a:blip>
          <a:srcRect t="14559"/>
          <a:stretch/>
        </p:blipFill>
        <p:spPr>
          <a:xfrm>
            <a:off x="1230200" y="772602"/>
            <a:ext cx="4283276" cy="4337375"/>
          </a:xfrm>
          <a:prstGeom prst="rect">
            <a:avLst/>
          </a:prstGeom>
          <a:noFill/>
          <a:ln>
            <a:noFill/>
          </a:ln>
        </p:spPr>
      </p:pic>
      <p:sp>
        <p:nvSpPr>
          <p:cNvPr id="194" name="Google Shape;194;p30"/>
          <p:cNvSpPr/>
          <p:nvPr/>
        </p:nvSpPr>
        <p:spPr>
          <a:xfrm>
            <a:off x="4572000" y="857975"/>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95" name="Google Shape;195;p30"/>
          <p:cNvSpPr/>
          <p:nvPr/>
        </p:nvSpPr>
        <p:spPr>
          <a:xfrm>
            <a:off x="4468300" y="3262000"/>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96" name="Google Shape;196;p30"/>
          <p:cNvSpPr/>
          <p:nvPr/>
        </p:nvSpPr>
        <p:spPr>
          <a:xfrm>
            <a:off x="1120550" y="1423475"/>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97" name="Google Shape;197;p30"/>
          <p:cNvSpPr/>
          <p:nvPr/>
        </p:nvSpPr>
        <p:spPr>
          <a:xfrm>
            <a:off x="1120550" y="2627725"/>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98" name="Google Shape;198;p30"/>
          <p:cNvSpPr/>
          <p:nvPr/>
        </p:nvSpPr>
        <p:spPr>
          <a:xfrm>
            <a:off x="1169225" y="3879250"/>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199" name="Google Shape;199;p30"/>
          <p:cNvSpPr/>
          <p:nvPr/>
        </p:nvSpPr>
        <p:spPr>
          <a:xfrm>
            <a:off x="5124300" y="1487500"/>
            <a:ext cx="2465100" cy="1522200"/>
          </a:xfrm>
          <a:prstGeom prst="cloudCallout">
            <a:avLst>
              <a:gd name="adj1" fmla="val -76840"/>
              <a:gd name="adj2" fmla="val 3903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Assistant"/>
                <a:ea typeface="Assistant"/>
                <a:cs typeface="Assistant"/>
                <a:sym typeface="Assistant"/>
              </a:rPr>
              <a:t>Let’s Help out Emily &amp; Alex to find out the different parts of the plant</a:t>
            </a:r>
            <a:endParaRPr sz="1500">
              <a:latin typeface="Assistant"/>
              <a:ea typeface="Assistant"/>
              <a:cs typeface="Assistant"/>
              <a:sym typeface="Assistan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1"/>
          <p:cNvPicPr preferRelativeResize="0"/>
          <p:nvPr/>
        </p:nvPicPr>
        <p:blipFill rotWithShape="1">
          <a:blip r:embed="rId3">
            <a:alphaModFix/>
          </a:blip>
          <a:srcRect t="14559"/>
          <a:stretch/>
        </p:blipFill>
        <p:spPr>
          <a:xfrm>
            <a:off x="1230200" y="772602"/>
            <a:ext cx="4283276" cy="4337375"/>
          </a:xfrm>
          <a:prstGeom prst="rect">
            <a:avLst/>
          </a:prstGeom>
          <a:noFill/>
          <a:ln>
            <a:noFill/>
          </a:ln>
        </p:spPr>
      </p:pic>
      <p:sp>
        <p:nvSpPr>
          <p:cNvPr id="205" name="Google Shape;205;p31"/>
          <p:cNvSpPr/>
          <p:nvPr/>
        </p:nvSpPr>
        <p:spPr>
          <a:xfrm>
            <a:off x="5408675" y="1507800"/>
            <a:ext cx="2842200" cy="2127900"/>
          </a:xfrm>
          <a:prstGeom prst="cloudCallout">
            <a:avLst>
              <a:gd name="adj1" fmla="val -71493"/>
              <a:gd name="adj2" fmla="val -49719"/>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Assistant"/>
                <a:ea typeface="Assistant"/>
                <a:cs typeface="Assistant"/>
                <a:sym typeface="Assistant"/>
              </a:rPr>
              <a:t>Flowers </a:t>
            </a:r>
            <a:r>
              <a:rPr lang="en" sz="1500">
                <a:latin typeface="Assistant"/>
                <a:ea typeface="Assistant"/>
                <a:cs typeface="Assistant"/>
                <a:sym typeface="Assistant"/>
              </a:rPr>
              <a:t>make seeds for new plants and provide food for many animals, like insects, birds, and people.</a:t>
            </a:r>
            <a:endParaRPr sz="1500">
              <a:latin typeface="Assistant"/>
              <a:ea typeface="Assistant"/>
              <a:cs typeface="Assistant"/>
              <a:sym typeface="Assistant"/>
            </a:endParaRPr>
          </a:p>
        </p:txBody>
      </p:sp>
      <p:sp>
        <p:nvSpPr>
          <p:cNvPr id="206" name="Google Shape;206;p31"/>
          <p:cNvSpPr/>
          <p:nvPr/>
        </p:nvSpPr>
        <p:spPr>
          <a:xfrm>
            <a:off x="1120550" y="1423475"/>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07" name="Google Shape;207;p31"/>
          <p:cNvSpPr/>
          <p:nvPr/>
        </p:nvSpPr>
        <p:spPr>
          <a:xfrm>
            <a:off x="1120550" y="2658538"/>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08" name="Google Shape;208;p31"/>
          <p:cNvSpPr/>
          <p:nvPr/>
        </p:nvSpPr>
        <p:spPr>
          <a:xfrm>
            <a:off x="1120550" y="3893625"/>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209" name="Google Shape;209;p31"/>
          <p:cNvSpPr/>
          <p:nvPr/>
        </p:nvSpPr>
        <p:spPr>
          <a:xfrm>
            <a:off x="4490975" y="3224050"/>
            <a:ext cx="917700" cy="565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623</Words>
  <Application>Microsoft Office PowerPoint</Application>
  <PresentationFormat>On-screen Show (16:9)</PresentationFormat>
  <Paragraphs>82</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Assistant</vt:lpstr>
      <vt:lpstr>Roboto</vt:lpstr>
      <vt:lpstr>Helvetica Neue</vt:lpstr>
      <vt:lpstr>Helvetica Neue Light</vt:lpstr>
      <vt:lpstr>Arial</vt:lpstr>
      <vt:lpstr>Calibri</vt:lpstr>
      <vt:lpstr>Simple Light</vt:lpstr>
      <vt:lpstr>edm8ker_july2022</vt:lpstr>
      <vt:lpstr>Science Exploring the Parts of the Plant</vt:lpstr>
      <vt:lpstr>Overview</vt:lpstr>
      <vt:lpstr>Ground Rules</vt:lpstr>
      <vt:lpstr>Let’s Collaborate</vt:lpstr>
      <vt:lpstr>Project Manager</vt:lpstr>
      <vt:lpstr>PowerPoint Presentation</vt:lpstr>
      <vt:lpstr>Let's unlock a plant's secrets as detectives in a thrilling botanical adventure of Emily and Alex.</vt:lpstr>
      <vt:lpstr>PowerPoint Presentation</vt:lpstr>
      <vt:lpstr>PowerPoint Presentation</vt:lpstr>
      <vt:lpstr>PowerPoint Presentation</vt:lpstr>
      <vt:lpstr>PowerPoint Presentation</vt:lpstr>
      <vt:lpstr>PowerPoint Presentation</vt:lpstr>
      <vt:lpstr>PowerPoint Presentation</vt:lpstr>
      <vt:lpstr>Have you ever looked at the plants around you and noticed how they all have their unique features? </vt:lpstr>
      <vt:lpstr>Different Kinds of Plant</vt:lpstr>
      <vt:lpstr>What if we use your plant knowledge to assist Emily and Alex in recognizing the different plant parts in various kinds of plants?</vt:lpstr>
      <vt:lpstr>Plant Parts Art Challenge!</vt:lpstr>
      <vt:lpstr>Introduction to Google AutoDraw</vt:lpstr>
      <vt:lpstr>Guide to “Google AutoDraw”</vt:lpstr>
      <vt:lpstr>Play time !</vt:lpstr>
      <vt:lpstr>Exploring Our Tools!</vt:lpstr>
      <vt:lpstr>Start Drawing!</vt:lpstr>
      <vt:lpstr>Label the Drawing!</vt:lpstr>
      <vt:lpstr>Share and Discuss</vt:lpstr>
      <vt:lpstr>Timer</vt:lpstr>
      <vt:lpstr>Presentation</vt:lpstr>
      <vt:lpstr>My Plant Anatomy Exploration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Exploring the Parts of the Plant</dc:title>
  <cp:lastModifiedBy>Himanshi Varshney</cp:lastModifiedBy>
  <cp:revision>1</cp:revision>
  <dcterms:modified xsi:type="dcterms:W3CDTF">2023-11-07T05:16:59Z</dcterms:modified>
</cp:coreProperties>
</file>