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1" r:id="rId4"/>
    <p:sldMasterId id="214748367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10698475" cx="7589525"/>
  <p:notesSz cx="6858000" cy="9144000"/>
  <p:embeddedFontLst>
    <p:embeddedFont>
      <p:font typeface="Assistant"/>
      <p:regular r:id="rId11"/>
      <p:bold r:id="rId12"/>
    </p:embeddedFont>
    <p:embeddedFont>
      <p:font typeface="Helvetica Neue"/>
      <p:bold r:id="rId13"/>
      <p:boldItalic r:id="rId14"/>
    </p:embeddedFont>
    <p:embeddedFont>
      <p:font typeface="Helvetica Neue 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70" orient="horz"/>
        <p:guide pos="239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ssistant-regular.fntdata"/><Relationship Id="rId10" Type="http://schemas.openxmlformats.org/officeDocument/2006/relationships/slide" Target="slides/slide4.xml"/><Relationship Id="rId13" Type="http://schemas.openxmlformats.org/officeDocument/2006/relationships/font" Target="fonts/HelveticaNeue-bold.fntdata"/><Relationship Id="rId12" Type="http://schemas.openxmlformats.org/officeDocument/2006/relationships/font" Target="fonts/Assistan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HelveticaNeueLight-regular.fntdata"/><Relationship Id="rId14" Type="http://schemas.openxmlformats.org/officeDocument/2006/relationships/font" Target="fonts/HelveticaNeue-boldItalic.fntdata"/><Relationship Id="rId17" Type="http://schemas.openxmlformats.org/officeDocument/2006/relationships/font" Target="fonts/HelveticaNeueLight-italic.fntdata"/><Relationship Id="rId16" Type="http://schemas.openxmlformats.org/officeDocument/2006/relationships/font" Target="fonts/HelveticaNeueLight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18" Type="http://schemas.openxmlformats.org/officeDocument/2006/relationships/font" Target="fonts/HelveticaNeueLight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3052" y="685800"/>
            <a:ext cx="2432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c25d1bbf8e_0_110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" name="Google Shape;99;g1c25d1bbf8e_0_110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1c25d1bbf8e_0_110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1c25d1bbf8e_0_218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g1c25d1bbf8e_0_218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1c25d1bbf8e_0_218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c25d1bbf8e_0_225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1c25d1bbf8e_0_225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1c25d1bbf8e_0_225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c25d1bbf8e_0_232:notes"/>
          <p:cNvSpPr/>
          <p:nvPr>
            <p:ph idx="2" type="sldImg"/>
          </p:nvPr>
        </p:nvSpPr>
        <p:spPr>
          <a:xfrm>
            <a:off x="577296" y="1844168"/>
            <a:ext cx="4709700" cy="4979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8" name="Google Shape;128;g1c25d1bbf8e_0_232:notes"/>
          <p:cNvSpPr txBox="1"/>
          <p:nvPr>
            <p:ph idx="1" type="body"/>
          </p:nvPr>
        </p:nvSpPr>
        <p:spPr>
          <a:xfrm>
            <a:off x="586432" y="7100047"/>
            <a:ext cx="4691400" cy="58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1c25d1bbf8e_0_232:notes"/>
          <p:cNvSpPr txBox="1"/>
          <p:nvPr>
            <p:ph idx="12" type="sldNum"/>
          </p:nvPr>
        </p:nvSpPr>
        <p:spPr>
          <a:xfrm>
            <a:off x="3321759" y="14013117"/>
            <a:ext cx="2541300" cy="740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258718" y="1548715"/>
            <a:ext cx="7072500" cy="42687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258711" y="5894977"/>
            <a:ext cx="7072500" cy="16485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258711" y="4473766"/>
            <a:ext cx="7072500" cy="17502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258711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010895" y="2397147"/>
            <a:ext cx="3320100" cy="71061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36550" lvl="0" marL="4572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06908" y="936312"/>
            <a:ext cx="5285400" cy="85095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 rt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2625" lIns="112625" spcFirstLastPara="1" rIns="112625" wrap="square" tIns="1126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20365" y="2565003"/>
            <a:ext cx="3357300" cy="30831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100"/>
              <a:buNone/>
              <a:defRPr sz="51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20365" y="5830393"/>
            <a:ext cx="3357300" cy="25689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374650" lvl="0" marL="457200" rtl="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8711" y="4473766"/>
            <a:ext cx="7072200" cy="175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258711" y="8799592"/>
            <a:ext cx="4979100" cy="12579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258711" y="2300739"/>
            <a:ext cx="7072500" cy="4084200"/>
          </a:xfrm>
          <a:prstGeom prst="rect">
            <a:avLst/>
          </a:prstGeom>
        </p:spPr>
        <p:txBody>
          <a:bodyPr anchorCtr="0" anchor="b" bIns="112625" lIns="112625" spcFirstLastPara="1" rIns="112625" wrap="square" tIns="1126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4700"/>
              <a:buNone/>
              <a:defRPr sz="147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258711" y="6556625"/>
            <a:ext cx="7072500" cy="27057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36550" lvl="1" marL="9144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rtl="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rtl="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rtl="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>
  <p:cSld name="DEFAULT"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5"/>
          <p:cNvSpPr txBox="1"/>
          <p:nvPr>
            <p:ph idx="12" type="sldNum"/>
          </p:nvPr>
        </p:nvSpPr>
        <p:spPr>
          <a:xfrm>
            <a:off x="7102135" y="9879685"/>
            <a:ext cx="455400" cy="819300"/>
          </a:xfrm>
          <a:prstGeom prst="rect">
            <a:avLst/>
          </a:prstGeom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1pPr>
            <a:lvl2pPr lvl="1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2pPr>
            <a:lvl3pPr lvl="2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3pPr>
            <a:lvl4pPr lvl="3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4pPr>
            <a:lvl5pPr lvl="4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5pPr>
            <a:lvl6pPr lvl="5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6pPr>
            <a:lvl7pPr lvl="6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7pPr>
            <a:lvl8pPr lvl="7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8pPr>
            <a:lvl9pPr lvl="8" rtl="0" algn="r">
              <a:buNone/>
              <a:defRPr sz="1300">
                <a:latin typeface="Assistant"/>
                <a:ea typeface="Assistant"/>
                <a:cs typeface="Assistant"/>
                <a:sym typeface="Assistant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258711" y="925652"/>
            <a:ext cx="7072500" cy="11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258711" y="2397147"/>
            <a:ext cx="7072500" cy="71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2625" lIns="112625" spcFirstLastPara="1" rIns="112625" wrap="square" tIns="112625">
            <a:normAutofit/>
          </a:bodyPr>
          <a:lstStyle>
            <a:lvl1pPr indent="-37465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3655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7032145" y="9699486"/>
            <a:ext cx="455700" cy="81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2625" lIns="112625" spcFirstLastPara="1" rIns="112625" wrap="square" tIns="112625">
            <a:normAutofit/>
          </a:bodyPr>
          <a:lstStyle>
            <a:lvl1pPr lvl="0" rtl="0" algn="r">
              <a:buNone/>
              <a:defRPr sz="1100">
                <a:solidFill>
                  <a:schemeClr val="dk2"/>
                </a:solidFill>
              </a:defRPr>
            </a:lvl1pPr>
            <a:lvl2pPr lvl="1" rtl="0" algn="r">
              <a:buNone/>
              <a:defRPr sz="1100">
                <a:solidFill>
                  <a:schemeClr val="dk2"/>
                </a:solidFill>
              </a:defRPr>
            </a:lvl2pPr>
            <a:lvl3pPr lvl="2" rtl="0" algn="r">
              <a:buNone/>
              <a:defRPr sz="1100">
                <a:solidFill>
                  <a:schemeClr val="dk2"/>
                </a:solidFill>
              </a:defRPr>
            </a:lvl3pPr>
            <a:lvl4pPr lvl="3" rtl="0" algn="r">
              <a:buNone/>
              <a:defRPr sz="1100">
                <a:solidFill>
                  <a:schemeClr val="dk2"/>
                </a:solidFill>
              </a:defRPr>
            </a:lvl4pPr>
            <a:lvl5pPr lvl="4" rtl="0" algn="r">
              <a:buNone/>
              <a:defRPr sz="1100">
                <a:solidFill>
                  <a:schemeClr val="dk2"/>
                </a:solidFill>
              </a:defRPr>
            </a:lvl5pPr>
            <a:lvl6pPr lvl="5" rtl="0" algn="r">
              <a:buNone/>
              <a:defRPr sz="1100">
                <a:solidFill>
                  <a:schemeClr val="dk2"/>
                </a:solidFill>
              </a:defRPr>
            </a:lvl6pPr>
            <a:lvl7pPr lvl="6" rtl="0" algn="r">
              <a:buNone/>
              <a:defRPr sz="1100">
                <a:solidFill>
                  <a:schemeClr val="dk2"/>
                </a:solidFill>
              </a:defRPr>
            </a:lvl7pPr>
            <a:lvl8pPr lvl="7" rtl="0" algn="r">
              <a:buNone/>
              <a:defRPr sz="1100">
                <a:solidFill>
                  <a:schemeClr val="dk2"/>
                </a:solidFill>
              </a:defRPr>
            </a:lvl8pPr>
            <a:lvl9pPr lvl="8" rtl="0" algn="r">
              <a:buNone/>
              <a:defRPr sz="11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02" name="Google Shape;102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26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6"/>
          <p:cNvSpPr/>
          <p:nvPr/>
        </p:nvSpPr>
        <p:spPr>
          <a:xfrm>
            <a:off x="366400" y="1065500"/>
            <a:ext cx="5681700" cy="5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Circle Detecting Glass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" name="Google Shape;105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2700000">
            <a:off x="129500" y="2495650"/>
            <a:ext cx="6905401" cy="6905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11" name="Google Shape;111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7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7"/>
          <p:cNvSpPr/>
          <p:nvPr/>
        </p:nvSpPr>
        <p:spPr>
          <a:xfrm>
            <a:off x="366400" y="1065500"/>
            <a:ext cx="5681700" cy="5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Square</a:t>
            </a: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 Detecting Glass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4" name="Google Shape;114;p27"/>
          <p:cNvPicPr preferRelativeResize="0"/>
          <p:nvPr/>
        </p:nvPicPr>
        <p:blipFill rotWithShape="1">
          <a:blip r:embed="rId4">
            <a:alphaModFix/>
          </a:blip>
          <a:srcRect b="0" l="56329" r="0" t="56032"/>
          <a:stretch/>
        </p:blipFill>
        <p:spPr>
          <a:xfrm rot="2700000">
            <a:off x="2286946" y="7310959"/>
            <a:ext cx="3015634" cy="303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098900" y="1624700"/>
            <a:ext cx="5391725" cy="5391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21" name="Google Shape;121;p2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8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8"/>
          <p:cNvSpPr/>
          <p:nvPr/>
        </p:nvSpPr>
        <p:spPr>
          <a:xfrm>
            <a:off x="366400" y="1065500"/>
            <a:ext cx="5681700" cy="5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Triangle</a:t>
            </a: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 Detecting Glass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p28"/>
          <p:cNvPicPr preferRelativeResize="0"/>
          <p:nvPr/>
        </p:nvPicPr>
        <p:blipFill rotWithShape="1">
          <a:blip r:embed="rId4">
            <a:alphaModFix/>
          </a:blip>
          <a:srcRect b="0" l="56329" r="0" t="56032"/>
          <a:stretch/>
        </p:blipFill>
        <p:spPr>
          <a:xfrm rot="2700000">
            <a:off x="2286946" y="7173509"/>
            <a:ext cx="3015634" cy="303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8263" y="1524725"/>
            <a:ext cx="6033025" cy="603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encoded.png" id="131" name="Google Shape;131;p2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7589525" cy="1524721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9"/>
          <p:cNvSpPr/>
          <p:nvPr/>
        </p:nvSpPr>
        <p:spPr>
          <a:xfrm>
            <a:off x="5854776" y="648007"/>
            <a:ext cx="2040900" cy="8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700" u="none" cap="none" strike="noStrik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rPr>
              <a:t>Making the future of young minds</a:t>
            </a:r>
            <a:endParaRPr b="0" i="0" sz="7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29"/>
          <p:cNvSpPr/>
          <p:nvPr/>
        </p:nvSpPr>
        <p:spPr>
          <a:xfrm>
            <a:off x="366400" y="1065500"/>
            <a:ext cx="6689700" cy="55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1944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Rectang</a:t>
            </a:r>
            <a:r>
              <a:rPr b="1" lang="en" sz="3600">
                <a:latin typeface="Helvetica Neue"/>
                <a:ea typeface="Helvetica Neue"/>
                <a:cs typeface="Helvetica Neue"/>
                <a:sym typeface="Helvetica Neue"/>
              </a:rPr>
              <a:t>le Detecting Glass</a:t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29"/>
          <p:cNvPicPr preferRelativeResize="0"/>
          <p:nvPr/>
        </p:nvPicPr>
        <p:blipFill rotWithShape="1">
          <a:blip r:embed="rId4">
            <a:alphaModFix/>
          </a:blip>
          <a:srcRect b="0" l="56329" r="0" t="56032"/>
          <a:stretch/>
        </p:blipFill>
        <p:spPr>
          <a:xfrm rot="2700000">
            <a:off x="2286946" y="7310959"/>
            <a:ext cx="3015634" cy="30361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8863" y="1227325"/>
            <a:ext cx="7051800" cy="705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