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Assistant"/>
      <p:regular r:id="rId24"/>
      <p:bold r:id="rId25"/>
    </p:embeddedFont>
    <p:embeddedFont>
      <p:font typeface="Helvetica Neue"/>
      <p:regular r:id="rId26"/>
      <p:bold r:id="rId27"/>
      <p:italic r:id="rId28"/>
      <p:boldItalic r:id="rId29"/>
    </p:embeddedFont>
    <p:embeddedFont>
      <p:font typeface="Helvetica Neue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Assistant-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regular.fntdata"/><Relationship Id="rId25" Type="http://schemas.openxmlformats.org/officeDocument/2006/relationships/font" Target="fonts/Assistant-bold.fntdata"/><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Light-bold.fntdata"/><Relationship Id="rId30" Type="http://schemas.openxmlformats.org/officeDocument/2006/relationships/font" Target="fonts/HelveticaNeueLight-regular.fntdata"/><Relationship Id="rId11" Type="http://schemas.openxmlformats.org/officeDocument/2006/relationships/slide" Target="slides/slide5.xml"/><Relationship Id="rId33" Type="http://schemas.openxmlformats.org/officeDocument/2006/relationships/font" Target="fonts/HelveticaNeueLight-boldItalic.fntdata"/><Relationship Id="rId10" Type="http://schemas.openxmlformats.org/officeDocument/2006/relationships/slide" Target="slides/slide4.xml"/><Relationship Id="rId32" Type="http://schemas.openxmlformats.org/officeDocument/2006/relationships/font" Target="fonts/HelveticaNeueLight-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taayyssiiaa.wordpress.com/2014/12/01/the-world-is-a-stag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7v29BIryqioi6w_AggF5ehjnAcusaaoUjW2VW58Dd4Q/edit#slide=id.g13ae77fdc1c_0_20" TargetMode="External"/><Relationship Id="rId3" Type="http://schemas.openxmlformats.org/officeDocument/2006/relationships/hyperlink" Target="https://www.proprofs.com/quiz-school/quizshow.php?title=metaphor-quiz&amp;q=1" TargetMode="External"/><Relationship Id="rId4" Type="http://schemas.openxmlformats.org/officeDocument/2006/relationships/hyperlink" Target="https://mappingmetaphor.arts.gla.ac.uk/metaphoric/exercise-index.html" TargetMode="External"/><Relationship Id="rId5" Type="http://schemas.openxmlformats.org/officeDocument/2006/relationships/hyperlink" Target="https://www.turtlediary.com/quiz/identifying-metaphor-fourth-grade.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lahsprintmaking.weebly.com/visual-metaphor.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3adc07249c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3adc07249c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42215400a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42215400a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42215400a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42215400a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42215400a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42215400a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42215400a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42215400a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42215400a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42215400a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42215400a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42215400a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42215400a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42215400a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3adc07249c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3adc07249c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adc07249c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3adc07249c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3adc07249c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3adc07249c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3ae77fdc1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3ae77fdc1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Credits: </a:t>
            </a:r>
            <a:r>
              <a:rPr lang="en" u="sng">
                <a:solidFill>
                  <a:schemeClr val="hlink"/>
                </a:solidFill>
                <a:hlinkClick r:id="rId2"/>
              </a:rPr>
              <a:t>https://ttaayyssiiaa.wordpress.com/2014/12/01/the-world-is-a-stage/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40b0bbe87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40b0bbe87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40b0bbe87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40b0bbe87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https://docs.google.com/presentation/d/17v29BIryqioi6w_AggF5ehjnAcusaaoUjW2VW58Dd4Q/edit#slide=id.g13ae77fdc1c_0_20</a:t>
            </a:r>
            <a:r>
              <a:rPr lang="en"/>
              <a:t> </a:t>
            </a:r>
            <a:endParaRPr/>
          </a:p>
          <a:p>
            <a:pPr indent="0" lvl="0" marL="0" rtl="0" algn="l">
              <a:spcBef>
                <a:spcPts val="0"/>
              </a:spcBef>
              <a:spcAft>
                <a:spcPts val="0"/>
              </a:spcAft>
              <a:buNone/>
            </a:pPr>
            <a:r>
              <a:t/>
            </a:r>
            <a:endParaRPr/>
          </a:p>
          <a:p>
            <a:pPr indent="-381000" lvl="0" marL="457200" rtl="0" algn="l">
              <a:lnSpc>
                <a:spcPct val="135000"/>
              </a:lnSpc>
              <a:spcBef>
                <a:spcPts val="0"/>
              </a:spcBef>
              <a:spcAft>
                <a:spcPts val="0"/>
              </a:spcAft>
              <a:buClr>
                <a:srgbClr val="595959"/>
              </a:buClr>
              <a:buSzPts val="2400"/>
              <a:buFont typeface="Assistant"/>
              <a:buChar char="●"/>
            </a:pPr>
            <a:r>
              <a:rPr lang="en" u="sng">
                <a:solidFill>
                  <a:srgbClr val="0097A7"/>
                </a:solidFill>
                <a:hlinkClick r:id="rId3">
                  <a:extLst>
                    <a:ext uri="{A12FA001-AC4F-418D-AE19-62706E023703}">
                      <ahyp:hlinkClr val="tx"/>
                    </a:ext>
                  </a:extLst>
                </a:hlinkClick>
              </a:rPr>
              <a:t>https://www.proprofs.com/quiz-school/quizshow.php?title=metaphor-quiz&amp;q=1</a:t>
            </a:r>
            <a:endParaRPr sz="2400">
              <a:solidFill>
                <a:srgbClr val="595959"/>
              </a:solidFill>
              <a:latin typeface="Assistant"/>
              <a:ea typeface="Assistant"/>
              <a:cs typeface="Assistant"/>
              <a:sym typeface="Assistant"/>
            </a:endParaRPr>
          </a:p>
          <a:p>
            <a:pPr indent="-381000" lvl="0" marL="457200" rtl="0" algn="l">
              <a:lnSpc>
                <a:spcPct val="135000"/>
              </a:lnSpc>
              <a:spcBef>
                <a:spcPts val="0"/>
              </a:spcBef>
              <a:spcAft>
                <a:spcPts val="0"/>
              </a:spcAft>
              <a:buClr>
                <a:srgbClr val="595959"/>
              </a:buClr>
              <a:buSzPts val="2400"/>
              <a:buFont typeface="Assistant"/>
              <a:buChar char="●"/>
            </a:pPr>
            <a:r>
              <a:rPr lang="en" u="sng">
                <a:solidFill>
                  <a:srgbClr val="0097A7"/>
                </a:solidFill>
                <a:hlinkClick r:id="rId4">
                  <a:extLst>
                    <a:ext uri="{A12FA001-AC4F-418D-AE19-62706E023703}">
                      <ahyp:hlinkClr val="tx"/>
                    </a:ext>
                  </a:extLst>
                </a:hlinkClick>
              </a:rPr>
              <a:t>https://mappingmetaphor.arts.gla.ac.uk/metaphoric/exercise-index.html</a:t>
            </a:r>
            <a:endParaRPr sz="2400">
              <a:solidFill>
                <a:srgbClr val="595959"/>
              </a:solidFill>
              <a:latin typeface="Assistant"/>
              <a:ea typeface="Assistant"/>
              <a:cs typeface="Assistant"/>
              <a:sym typeface="Assistant"/>
            </a:endParaRPr>
          </a:p>
          <a:p>
            <a:pPr indent="-381000" lvl="0" marL="457200" rtl="0" algn="l">
              <a:lnSpc>
                <a:spcPct val="135000"/>
              </a:lnSpc>
              <a:spcBef>
                <a:spcPts val="0"/>
              </a:spcBef>
              <a:spcAft>
                <a:spcPts val="0"/>
              </a:spcAft>
              <a:buClr>
                <a:srgbClr val="595959"/>
              </a:buClr>
              <a:buSzPts val="2400"/>
              <a:buFont typeface="Assistant"/>
              <a:buChar char="●"/>
            </a:pPr>
            <a:r>
              <a:rPr lang="en" u="sng">
                <a:solidFill>
                  <a:srgbClr val="0097A7"/>
                </a:solidFill>
                <a:hlinkClick r:id="rId5">
                  <a:extLst>
                    <a:ext uri="{A12FA001-AC4F-418D-AE19-62706E023703}">
                      <ahyp:hlinkClr val="tx"/>
                    </a:ext>
                  </a:extLst>
                </a:hlinkClick>
              </a:rPr>
              <a:t>https://www.turtlediary.com/quiz/identifying-metaphor-fourth-grade.html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40b0bbe87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40b0bbe87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http://lahsprintmaking.weebly.com/visual-metaphor.html</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40b0bbe87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40b0bbe87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42215400a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42215400a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1.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30.pn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 Id="rId3" Type="http://schemas.openxmlformats.org/officeDocument/2006/relationships/image" Target="../media/image7.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7.png"/><Relationship Id="rId6"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pic>
        <p:nvPicPr>
          <p:cNvPr descr="preencoded.png" id="55" name="Google Shape;55;p14"/>
          <p:cNvPicPr preferRelativeResize="0"/>
          <p:nvPr/>
        </p:nvPicPr>
        <p:blipFill rotWithShape="1">
          <a:blip r:embed="rId2">
            <a:alphaModFix/>
          </a:blip>
          <a:srcRect b="0" l="0" r="0" t="0"/>
          <a:stretch/>
        </p:blipFill>
        <p:spPr>
          <a:xfrm>
            <a:off x="0" y="0"/>
            <a:ext cx="9144002" cy="5143501"/>
          </a:xfrm>
          <a:prstGeom prst="rect">
            <a:avLst/>
          </a:prstGeom>
          <a:noFill/>
          <a:ln>
            <a:noFill/>
          </a:ln>
        </p:spPr>
      </p:pic>
      <p:pic>
        <p:nvPicPr>
          <p:cNvPr descr="preencoded.png" id="56" name="Google Shape;56;p14"/>
          <p:cNvPicPr preferRelativeResize="0"/>
          <p:nvPr/>
        </p:nvPicPr>
        <p:blipFill rotWithShape="1">
          <a:blip r:embed="rId3">
            <a:alphaModFix/>
          </a:blip>
          <a:srcRect b="0" l="0" r="0" t="0"/>
          <a:stretch/>
        </p:blipFill>
        <p:spPr>
          <a:xfrm>
            <a:off x="7296150" y="4257675"/>
            <a:ext cx="1466850" cy="347663"/>
          </a:xfrm>
          <a:prstGeom prst="rect">
            <a:avLst/>
          </a:prstGeom>
          <a:noFill/>
          <a:ln>
            <a:noFill/>
          </a:ln>
        </p:spPr>
      </p:pic>
      <p:sp>
        <p:nvSpPr>
          <p:cNvPr id="57" name="Google Shape;57;p14"/>
          <p:cNvSpPr/>
          <p:nvPr/>
        </p:nvSpPr>
        <p:spPr>
          <a:xfrm>
            <a:off x="7393517" y="4700600"/>
            <a:ext cx="1399200" cy="999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b="0" i="1" lang="en"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chemeClr val="dk1"/>
              </a:solidFill>
              <a:latin typeface="Calibri"/>
              <a:ea typeface="Calibri"/>
              <a:cs typeface="Calibri"/>
              <a:sym typeface="Calibri"/>
            </a:endParaRPr>
          </a:p>
        </p:txBody>
      </p:sp>
      <p:sp>
        <p:nvSpPr>
          <p:cNvPr id="58" name="Google Shape;58;p14"/>
          <p:cNvSpPr txBox="1"/>
          <p:nvPr>
            <p:ph type="ctrTitle"/>
          </p:nvPr>
        </p:nvSpPr>
        <p:spPr>
          <a:xfrm>
            <a:off x="4914900" y="671525"/>
            <a:ext cx="3095700" cy="1378200"/>
          </a:xfrm>
          <a:prstGeom prst="rect">
            <a:avLst/>
          </a:prstGeom>
        </p:spPr>
        <p:txBody>
          <a:bodyPr anchorCtr="0" anchor="ctr" bIns="91425" lIns="91425" spcFirstLastPara="1" rIns="91425" wrap="square" tIns="91425">
            <a:normAutofit/>
          </a:bodyPr>
          <a:lstStyle>
            <a:lvl1pPr lvl="0" rtl="0">
              <a:spcBef>
                <a:spcPts val="0"/>
              </a:spcBef>
              <a:spcAft>
                <a:spcPts val="0"/>
              </a:spcAft>
              <a:buSzPts val="3000"/>
              <a:buFont typeface="Helvetica Neue"/>
              <a:buNone/>
              <a:defRPr b="1" sz="3000">
                <a:latin typeface="Helvetica Neue"/>
                <a:ea typeface="Helvetica Neue"/>
                <a:cs typeface="Helvetica Neue"/>
                <a:sym typeface="Helvetica Neu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9" name="Google Shape;59;p14"/>
          <p:cNvSpPr txBox="1"/>
          <p:nvPr>
            <p:ph idx="1" type="subTitle"/>
          </p:nvPr>
        </p:nvSpPr>
        <p:spPr>
          <a:xfrm>
            <a:off x="4914900" y="2133600"/>
            <a:ext cx="3095700" cy="3936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rtl="0">
              <a:lnSpc>
                <a:spcPct val="100000"/>
              </a:lnSpc>
              <a:spcBef>
                <a:spcPts val="0"/>
              </a:spcBef>
              <a:spcAft>
                <a:spcPts val="0"/>
              </a:spcAft>
              <a:buSzPts val="2800"/>
              <a:buFont typeface="Assistant"/>
              <a:buNone/>
              <a:defRPr sz="2800">
                <a:latin typeface="Assistant"/>
                <a:ea typeface="Assistant"/>
                <a:cs typeface="Assistant"/>
                <a:sym typeface="Assistant"/>
              </a:defRPr>
            </a:lvl2pPr>
            <a:lvl3pPr lvl="2" rtl="0">
              <a:lnSpc>
                <a:spcPct val="100000"/>
              </a:lnSpc>
              <a:spcBef>
                <a:spcPts val="0"/>
              </a:spcBef>
              <a:spcAft>
                <a:spcPts val="0"/>
              </a:spcAft>
              <a:buSzPts val="2800"/>
              <a:buFont typeface="Assistant"/>
              <a:buNone/>
              <a:defRPr sz="2800">
                <a:latin typeface="Assistant"/>
                <a:ea typeface="Assistant"/>
                <a:cs typeface="Assistant"/>
                <a:sym typeface="Assistant"/>
              </a:defRPr>
            </a:lvl3pPr>
            <a:lvl4pPr lvl="3" rtl="0">
              <a:lnSpc>
                <a:spcPct val="100000"/>
              </a:lnSpc>
              <a:spcBef>
                <a:spcPts val="0"/>
              </a:spcBef>
              <a:spcAft>
                <a:spcPts val="0"/>
              </a:spcAft>
              <a:buSzPts val="2800"/>
              <a:buFont typeface="Assistant"/>
              <a:buNone/>
              <a:defRPr sz="2800">
                <a:latin typeface="Assistant"/>
                <a:ea typeface="Assistant"/>
                <a:cs typeface="Assistant"/>
                <a:sym typeface="Assistant"/>
              </a:defRPr>
            </a:lvl4pPr>
            <a:lvl5pPr lvl="4" rtl="0">
              <a:lnSpc>
                <a:spcPct val="100000"/>
              </a:lnSpc>
              <a:spcBef>
                <a:spcPts val="0"/>
              </a:spcBef>
              <a:spcAft>
                <a:spcPts val="0"/>
              </a:spcAft>
              <a:buSzPts val="2800"/>
              <a:buFont typeface="Assistant"/>
              <a:buNone/>
              <a:defRPr sz="2800">
                <a:latin typeface="Assistant"/>
                <a:ea typeface="Assistant"/>
                <a:cs typeface="Assistant"/>
                <a:sym typeface="Assistant"/>
              </a:defRPr>
            </a:lvl5pPr>
            <a:lvl6pPr lvl="5" rtl="0">
              <a:lnSpc>
                <a:spcPct val="100000"/>
              </a:lnSpc>
              <a:spcBef>
                <a:spcPts val="0"/>
              </a:spcBef>
              <a:spcAft>
                <a:spcPts val="0"/>
              </a:spcAft>
              <a:buSzPts val="2800"/>
              <a:buFont typeface="Assistant"/>
              <a:buNone/>
              <a:defRPr sz="2800">
                <a:latin typeface="Assistant"/>
                <a:ea typeface="Assistant"/>
                <a:cs typeface="Assistant"/>
                <a:sym typeface="Assistant"/>
              </a:defRPr>
            </a:lvl6pPr>
            <a:lvl7pPr lvl="6" rtl="0">
              <a:lnSpc>
                <a:spcPct val="100000"/>
              </a:lnSpc>
              <a:spcBef>
                <a:spcPts val="0"/>
              </a:spcBef>
              <a:spcAft>
                <a:spcPts val="0"/>
              </a:spcAft>
              <a:buSzPts val="2800"/>
              <a:buFont typeface="Assistant"/>
              <a:buNone/>
              <a:defRPr sz="2800">
                <a:latin typeface="Assistant"/>
                <a:ea typeface="Assistant"/>
                <a:cs typeface="Assistant"/>
                <a:sym typeface="Assistant"/>
              </a:defRPr>
            </a:lvl7pPr>
            <a:lvl8pPr lvl="7" rtl="0">
              <a:lnSpc>
                <a:spcPct val="100000"/>
              </a:lnSpc>
              <a:spcBef>
                <a:spcPts val="0"/>
              </a:spcBef>
              <a:spcAft>
                <a:spcPts val="0"/>
              </a:spcAft>
              <a:buSzPts val="2800"/>
              <a:buFont typeface="Assistant"/>
              <a:buNone/>
              <a:defRPr sz="2800">
                <a:latin typeface="Assistant"/>
                <a:ea typeface="Assistant"/>
                <a:cs typeface="Assistant"/>
                <a:sym typeface="Assistant"/>
              </a:defRPr>
            </a:lvl8pPr>
            <a:lvl9pPr lvl="8" rtl="0">
              <a:lnSpc>
                <a:spcPct val="100000"/>
              </a:lnSpc>
              <a:spcBef>
                <a:spcPts val="0"/>
              </a:spcBef>
              <a:spcAft>
                <a:spcPts val="0"/>
              </a:spcAft>
              <a:buSzPts val="2800"/>
              <a:buFont typeface="Assistant"/>
              <a:buNone/>
              <a:defRPr sz="2800">
                <a:latin typeface="Assistant"/>
                <a:ea typeface="Assistant"/>
                <a:cs typeface="Assistant"/>
                <a:sym typeface="Assistant"/>
              </a:defRPr>
            </a:lvl9pPr>
          </a:lstStyle>
          <a:p/>
        </p:txBody>
      </p:sp>
      <p:sp>
        <p:nvSpPr>
          <p:cNvPr id="60" name="Google Shape;60;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4"/>
          <p:cNvSpPr/>
          <p:nvPr>
            <p:ph idx="2" type="pic"/>
          </p:nvPr>
        </p:nvSpPr>
        <p:spPr>
          <a:xfrm>
            <a:off x="666750" y="671525"/>
            <a:ext cx="3490800" cy="3490800"/>
          </a:xfrm>
          <a:prstGeom prst="ellipse">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w Full BG" type="secHead">
  <p:cSld name="SECTION_HEADER">
    <p:spTree>
      <p:nvGrpSpPr>
        <p:cNvPr id="62" name="Shape 62"/>
        <p:cNvGrpSpPr/>
        <p:nvPr/>
      </p:nvGrpSpPr>
      <p:grpSpPr>
        <a:xfrm>
          <a:off x="0" y="0"/>
          <a:ext cx="0" cy="0"/>
          <a:chOff x="0" y="0"/>
          <a:chExt cx="0" cy="0"/>
        </a:xfrm>
      </p:grpSpPr>
      <p:pic>
        <p:nvPicPr>
          <p:cNvPr descr="preencoded.png" id="63" name="Google Shape;63;p15"/>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descr="preencoded.png" id="64" name="Google Shape;64;p15"/>
          <p:cNvPicPr preferRelativeResize="0"/>
          <p:nvPr/>
        </p:nvPicPr>
        <p:blipFill rotWithShape="1">
          <a:blip r:embed="rId3">
            <a:alphaModFix/>
          </a:blip>
          <a:srcRect b="0" l="0" r="0" t="0"/>
          <a:stretch/>
        </p:blipFill>
        <p:spPr>
          <a:xfrm>
            <a:off x="7296150" y="4257675"/>
            <a:ext cx="1466850" cy="347663"/>
          </a:xfrm>
          <a:prstGeom prst="rect">
            <a:avLst/>
          </a:prstGeom>
          <a:noFill/>
          <a:ln>
            <a:noFill/>
          </a:ln>
        </p:spPr>
      </p:pic>
      <p:sp>
        <p:nvSpPr>
          <p:cNvPr id="65" name="Google Shape;65;p15"/>
          <p:cNvSpPr/>
          <p:nvPr/>
        </p:nvSpPr>
        <p:spPr>
          <a:xfrm>
            <a:off x="7367972" y="4689350"/>
            <a:ext cx="1363800" cy="104700"/>
          </a:xfrm>
          <a:prstGeom prst="rect">
            <a:avLst/>
          </a:prstGeom>
          <a:noFill/>
          <a:ln>
            <a:noFill/>
          </a:ln>
        </p:spPr>
        <p:txBody>
          <a:bodyPr anchorCtr="0" anchor="t" bIns="0" lIns="0" spcFirstLastPara="1" rIns="0" wrap="square" tIns="0">
            <a:noAutofit/>
          </a:bodyPr>
          <a:lstStyle/>
          <a:p>
            <a:pPr indent="0" lvl="0" marL="0" marR="0" rtl="0" algn="ctr">
              <a:lnSpc>
                <a:spcPct val="116666"/>
              </a:lnSpc>
              <a:spcBef>
                <a:spcPts val="0"/>
              </a:spcBef>
              <a:spcAft>
                <a:spcPts val="0"/>
              </a:spcAft>
              <a:buNone/>
            </a:pPr>
            <a:r>
              <a:rPr b="0" i="0" lang="en" sz="700" u="none" cap="none" strike="noStrike">
                <a:solidFill>
                  <a:srgbClr val="FFFFFF"/>
                </a:solidFill>
                <a:latin typeface="Helvetica Neue Light"/>
                <a:ea typeface="Helvetica Neue Light"/>
                <a:cs typeface="Helvetica Neue Light"/>
                <a:sym typeface="Helvetica Neue Light"/>
              </a:rPr>
              <a:t>Edumakers for innovation</a:t>
            </a:r>
            <a:endParaRPr b="0" i="0" sz="700" u="none" cap="none" strike="noStrike">
              <a:solidFill>
                <a:schemeClr val="dk1"/>
              </a:solidFill>
              <a:latin typeface="Calibri"/>
              <a:ea typeface="Calibri"/>
              <a:cs typeface="Calibri"/>
              <a:sym typeface="Calibri"/>
            </a:endParaRPr>
          </a:p>
        </p:txBody>
      </p:sp>
      <p:sp>
        <p:nvSpPr>
          <p:cNvPr id="66" name="Google Shape;66;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1pPr>
            <a:lvl2pPr lvl="1"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2pPr>
            <a:lvl3pPr lvl="2"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3pPr>
            <a:lvl4pPr lvl="3"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4pPr>
            <a:lvl5pPr lvl="4"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5pPr>
            <a:lvl6pPr lvl="5"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6pPr>
            <a:lvl7pPr lvl="6"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7pPr>
            <a:lvl8pPr lvl="7"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8pPr>
            <a:lvl9pPr lvl="8"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9pPr>
          </a:lstStyle>
          <a:p/>
        </p:txBody>
      </p:sp>
      <p:sp>
        <p:nvSpPr>
          <p:cNvPr id="67" name="Google Shape;67;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pic>
        <p:nvPicPr>
          <p:cNvPr descr="preencoded.png" id="69" name="Google Shape;69;p16"/>
          <p:cNvPicPr preferRelativeResize="0"/>
          <p:nvPr/>
        </p:nvPicPr>
        <p:blipFill rotWithShape="1">
          <a:blip r:embed="rId2">
            <a:alphaModFix/>
          </a:blip>
          <a:srcRect b="0" l="0" r="0" t="0"/>
          <a:stretch/>
        </p:blipFill>
        <p:spPr>
          <a:xfrm>
            <a:off x="5157788" y="4686300"/>
            <a:ext cx="3986213" cy="457200"/>
          </a:xfrm>
          <a:prstGeom prst="rect">
            <a:avLst/>
          </a:prstGeom>
          <a:noFill/>
          <a:ln>
            <a:noFill/>
          </a:ln>
        </p:spPr>
      </p:pic>
      <p:pic>
        <p:nvPicPr>
          <p:cNvPr descr="preencoded.png" id="70" name="Google Shape;70;p16"/>
          <p:cNvPicPr preferRelativeResize="0"/>
          <p:nvPr/>
        </p:nvPicPr>
        <p:blipFill rotWithShape="1">
          <a:blip r:embed="rId3">
            <a:alphaModFix/>
          </a:blip>
          <a:srcRect b="0" l="0" r="0" t="0"/>
          <a:stretch/>
        </p:blipFill>
        <p:spPr>
          <a:xfrm>
            <a:off x="-18113" y="-50700"/>
            <a:ext cx="9180228" cy="1438275"/>
          </a:xfrm>
          <a:prstGeom prst="rect">
            <a:avLst/>
          </a:prstGeom>
          <a:noFill/>
          <a:ln>
            <a:noFill/>
          </a:ln>
        </p:spPr>
      </p:pic>
      <p:pic>
        <p:nvPicPr>
          <p:cNvPr descr="preencoded.png" id="71" name="Google Shape;71;p16"/>
          <p:cNvPicPr preferRelativeResize="0"/>
          <p:nvPr/>
        </p:nvPicPr>
        <p:blipFill rotWithShape="1">
          <a:blip r:embed="rId4">
            <a:alphaModFix/>
          </a:blip>
          <a:srcRect b="0" l="0" r="0" t="0"/>
          <a:stretch/>
        </p:blipFill>
        <p:spPr>
          <a:xfrm>
            <a:off x="752475" y="324200"/>
            <a:ext cx="1466850" cy="347663"/>
          </a:xfrm>
          <a:prstGeom prst="rect">
            <a:avLst/>
          </a:prstGeom>
          <a:noFill/>
          <a:ln>
            <a:noFill/>
          </a:ln>
        </p:spPr>
      </p:pic>
      <p:sp>
        <p:nvSpPr>
          <p:cNvPr id="72" name="Google Shape;72;p16"/>
          <p:cNvSpPr/>
          <p:nvPr/>
        </p:nvSpPr>
        <p:spPr>
          <a:xfrm>
            <a:off x="809625" y="748075"/>
            <a:ext cx="1333500" cy="1047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b="0" i="0" lang="en"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chemeClr val="dk1"/>
              </a:solidFill>
              <a:latin typeface="Calibri"/>
              <a:ea typeface="Calibri"/>
              <a:cs typeface="Calibri"/>
              <a:sym typeface="Calibri"/>
            </a:endParaRPr>
          </a:p>
        </p:txBody>
      </p:sp>
      <p:sp>
        <p:nvSpPr>
          <p:cNvPr id="73" name="Google Shape;73;p16"/>
          <p:cNvSpPr txBox="1"/>
          <p:nvPr>
            <p:ph type="title"/>
          </p:nvPr>
        </p:nvSpPr>
        <p:spPr>
          <a:xfrm>
            <a:off x="3868500" y="619225"/>
            <a:ext cx="5275500" cy="810000"/>
          </a:xfrm>
          <a:prstGeom prst="rect">
            <a:avLst/>
          </a:prstGeom>
        </p:spPr>
        <p:txBody>
          <a:bodyPr anchorCtr="0" anchor="ctr" bIns="91425" lIns="91425" spcFirstLastPara="1" rIns="91425" wrap="square" tIns="91425">
            <a:normAutofit/>
          </a:bodyPr>
          <a:lstStyle>
            <a:lvl1pPr lvl="0" rtl="0">
              <a:spcBef>
                <a:spcPts val="0"/>
              </a:spcBef>
              <a:spcAft>
                <a:spcPts val="0"/>
              </a:spcAft>
              <a:buSzPts val="3000"/>
              <a:buFont typeface="Helvetica Neue"/>
              <a:buNone/>
              <a:defRPr b="1" sz="3000">
                <a:latin typeface="Helvetica Neue"/>
                <a:ea typeface="Helvetica Neue"/>
                <a:cs typeface="Helvetica Neue"/>
                <a:sym typeface="Helvetica Neue"/>
              </a:defRPr>
            </a:lvl1pPr>
            <a:lvl2pPr lvl="1" rtl="0">
              <a:spcBef>
                <a:spcPts val="0"/>
              </a:spcBef>
              <a:spcAft>
                <a:spcPts val="0"/>
              </a:spcAft>
              <a:buSzPts val="3000"/>
              <a:buFont typeface="Helvetica Neue"/>
              <a:buNone/>
              <a:defRPr b="1" sz="3000">
                <a:latin typeface="Helvetica Neue"/>
                <a:ea typeface="Helvetica Neue"/>
                <a:cs typeface="Helvetica Neue"/>
                <a:sym typeface="Helvetica Neue"/>
              </a:defRPr>
            </a:lvl2pPr>
            <a:lvl3pPr lvl="2" rtl="0">
              <a:spcBef>
                <a:spcPts val="0"/>
              </a:spcBef>
              <a:spcAft>
                <a:spcPts val="0"/>
              </a:spcAft>
              <a:buSzPts val="3000"/>
              <a:buFont typeface="Helvetica Neue"/>
              <a:buNone/>
              <a:defRPr b="1" sz="3000">
                <a:latin typeface="Helvetica Neue"/>
                <a:ea typeface="Helvetica Neue"/>
                <a:cs typeface="Helvetica Neue"/>
                <a:sym typeface="Helvetica Neue"/>
              </a:defRPr>
            </a:lvl3pPr>
            <a:lvl4pPr lvl="3" rtl="0">
              <a:spcBef>
                <a:spcPts val="0"/>
              </a:spcBef>
              <a:spcAft>
                <a:spcPts val="0"/>
              </a:spcAft>
              <a:buSzPts val="3000"/>
              <a:buFont typeface="Helvetica Neue"/>
              <a:buNone/>
              <a:defRPr b="1" sz="3000">
                <a:latin typeface="Helvetica Neue"/>
                <a:ea typeface="Helvetica Neue"/>
                <a:cs typeface="Helvetica Neue"/>
                <a:sym typeface="Helvetica Neue"/>
              </a:defRPr>
            </a:lvl4pPr>
            <a:lvl5pPr lvl="4" rtl="0">
              <a:spcBef>
                <a:spcPts val="0"/>
              </a:spcBef>
              <a:spcAft>
                <a:spcPts val="0"/>
              </a:spcAft>
              <a:buSzPts val="3000"/>
              <a:buFont typeface="Helvetica Neue"/>
              <a:buNone/>
              <a:defRPr b="1" sz="3000">
                <a:latin typeface="Helvetica Neue"/>
                <a:ea typeface="Helvetica Neue"/>
                <a:cs typeface="Helvetica Neue"/>
                <a:sym typeface="Helvetica Neue"/>
              </a:defRPr>
            </a:lvl5pPr>
            <a:lvl6pPr lvl="5" rtl="0">
              <a:spcBef>
                <a:spcPts val="0"/>
              </a:spcBef>
              <a:spcAft>
                <a:spcPts val="0"/>
              </a:spcAft>
              <a:buSzPts val="3000"/>
              <a:buFont typeface="Helvetica Neue"/>
              <a:buNone/>
              <a:defRPr b="1" sz="3000">
                <a:latin typeface="Helvetica Neue"/>
                <a:ea typeface="Helvetica Neue"/>
                <a:cs typeface="Helvetica Neue"/>
                <a:sym typeface="Helvetica Neue"/>
              </a:defRPr>
            </a:lvl6pPr>
            <a:lvl7pPr lvl="6" rtl="0">
              <a:spcBef>
                <a:spcPts val="0"/>
              </a:spcBef>
              <a:spcAft>
                <a:spcPts val="0"/>
              </a:spcAft>
              <a:buSzPts val="3000"/>
              <a:buFont typeface="Helvetica Neue"/>
              <a:buNone/>
              <a:defRPr b="1" sz="3000">
                <a:latin typeface="Helvetica Neue"/>
                <a:ea typeface="Helvetica Neue"/>
                <a:cs typeface="Helvetica Neue"/>
                <a:sym typeface="Helvetica Neue"/>
              </a:defRPr>
            </a:lvl7pPr>
            <a:lvl8pPr lvl="7" rtl="0">
              <a:spcBef>
                <a:spcPts val="0"/>
              </a:spcBef>
              <a:spcAft>
                <a:spcPts val="0"/>
              </a:spcAft>
              <a:buSzPts val="3000"/>
              <a:buFont typeface="Helvetica Neue"/>
              <a:buNone/>
              <a:defRPr b="1" sz="3000">
                <a:latin typeface="Helvetica Neue"/>
                <a:ea typeface="Helvetica Neue"/>
                <a:cs typeface="Helvetica Neue"/>
                <a:sym typeface="Helvetica Neue"/>
              </a:defRPr>
            </a:lvl8pPr>
            <a:lvl9pPr lvl="8" rtl="0">
              <a:spcBef>
                <a:spcPts val="0"/>
              </a:spcBef>
              <a:spcAft>
                <a:spcPts val="0"/>
              </a:spcAft>
              <a:buSzPts val="3000"/>
              <a:buFont typeface="Helvetica Neue"/>
              <a:buNone/>
              <a:defRPr b="1" sz="3000">
                <a:latin typeface="Helvetica Neue"/>
                <a:ea typeface="Helvetica Neue"/>
                <a:cs typeface="Helvetica Neue"/>
                <a:sym typeface="Helvetica Neue"/>
              </a:defRPr>
            </a:lvl9pPr>
          </a:lstStyle>
          <a:p/>
        </p:txBody>
      </p:sp>
      <p:sp>
        <p:nvSpPr>
          <p:cNvPr id="74" name="Google Shape;74;p16"/>
          <p:cNvSpPr txBox="1"/>
          <p:nvPr>
            <p:ph idx="1" type="body"/>
          </p:nvPr>
        </p:nvSpPr>
        <p:spPr>
          <a:xfrm>
            <a:off x="311700" y="1608250"/>
            <a:ext cx="8520600" cy="2983200"/>
          </a:xfrm>
          <a:prstGeom prst="rect">
            <a:avLst/>
          </a:prstGeom>
        </p:spPr>
        <p:txBody>
          <a:bodyPr anchorCtr="0" anchor="t" bIns="91425" lIns="91425" spcFirstLastPara="1" rIns="91425" wrap="square" tIns="91425">
            <a:normAutofit/>
          </a:bodyPr>
          <a:lstStyle>
            <a:lvl1pPr indent="-381000" lvl="0" marL="457200" rtl="0">
              <a:lnSpc>
                <a:spcPct val="135000"/>
              </a:lnSpc>
              <a:spcBef>
                <a:spcPts val="0"/>
              </a:spcBef>
              <a:spcAft>
                <a:spcPts val="0"/>
              </a:spcAft>
              <a:buSzPts val="2400"/>
              <a:buFont typeface="Assistant"/>
              <a:buChar char="●"/>
              <a:defRPr>
                <a:latin typeface="Assistant"/>
                <a:ea typeface="Assistant"/>
                <a:cs typeface="Assistant"/>
                <a:sym typeface="Assistant"/>
              </a:defRPr>
            </a:lvl1pPr>
            <a:lvl2pPr indent="-355600" lvl="1" marL="914400" rtl="0">
              <a:lnSpc>
                <a:spcPct val="135000"/>
              </a:lnSpc>
              <a:spcBef>
                <a:spcPts val="0"/>
              </a:spcBef>
              <a:spcAft>
                <a:spcPts val="0"/>
              </a:spcAft>
              <a:buSzPts val="2000"/>
              <a:buFont typeface="Assistant"/>
              <a:buChar char="○"/>
              <a:defRPr>
                <a:latin typeface="Assistant"/>
                <a:ea typeface="Assistant"/>
                <a:cs typeface="Assistant"/>
                <a:sym typeface="Assistant"/>
              </a:defRPr>
            </a:lvl2pPr>
            <a:lvl3pPr indent="-355600" lvl="2" marL="1371600" rtl="0">
              <a:lnSpc>
                <a:spcPct val="135000"/>
              </a:lnSpc>
              <a:spcBef>
                <a:spcPts val="0"/>
              </a:spcBef>
              <a:spcAft>
                <a:spcPts val="0"/>
              </a:spcAft>
              <a:buSzPts val="2000"/>
              <a:buFont typeface="Assistant"/>
              <a:buChar char="■"/>
              <a:defRPr>
                <a:latin typeface="Assistant"/>
                <a:ea typeface="Assistant"/>
                <a:cs typeface="Assistant"/>
                <a:sym typeface="Assistant"/>
              </a:defRPr>
            </a:lvl3pPr>
            <a:lvl4pPr indent="-355600" lvl="3" marL="1828800" rtl="0">
              <a:lnSpc>
                <a:spcPct val="135000"/>
              </a:lnSpc>
              <a:spcBef>
                <a:spcPts val="0"/>
              </a:spcBef>
              <a:spcAft>
                <a:spcPts val="0"/>
              </a:spcAft>
              <a:buSzPts val="2000"/>
              <a:buFont typeface="Assistant"/>
              <a:buChar char="●"/>
              <a:defRPr>
                <a:latin typeface="Assistant"/>
                <a:ea typeface="Assistant"/>
                <a:cs typeface="Assistant"/>
                <a:sym typeface="Assistant"/>
              </a:defRPr>
            </a:lvl4pPr>
            <a:lvl5pPr indent="-355600" lvl="4" marL="2286000" rtl="0">
              <a:lnSpc>
                <a:spcPct val="135000"/>
              </a:lnSpc>
              <a:spcBef>
                <a:spcPts val="0"/>
              </a:spcBef>
              <a:spcAft>
                <a:spcPts val="0"/>
              </a:spcAft>
              <a:buSzPts val="2000"/>
              <a:buFont typeface="Assistant"/>
              <a:buChar char="○"/>
              <a:defRPr>
                <a:latin typeface="Assistant"/>
                <a:ea typeface="Assistant"/>
                <a:cs typeface="Assistant"/>
                <a:sym typeface="Assistant"/>
              </a:defRPr>
            </a:lvl5pPr>
            <a:lvl6pPr indent="-355600" lvl="5" marL="2743200" rtl="0">
              <a:lnSpc>
                <a:spcPct val="135000"/>
              </a:lnSpc>
              <a:spcBef>
                <a:spcPts val="0"/>
              </a:spcBef>
              <a:spcAft>
                <a:spcPts val="0"/>
              </a:spcAft>
              <a:buSzPts val="2000"/>
              <a:buFont typeface="Assistant"/>
              <a:buChar char="■"/>
              <a:defRPr>
                <a:latin typeface="Assistant"/>
                <a:ea typeface="Assistant"/>
                <a:cs typeface="Assistant"/>
                <a:sym typeface="Assistant"/>
              </a:defRPr>
            </a:lvl6pPr>
            <a:lvl7pPr indent="-355600" lvl="6" marL="3200400" rtl="0">
              <a:lnSpc>
                <a:spcPct val="135000"/>
              </a:lnSpc>
              <a:spcBef>
                <a:spcPts val="0"/>
              </a:spcBef>
              <a:spcAft>
                <a:spcPts val="0"/>
              </a:spcAft>
              <a:buSzPts val="2000"/>
              <a:buFont typeface="Assistant"/>
              <a:buChar char="●"/>
              <a:defRPr>
                <a:latin typeface="Assistant"/>
                <a:ea typeface="Assistant"/>
                <a:cs typeface="Assistant"/>
                <a:sym typeface="Assistant"/>
              </a:defRPr>
            </a:lvl7pPr>
            <a:lvl8pPr indent="-355600" lvl="7" marL="3657600" rtl="0">
              <a:lnSpc>
                <a:spcPct val="135000"/>
              </a:lnSpc>
              <a:spcBef>
                <a:spcPts val="0"/>
              </a:spcBef>
              <a:spcAft>
                <a:spcPts val="0"/>
              </a:spcAft>
              <a:buSzPts val="2000"/>
              <a:buFont typeface="Assistant"/>
              <a:buChar char="○"/>
              <a:defRPr>
                <a:latin typeface="Assistant"/>
                <a:ea typeface="Assistant"/>
                <a:cs typeface="Assistant"/>
                <a:sym typeface="Assistant"/>
              </a:defRPr>
            </a:lvl8pPr>
            <a:lvl9pPr indent="-355600" lvl="8" marL="4114800" rtl="0">
              <a:lnSpc>
                <a:spcPct val="135000"/>
              </a:lnSpc>
              <a:spcBef>
                <a:spcPts val="0"/>
              </a:spcBef>
              <a:spcAft>
                <a:spcPts val="0"/>
              </a:spcAft>
              <a:buSzPts val="2000"/>
              <a:buFont typeface="Assistant"/>
              <a:buChar char="■"/>
              <a:defRPr>
                <a:latin typeface="Assistant"/>
                <a:ea typeface="Assistant"/>
                <a:cs typeface="Assistant"/>
                <a:sym typeface="Assistant"/>
              </a:defRPr>
            </a:lvl9pPr>
          </a:lstStyle>
          <a:p/>
        </p:txBody>
      </p:sp>
      <p:sp>
        <p:nvSpPr>
          <p:cNvPr id="75" name="Google Shape;7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Design">
  <p:cSld name="CUSTOM">
    <p:spTree>
      <p:nvGrpSpPr>
        <p:cNvPr id="76" name="Shape 76"/>
        <p:cNvGrpSpPr/>
        <p:nvPr/>
      </p:nvGrpSpPr>
      <p:grpSpPr>
        <a:xfrm>
          <a:off x="0" y="0"/>
          <a:ext cx="0" cy="0"/>
          <a:chOff x="0" y="0"/>
          <a:chExt cx="0" cy="0"/>
        </a:xfrm>
      </p:grpSpPr>
      <p:pic>
        <p:nvPicPr>
          <p:cNvPr descr="preencoded.png" id="77" name="Google Shape;77;p17"/>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descr="preencoded.png" id="78" name="Google Shape;78;p17"/>
          <p:cNvPicPr preferRelativeResize="0"/>
          <p:nvPr/>
        </p:nvPicPr>
        <p:blipFill rotWithShape="1">
          <a:blip r:embed="rId3">
            <a:alphaModFix/>
          </a:blip>
          <a:srcRect b="0" l="0" r="0" t="0"/>
          <a:stretch/>
        </p:blipFill>
        <p:spPr>
          <a:xfrm>
            <a:off x="0" y="2200275"/>
            <a:ext cx="9143996" cy="2943226"/>
          </a:xfrm>
          <a:prstGeom prst="rect">
            <a:avLst/>
          </a:prstGeom>
          <a:noFill/>
          <a:ln>
            <a:noFill/>
          </a:ln>
        </p:spPr>
      </p:pic>
      <p:pic>
        <p:nvPicPr>
          <p:cNvPr descr="preencoded.png" id="79" name="Google Shape;79;p17"/>
          <p:cNvPicPr preferRelativeResize="0"/>
          <p:nvPr/>
        </p:nvPicPr>
        <p:blipFill rotWithShape="1">
          <a:blip r:embed="rId4">
            <a:alphaModFix/>
          </a:blip>
          <a:srcRect b="0" l="0" r="0" t="0"/>
          <a:stretch/>
        </p:blipFill>
        <p:spPr>
          <a:xfrm>
            <a:off x="300038" y="728663"/>
            <a:ext cx="2033588" cy="3662363"/>
          </a:xfrm>
          <a:prstGeom prst="rect">
            <a:avLst/>
          </a:prstGeom>
          <a:noFill/>
          <a:ln>
            <a:noFill/>
          </a:ln>
        </p:spPr>
      </p:pic>
      <p:pic>
        <p:nvPicPr>
          <p:cNvPr descr="preencoded.png" id="80" name="Google Shape;80;p17"/>
          <p:cNvPicPr preferRelativeResize="0"/>
          <p:nvPr/>
        </p:nvPicPr>
        <p:blipFill rotWithShape="1">
          <a:blip r:embed="rId5">
            <a:alphaModFix/>
          </a:blip>
          <a:srcRect b="0" l="0" r="0" t="0"/>
          <a:stretch/>
        </p:blipFill>
        <p:spPr>
          <a:xfrm>
            <a:off x="2462213" y="723900"/>
            <a:ext cx="2033588" cy="3662363"/>
          </a:xfrm>
          <a:prstGeom prst="rect">
            <a:avLst/>
          </a:prstGeom>
          <a:noFill/>
          <a:ln>
            <a:noFill/>
          </a:ln>
        </p:spPr>
      </p:pic>
      <p:pic>
        <p:nvPicPr>
          <p:cNvPr descr="preencoded.png" id="81" name="Google Shape;81;p17"/>
          <p:cNvPicPr preferRelativeResize="0"/>
          <p:nvPr/>
        </p:nvPicPr>
        <p:blipFill rotWithShape="1">
          <a:blip r:embed="rId5">
            <a:alphaModFix/>
          </a:blip>
          <a:srcRect b="0" l="0" r="0" t="0"/>
          <a:stretch/>
        </p:blipFill>
        <p:spPr>
          <a:xfrm>
            <a:off x="4633913" y="723900"/>
            <a:ext cx="2033588" cy="3662363"/>
          </a:xfrm>
          <a:prstGeom prst="rect">
            <a:avLst/>
          </a:prstGeom>
          <a:noFill/>
          <a:ln>
            <a:noFill/>
          </a:ln>
        </p:spPr>
      </p:pic>
      <p:pic>
        <p:nvPicPr>
          <p:cNvPr descr="preencoded.png" id="82" name="Google Shape;82;p17"/>
          <p:cNvPicPr preferRelativeResize="0"/>
          <p:nvPr/>
        </p:nvPicPr>
        <p:blipFill rotWithShape="1">
          <a:blip r:embed="rId5">
            <a:alphaModFix/>
          </a:blip>
          <a:srcRect b="0" l="0" r="0" t="0"/>
          <a:stretch/>
        </p:blipFill>
        <p:spPr>
          <a:xfrm>
            <a:off x="6805613" y="757238"/>
            <a:ext cx="2033588" cy="3662363"/>
          </a:xfrm>
          <a:prstGeom prst="rect">
            <a:avLst/>
          </a:prstGeom>
          <a:noFill/>
          <a:ln>
            <a:noFill/>
          </a:ln>
        </p:spPr>
      </p:pic>
      <p:pic>
        <p:nvPicPr>
          <p:cNvPr descr="preencoded.png" id="83" name="Google Shape;83;p17"/>
          <p:cNvPicPr preferRelativeResize="0"/>
          <p:nvPr/>
        </p:nvPicPr>
        <p:blipFill rotWithShape="1">
          <a:blip r:embed="rId6">
            <a:alphaModFix/>
          </a:blip>
          <a:srcRect b="0" l="0" r="0" t="0"/>
          <a:stretch/>
        </p:blipFill>
        <p:spPr>
          <a:xfrm>
            <a:off x="7620000" y="4691063"/>
            <a:ext cx="1219200" cy="290513"/>
          </a:xfrm>
          <a:prstGeom prst="rect">
            <a:avLst/>
          </a:prstGeom>
          <a:noFill/>
          <a:ln>
            <a:noFill/>
          </a:ln>
        </p:spPr>
      </p:pic>
      <p:sp>
        <p:nvSpPr>
          <p:cNvPr id="84" name="Google Shape;84;p17"/>
          <p:cNvSpPr/>
          <p:nvPr>
            <p:ph idx="2" type="pic"/>
          </p:nvPr>
        </p:nvSpPr>
        <p:spPr>
          <a:xfrm>
            <a:off x="300050" y="723898"/>
            <a:ext cx="2033700" cy="1525200"/>
          </a:xfrm>
          <a:prstGeom prst="roundRect">
            <a:avLst>
              <a:gd fmla="val 7806" name="adj"/>
            </a:avLst>
          </a:prstGeom>
          <a:noFill/>
          <a:ln>
            <a:noFill/>
          </a:ln>
        </p:spPr>
      </p:sp>
      <p:sp>
        <p:nvSpPr>
          <p:cNvPr id="85" name="Google Shape;85;p17"/>
          <p:cNvSpPr/>
          <p:nvPr>
            <p:ph idx="3" type="pic"/>
          </p:nvPr>
        </p:nvSpPr>
        <p:spPr>
          <a:xfrm>
            <a:off x="2466925" y="723898"/>
            <a:ext cx="2033700" cy="1525200"/>
          </a:xfrm>
          <a:prstGeom prst="roundRect">
            <a:avLst>
              <a:gd fmla="val 8435" name="adj"/>
            </a:avLst>
          </a:prstGeom>
          <a:noFill/>
          <a:ln>
            <a:noFill/>
          </a:ln>
        </p:spPr>
      </p:sp>
      <p:sp>
        <p:nvSpPr>
          <p:cNvPr id="86" name="Google Shape;86;p17"/>
          <p:cNvSpPr/>
          <p:nvPr>
            <p:ph idx="4" type="pic"/>
          </p:nvPr>
        </p:nvSpPr>
        <p:spPr>
          <a:xfrm>
            <a:off x="4636275" y="723898"/>
            <a:ext cx="2033700" cy="1525200"/>
          </a:xfrm>
          <a:prstGeom prst="roundRect">
            <a:avLst>
              <a:gd fmla="val 7806" name="adj"/>
            </a:avLst>
          </a:prstGeom>
          <a:noFill/>
          <a:ln>
            <a:noFill/>
          </a:ln>
        </p:spPr>
      </p:sp>
      <p:sp>
        <p:nvSpPr>
          <p:cNvPr id="87" name="Google Shape;87;p17"/>
          <p:cNvSpPr/>
          <p:nvPr>
            <p:ph idx="5" type="pic"/>
          </p:nvPr>
        </p:nvSpPr>
        <p:spPr>
          <a:xfrm>
            <a:off x="6805625" y="757248"/>
            <a:ext cx="2033700" cy="1525200"/>
          </a:xfrm>
          <a:prstGeom prst="roundRect">
            <a:avLst>
              <a:gd fmla="val 7806" name="adj"/>
            </a:avLst>
          </a:prstGeom>
          <a:noFill/>
          <a:ln>
            <a:noFill/>
          </a:ln>
        </p:spPr>
      </p:sp>
      <p:sp>
        <p:nvSpPr>
          <p:cNvPr id="88" name="Google Shape;88;p17"/>
          <p:cNvSpPr txBox="1"/>
          <p:nvPr>
            <p:ph idx="1" type="subTitle"/>
          </p:nvPr>
        </p:nvSpPr>
        <p:spPr>
          <a:xfrm>
            <a:off x="300050" y="2998800"/>
            <a:ext cx="20241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89" name="Google Shape;89;p17"/>
          <p:cNvSpPr txBox="1"/>
          <p:nvPr>
            <p:ph type="title"/>
          </p:nvPr>
        </p:nvSpPr>
        <p:spPr>
          <a:xfrm>
            <a:off x="300050" y="2351500"/>
            <a:ext cx="20241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0" name="Google Shape;90;p17"/>
          <p:cNvSpPr txBox="1"/>
          <p:nvPr>
            <p:ph idx="6" type="subTitle"/>
          </p:nvPr>
        </p:nvSpPr>
        <p:spPr>
          <a:xfrm>
            <a:off x="2471725" y="2998800"/>
            <a:ext cx="20241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91" name="Google Shape;91;p17"/>
          <p:cNvSpPr txBox="1"/>
          <p:nvPr>
            <p:ph idx="7" type="title"/>
          </p:nvPr>
        </p:nvSpPr>
        <p:spPr>
          <a:xfrm>
            <a:off x="2471725" y="2351500"/>
            <a:ext cx="20241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2" name="Google Shape;92;p17"/>
          <p:cNvSpPr txBox="1"/>
          <p:nvPr>
            <p:ph idx="8" type="subTitle"/>
          </p:nvPr>
        </p:nvSpPr>
        <p:spPr>
          <a:xfrm>
            <a:off x="4638675" y="2998800"/>
            <a:ext cx="20241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93" name="Google Shape;93;p17"/>
          <p:cNvSpPr txBox="1"/>
          <p:nvPr>
            <p:ph idx="9" type="title"/>
          </p:nvPr>
        </p:nvSpPr>
        <p:spPr>
          <a:xfrm>
            <a:off x="4638675" y="2351500"/>
            <a:ext cx="20241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4" name="Google Shape;94;p17"/>
          <p:cNvSpPr txBox="1"/>
          <p:nvPr>
            <p:ph idx="13" type="subTitle"/>
          </p:nvPr>
        </p:nvSpPr>
        <p:spPr>
          <a:xfrm>
            <a:off x="6805600" y="2998800"/>
            <a:ext cx="20241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95" name="Google Shape;95;p17"/>
          <p:cNvSpPr txBox="1"/>
          <p:nvPr>
            <p:ph idx="14" type="title"/>
          </p:nvPr>
        </p:nvSpPr>
        <p:spPr>
          <a:xfrm>
            <a:off x="6805600" y="2351500"/>
            <a:ext cx="20241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Design">
  <p:cSld name="CUSTOM_1">
    <p:spTree>
      <p:nvGrpSpPr>
        <p:cNvPr id="96" name="Shape 96"/>
        <p:cNvGrpSpPr/>
        <p:nvPr/>
      </p:nvGrpSpPr>
      <p:grpSpPr>
        <a:xfrm>
          <a:off x="0" y="0"/>
          <a:ext cx="0" cy="0"/>
          <a:chOff x="0" y="0"/>
          <a:chExt cx="0" cy="0"/>
        </a:xfrm>
      </p:grpSpPr>
      <p:sp>
        <p:nvSpPr>
          <p:cNvPr id="97" name="Google Shape;97;p18"/>
          <p:cNvSpPr txBox="1"/>
          <p:nvPr>
            <p:ph idx="1" type="subTitle"/>
          </p:nvPr>
        </p:nvSpPr>
        <p:spPr>
          <a:xfrm>
            <a:off x="494600" y="3798900"/>
            <a:ext cx="24240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98" name="Google Shape;98;p18"/>
          <p:cNvSpPr/>
          <p:nvPr>
            <p:ph idx="2" type="pic"/>
          </p:nvPr>
        </p:nvSpPr>
        <p:spPr>
          <a:xfrm>
            <a:off x="810200" y="1724637"/>
            <a:ext cx="1792800" cy="1344600"/>
          </a:xfrm>
          <a:prstGeom prst="roundRect">
            <a:avLst>
              <a:gd fmla="val 10477" name="adj"/>
            </a:avLst>
          </a:prstGeom>
          <a:noFill/>
          <a:ln>
            <a:noFill/>
          </a:ln>
        </p:spPr>
      </p:sp>
      <p:pic>
        <p:nvPicPr>
          <p:cNvPr descr="preencoded.png" id="99" name="Google Shape;99;p18"/>
          <p:cNvPicPr preferRelativeResize="0"/>
          <p:nvPr/>
        </p:nvPicPr>
        <p:blipFill rotWithShape="1">
          <a:blip r:embed="rId2">
            <a:alphaModFix/>
          </a:blip>
          <a:srcRect b="0" l="0" r="0" t="0"/>
          <a:stretch/>
        </p:blipFill>
        <p:spPr>
          <a:xfrm>
            <a:off x="0" y="-9175"/>
            <a:ext cx="9144002" cy="1438275"/>
          </a:xfrm>
          <a:prstGeom prst="rect">
            <a:avLst/>
          </a:prstGeom>
          <a:noFill/>
          <a:ln>
            <a:noFill/>
          </a:ln>
        </p:spPr>
      </p:pic>
      <p:pic>
        <p:nvPicPr>
          <p:cNvPr descr="preencoded.png" id="100" name="Google Shape;100;p18"/>
          <p:cNvPicPr preferRelativeResize="0"/>
          <p:nvPr/>
        </p:nvPicPr>
        <p:blipFill rotWithShape="1">
          <a:blip r:embed="rId3">
            <a:alphaModFix/>
          </a:blip>
          <a:srcRect b="0" l="0" r="0" t="0"/>
          <a:stretch/>
        </p:blipFill>
        <p:spPr>
          <a:xfrm>
            <a:off x="752475" y="324200"/>
            <a:ext cx="1466850" cy="347663"/>
          </a:xfrm>
          <a:prstGeom prst="rect">
            <a:avLst/>
          </a:prstGeom>
          <a:noFill/>
          <a:ln>
            <a:noFill/>
          </a:ln>
        </p:spPr>
      </p:pic>
      <p:pic>
        <p:nvPicPr>
          <p:cNvPr descr="preencoded.png" id="101" name="Google Shape;101;p18"/>
          <p:cNvPicPr preferRelativeResize="0"/>
          <p:nvPr/>
        </p:nvPicPr>
        <p:blipFill rotWithShape="1">
          <a:blip r:embed="rId4">
            <a:alphaModFix/>
          </a:blip>
          <a:srcRect b="0" l="0" r="0" t="0"/>
          <a:stretch/>
        </p:blipFill>
        <p:spPr>
          <a:xfrm>
            <a:off x="4330403" y="4591400"/>
            <a:ext cx="4813600" cy="552100"/>
          </a:xfrm>
          <a:prstGeom prst="rect">
            <a:avLst/>
          </a:prstGeom>
          <a:noFill/>
          <a:ln>
            <a:noFill/>
          </a:ln>
        </p:spPr>
      </p:pic>
      <p:sp>
        <p:nvSpPr>
          <p:cNvPr id="102" name="Google Shape;102;p18"/>
          <p:cNvSpPr/>
          <p:nvPr/>
        </p:nvSpPr>
        <p:spPr>
          <a:xfrm>
            <a:off x="809625" y="748075"/>
            <a:ext cx="1333500" cy="1047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b="0" i="0" lang="en"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chemeClr val="dk1"/>
              </a:solidFill>
              <a:latin typeface="Calibri"/>
              <a:ea typeface="Calibri"/>
              <a:cs typeface="Calibri"/>
              <a:sym typeface="Calibri"/>
            </a:endParaRPr>
          </a:p>
        </p:txBody>
      </p:sp>
      <p:sp>
        <p:nvSpPr>
          <p:cNvPr id="103" name="Google Shape;103;p18"/>
          <p:cNvSpPr txBox="1"/>
          <p:nvPr>
            <p:ph type="title"/>
          </p:nvPr>
        </p:nvSpPr>
        <p:spPr>
          <a:xfrm>
            <a:off x="3868500" y="619225"/>
            <a:ext cx="5275500" cy="810000"/>
          </a:xfrm>
          <a:prstGeom prst="rect">
            <a:avLst/>
          </a:prstGeom>
        </p:spPr>
        <p:txBody>
          <a:bodyPr anchorCtr="0" anchor="ctr" bIns="91425" lIns="91425" spcFirstLastPara="1" rIns="91425" wrap="square" tIns="91425">
            <a:normAutofit/>
          </a:bodyPr>
          <a:lstStyle>
            <a:lvl1pPr lvl="0" rtl="0">
              <a:spcBef>
                <a:spcPts val="0"/>
              </a:spcBef>
              <a:spcAft>
                <a:spcPts val="0"/>
              </a:spcAft>
              <a:buSzPts val="3000"/>
              <a:buFont typeface="Helvetica Neue"/>
              <a:buNone/>
              <a:defRPr b="1" sz="3000">
                <a:latin typeface="Helvetica Neue"/>
                <a:ea typeface="Helvetica Neue"/>
                <a:cs typeface="Helvetica Neue"/>
                <a:sym typeface="Helvetica Neue"/>
              </a:defRPr>
            </a:lvl1pPr>
            <a:lvl2pPr lvl="1" rtl="0">
              <a:spcBef>
                <a:spcPts val="0"/>
              </a:spcBef>
              <a:spcAft>
                <a:spcPts val="0"/>
              </a:spcAft>
              <a:buSzPts val="3000"/>
              <a:buFont typeface="Helvetica Neue"/>
              <a:buNone/>
              <a:defRPr b="1" sz="3000">
                <a:latin typeface="Helvetica Neue"/>
                <a:ea typeface="Helvetica Neue"/>
                <a:cs typeface="Helvetica Neue"/>
                <a:sym typeface="Helvetica Neue"/>
              </a:defRPr>
            </a:lvl2pPr>
            <a:lvl3pPr lvl="2" rtl="0">
              <a:spcBef>
                <a:spcPts val="0"/>
              </a:spcBef>
              <a:spcAft>
                <a:spcPts val="0"/>
              </a:spcAft>
              <a:buSzPts val="3000"/>
              <a:buFont typeface="Helvetica Neue"/>
              <a:buNone/>
              <a:defRPr b="1" sz="3000">
                <a:latin typeface="Helvetica Neue"/>
                <a:ea typeface="Helvetica Neue"/>
                <a:cs typeface="Helvetica Neue"/>
                <a:sym typeface="Helvetica Neue"/>
              </a:defRPr>
            </a:lvl3pPr>
            <a:lvl4pPr lvl="3" rtl="0">
              <a:spcBef>
                <a:spcPts val="0"/>
              </a:spcBef>
              <a:spcAft>
                <a:spcPts val="0"/>
              </a:spcAft>
              <a:buSzPts val="3000"/>
              <a:buFont typeface="Helvetica Neue"/>
              <a:buNone/>
              <a:defRPr b="1" sz="3000">
                <a:latin typeface="Helvetica Neue"/>
                <a:ea typeface="Helvetica Neue"/>
                <a:cs typeface="Helvetica Neue"/>
                <a:sym typeface="Helvetica Neue"/>
              </a:defRPr>
            </a:lvl4pPr>
            <a:lvl5pPr lvl="4" rtl="0">
              <a:spcBef>
                <a:spcPts val="0"/>
              </a:spcBef>
              <a:spcAft>
                <a:spcPts val="0"/>
              </a:spcAft>
              <a:buSzPts val="3000"/>
              <a:buFont typeface="Helvetica Neue"/>
              <a:buNone/>
              <a:defRPr b="1" sz="3000">
                <a:latin typeface="Helvetica Neue"/>
                <a:ea typeface="Helvetica Neue"/>
                <a:cs typeface="Helvetica Neue"/>
                <a:sym typeface="Helvetica Neue"/>
              </a:defRPr>
            </a:lvl5pPr>
            <a:lvl6pPr lvl="5" rtl="0">
              <a:spcBef>
                <a:spcPts val="0"/>
              </a:spcBef>
              <a:spcAft>
                <a:spcPts val="0"/>
              </a:spcAft>
              <a:buSzPts val="3000"/>
              <a:buFont typeface="Helvetica Neue"/>
              <a:buNone/>
              <a:defRPr b="1" sz="3000">
                <a:latin typeface="Helvetica Neue"/>
                <a:ea typeface="Helvetica Neue"/>
                <a:cs typeface="Helvetica Neue"/>
                <a:sym typeface="Helvetica Neue"/>
              </a:defRPr>
            </a:lvl6pPr>
            <a:lvl7pPr lvl="6" rtl="0">
              <a:spcBef>
                <a:spcPts val="0"/>
              </a:spcBef>
              <a:spcAft>
                <a:spcPts val="0"/>
              </a:spcAft>
              <a:buSzPts val="3000"/>
              <a:buFont typeface="Helvetica Neue"/>
              <a:buNone/>
              <a:defRPr b="1" sz="3000">
                <a:latin typeface="Helvetica Neue"/>
                <a:ea typeface="Helvetica Neue"/>
                <a:cs typeface="Helvetica Neue"/>
                <a:sym typeface="Helvetica Neue"/>
              </a:defRPr>
            </a:lvl7pPr>
            <a:lvl8pPr lvl="7" rtl="0">
              <a:spcBef>
                <a:spcPts val="0"/>
              </a:spcBef>
              <a:spcAft>
                <a:spcPts val="0"/>
              </a:spcAft>
              <a:buSzPts val="3000"/>
              <a:buFont typeface="Helvetica Neue"/>
              <a:buNone/>
              <a:defRPr b="1" sz="3000">
                <a:latin typeface="Helvetica Neue"/>
                <a:ea typeface="Helvetica Neue"/>
                <a:cs typeface="Helvetica Neue"/>
                <a:sym typeface="Helvetica Neue"/>
              </a:defRPr>
            </a:lvl8pPr>
            <a:lvl9pPr lvl="8" rtl="0">
              <a:spcBef>
                <a:spcPts val="0"/>
              </a:spcBef>
              <a:spcAft>
                <a:spcPts val="0"/>
              </a:spcAft>
              <a:buSzPts val="3000"/>
              <a:buFont typeface="Helvetica Neue"/>
              <a:buNone/>
              <a:defRPr b="1" sz="3000">
                <a:latin typeface="Helvetica Neue"/>
                <a:ea typeface="Helvetica Neue"/>
                <a:cs typeface="Helvetica Neue"/>
                <a:sym typeface="Helvetica Neue"/>
              </a:defRPr>
            </a:lvl9pPr>
          </a:lstStyle>
          <a:p/>
        </p:txBody>
      </p:sp>
      <p:sp>
        <p:nvSpPr>
          <p:cNvPr id="104" name="Google Shape;104;p18"/>
          <p:cNvSpPr/>
          <p:nvPr>
            <p:ph idx="3" type="pic"/>
          </p:nvPr>
        </p:nvSpPr>
        <p:spPr>
          <a:xfrm>
            <a:off x="3675588" y="1724637"/>
            <a:ext cx="1792800" cy="1344600"/>
          </a:xfrm>
          <a:prstGeom prst="roundRect">
            <a:avLst>
              <a:gd fmla="val 10477" name="adj"/>
            </a:avLst>
          </a:prstGeom>
          <a:noFill/>
          <a:ln>
            <a:noFill/>
          </a:ln>
        </p:spPr>
      </p:sp>
      <p:sp>
        <p:nvSpPr>
          <p:cNvPr id="105" name="Google Shape;105;p18"/>
          <p:cNvSpPr/>
          <p:nvPr>
            <p:ph idx="4" type="pic"/>
          </p:nvPr>
        </p:nvSpPr>
        <p:spPr>
          <a:xfrm>
            <a:off x="6541000" y="1724637"/>
            <a:ext cx="1792800" cy="1344600"/>
          </a:xfrm>
          <a:prstGeom prst="roundRect">
            <a:avLst>
              <a:gd fmla="val 10477" name="adj"/>
            </a:avLst>
          </a:prstGeom>
          <a:noFill/>
          <a:ln>
            <a:noFill/>
          </a:ln>
        </p:spPr>
      </p:sp>
      <p:sp>
        <p:nvSpPr>
          <p:cNvPr id="106" name="Google Shape;106;p18"/>
          <p:cNvSpPr txBox="1"/>
          <p:nvPr>
            <p:ph idx="5" type="title"/>
          </p:nvPr>
        </p:nvSpPr>
        <p:spPr>
          <a:xfrm>
            <a:off x="494600" y="3151600"/>
            <a:ext cx="24240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7" name="Google Shape;107;p18"/>
          <p:cNvSpPr txBox="1"/>
          <p:nvPr>
            <p:ph idx="6" type="subTitle"/>
          </p:nvPr>
        </p:nvSpPr>
        <p:spPr>
          <a:xfrm>
            <a:off x="3360000" y="3798900"/>
            <a:ext cx="24240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08" name="Google Shape;108;p18"/>
          <p:cNvSpPr txBox="1"/>
          <p:nvPr>
            <p:ph idx="7" type="title"/>
          </p:nvPr>
        </p:nvSpPr>
        <p:spPr>
          <a:xfrm>
            <a:off x="3360000" y="3151600"/>
            <a:ext cx="24240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9" name="Google Shape;109;p18"/>
          <p:cNvSpPr txBox="1"/>
          <p:nvPr>
            <p:ph idx="8" type="subTitle"/>
          </p:nvPr>
        </p:nvSpPr>
        <p:spPr>
          <a:xfrm>
            <a:off x="6225400" y="3798900"/>
            <a:ext cx="24240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10" name="Google Shape;110;p18"/>
          <p:cNvSpPr txBox="1"/>
          <p:nvPr>
            <p:ph idx="9" type="title"/>
          </p:nvPr>
        </p:nvSpPr>
        <p:spPr>
          <a:xfrm>
            <a:off x="6225400" y="3151600"/>
            <a:ext cx="24240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CUSTOM_2">
    <p:spTree>
      <p:nvGrpSpPr>
        <p:cNvPr id="111" name="Shape 111"/>
        <p:cNvGrpSpPr/>
        <p:nvPr/>
      </p:nvGrpSpPr>
      <p:grpSpPr>
        <a:xfrm>
          <a:off x="0" y="0"/>
          <a:ext cx="0" cy="0"/>
          <a:chOff x="0" y="0"/>
          <a:chExt cx="0" cy="0"/>
        </a:xfrm>
      </p:grpSpPr>
      <p:sp>
        <p:nvSpPr>
          <p:cNvPr id="112" name="Google Shape;112;p19"/>
          <p:cNvSpPr txBox="1"/>
          <p:nvPr>
            <p:ph type="title"/>
          </p:nvPr>
        </p:nvSpPr>
        <p:spPr>
          <a:xfrm>
            <a:off x="676275" y="723900"/>
            <a:ext cx="3505200" cy="652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Helvetica Neue"/>
              <a:buNone/>
              <a:defRPr b="1" sz="3000">
                <a:latin typeface="Helvetica Neue"/>
                <a:ea typeface="Helvetica Neue"/>
                <a:cs typeface="Helvetica Neue"/>
                <a:sym typeface="Helvetica Neue"/>
              </a:defRPr>
            </a:lvl1pPr>
            <a:lvl2pPr lvl="1" rtl="0">
              <a:spcBef>
                <a:spcPts val="0"/>
              </a:spcBef>
              <a:spcAft>
                <a:spcPts val="0"/>
              </a:spcAft>
              <a:buSzPts val="3000"/>
              <a:buFont typeface="Helvetica Neue"/>
              <a:buNone/>
              <a:defRPr b="1" sz="3000">
                <a:latin typeface="Helvetica Neue"/>
                <a:ea typeface="Helvetica Neue"/>
                <a:cs typeface="Helvetica Neue"/>
                <a:sym typeface="Helvetica Neue"/>
              </a:defRPr>
            </a:lvl2pPr>
            <a:lvl3pPr lvl="2" rtl="0">
              <a:spcBef>
                <a:spcPts val="0"/>
              </a:spcBef>
              <a:spcAft>
                <a:spcPts val="0"/>
              </a:spcAft>
              <a:buSzPts val="3000"/>
              <a:buFont typeface="Helvetica Neue"/>
              <a:buNone/>
              <a:defRPr b="1" sz="3000">
                <a:latin typeface="Helvetica Neue"/>
                <a:ea typeface="Helvetica Neue"/>
                <a:cs typeface="Helvetica Neue"/>
                <a:sym typeface="Helvetica Neue"/>
              </a:defRPr>
            </a:lvl3pPr>
            <a:lvl4pPr lvl="3" rtl="0">
              <a:spcBef>
                <a:spcPts val="0"/>
              </a:spcBef>
              <a:spcAft>
                <a:spcPts val="0"/>
              </a:spcAft>
              <a:buSzPts val="3000"/>
              <a:buFont typeface="Helvetica Neue"/>
              <a:buNone/>
              <a:defRPr b="1" sz="3000">
                <a:latin typeface="Helvetica Neue"/>
                <a:ea typeface="Helvetica Neue"/>
                <a:cs typeface="Helvetica Neue"/>
                <a:sym typeface="Helvetica Neue"/>
              </a:defRPr>
            </a:lvl4pPr>
            <a:lvl5pPr lvl="4" rtl="0">
              <a:spcBef>
                <a:spcPts val="0"/>
              </a:spcBef>
              <a:spcAft>
                <a:spcPts val="0"/>
              </a:spcAft>
              <a:buSzPts val="3000"/>
              <a:buFont typeface="Helvetica Neue"/>
              <a:buNone/>
              <a:defRPr b="1" sz="3000">
                <a:latin typeface="Helvetica Neue"/>
                <a:ea typeface="Helvetica Neue"/>
                <a:cs typeface="Helvetica Neue"/>
                <a:sym typeface="Helvetica Neue"/>
              </a:defRPr>
            </a:lvl5pPr>
            <a:lvl6pPr lvl="5" rtl="0">
              <a:spcBef>
                <a:spcPts val="0"/>
              </a:spcBef>
              <a:spcAft>
                <a:spcPts val="0"/>
              </a:spcAft>
              <a:buSzPts val="3000"/>
              <a:buFont typeface="Helvetica Neue"/>
              <a:buNone/>
              <a:defRPr b="1" sz="3000">
                <a:latin typeface="Helvetica Neue"/>
                <a:ea typeface="Helvetica Neue"/>
                <a:cs typeface="Helvetica Neue"/>
                <a:sym typeface="Helvetica Neue"/>
              </a:defRPr>
            </a:lvl6pPr>
            <a:lvl7pPr lvl="6" rtl="0">
              <a:spcBef>
                <a:spcPts val="0"/>
              </a:spcBef>
              <a:spcAft>
                <a:spcPts val="0"/>
              </a:spcAft>
              <a:buSzPts val="3000"/>
              <a:buFont typeface="Helvetica Neue"/>
              <a:buNone/>
              <a:defRPr b="1" sz="3000">
                <a:latin typeface="Helvetica Neue"/>
                <a:ea typeface="Helvetica Neue"/>
                <a:cs typeface="Helvetica Neue"/>
                <a:sym typeface="Helvetica Neue"/>
              </a:defRPr>
            </a:lvl7pPr>
            <a:lvl8pPr lvl="7" rtl="0">
              <a:spcBef>
                <a:spcPts val="0"/>
              </a:spcBef>
              <a:spcAft>
                <a:spcPts val="0"/>
              </a:spcAft>
              <a:buSzPts val="3000"/>
              <a:buFont typeface="Helvetica Neue"/>
              <a:buNone/>
              <a:defRPr b="1" sz="3000">
                <a:latin typeface="Helvetica Neue"/>
                <a:ea typeface="Helvetica Neue"/>
                <a:cs typeface="Helvetica Neue"/>
                <a:sym typeface="Helvetica Neue"/>
              </a:defRPr>
            </a:lvl8pPr>
            <a:lvl9pPr lvl="8" rtl="0">
              <a:spcBef>
                <a:spcPts val="0"/>
              </a:spcBef>
              <a:spcAft>
                <a:spcPts val="0"/>
              </a:spcAft>
              <a:buSzPts val="3000"/>
              <a:buFont typeface="Helvetica Neue"/>
              <a:buNone/>
              <a:defRPr b="1" sz="3000">
                <a:latin typeface="Helvetica Neue"/>
                <a:ea typeface="Helvetica Neue"/>
                <a:cs typeface="Helvetica Neue"/>
                <a:sym typeface="Helvetica Neue"/>
              </a:defRPr>
            </a:lvl9pPr>
          </a:lstStyle>
          <a:p/>
        </p:txBody>
      </p:sp>
      <p:pic>
        <p:nvPicPr>
          <p:cNvPr descr="preencoded.png" id="113" name="Google Shape;113;p19"/>
          <p:cNvPicPr preferRelativeResize="0"/>
          <p:nvPr/>
        </p:nvPicPr>
        <p:blipFill rotWithShape="1">
          <a:blip r:embed="rId2">
            <a:alphaModFix/>
          </a:blip>
          <a:srcRect b="0" l="0" r="0" t="0"/>
          <a:stretch/>
        </p:blipFill>
        <p:spPr>
          <a:xfrm>
            <a:off x="0" y="2386013"/>
            <a:ext cx="9143996" cy="2757487"/>
          </a:xfrm>
          <a:prstGeom prst="rect">
            <a:avLst/>
          </a:prstGeom>
          <a:noFill/>
          <a:ln>
            <a:noFill/>
          </a:ln>
        </p:spPr>
      </p:pic>
      <p:pic>
        <p:nvPicPr>
          <p:cNvPr descr="preencoded.png" id="114" name="Google Shape;114;p19"/>
          <p:cNvPicPr preferRelativeResize="0"/>
          <p:nvPr/>
        </p:nvPicPr>
        <p:blipFill rotWithShape="1">
          <a:blip r:embed="rId3">
            <a:alphaModFix/>
          </a:blip>
          <a:srcRect b="0" l="0" r="0" t="0"/>
          <a:stretch/>
        </p:blipFill>
        <p:spPr>
          <a:xfrm>
            <a:off x="7296150" y="4257675"/>
            <a:ext cx="1466850" cy="347663"/>
          </a:xfrm>
          <a:prstGeom prst="rect">
            <a:avLst/>
          </a:prstGeom>
          <a:noFill/>
          <a:ln>
            <a:noFill/>
          </a:ln>
        </p:spPr>
      </p:pic>
      <p:pic>
        <p:nvPicPr>
          <p:cNvPr descr="preencoded.png" id="115" name="Google Shape;115;p19"/>
          <p:cNvPicPr preferRelativeResize="0"/>
          <p:nvPr/>
        </p:nvPicPr>
        <p:blipFill rotWithShape="1">
          <a:blip r:embed="rId4">
            <a:alphaModFix/>
          </a:blip>
          <a:srcRect b="0" l="0" r="0" t="0"/>
          <a:stretch/>
        </p:blipFill>
        <p:spPr>
          <a:xfrm>
            <a:off x="6300788" y="1690688"/>
            <a:ext cx="609600" cy="609600"/>
          </a:xfrm>
          <a:prstGeom prst="rect">
            <a:avLst/>
          </a:prstGeom>
          <a:noFill/>
          <a:ln>
            <a:noFill/>
          </a:ln>
        </p:spPr>
      </p:pic>
      <p:pic>
        <p:nvPicPr>
          <p:cNvPr descr="preencoded.png" id="116" name="Google Shape;116;p19"/>
          <p:cNvPicPr preferRelativeResize="0"/>
          <p:nvPr/>
        </p:nvPicPr>
        <p:blipFill rotWithShape="1">
          <a:blip r:embed="rId5">
            <a:alphaModFix/>
          </a:blip>
          <a:srcRect b="0" l="0" r="0" t="0"/>
          <a:stretch/>
        </p:blipFill>
        <p:spPr>
          <a:xfrm>
            <a:off x="7115175" y="638175"/>
            <a:ext cx="1228725" cy="1228725"/>
          </a:xfrm>
          <a:prstGeom prst="rect">
            <a:avLst/>
          </a:prstGeom>
          <a:noFill/>
          <a:ln>
            <a:noFill/>
          </a:ln>
        </p:spPr>
      </p:pic>
      <p:sp>
        <p:nvSpPr>
          <p:cNvPr id="117" name="Google Shape;117;p19"/>
          <p:cNvSpPr/>
          <p:nvPr/>
        </p:nvSpPr>
        <p:spPr>
          <a:xfrm>
            <a:off x="7393517" y="4700600"/>
            <a:ext cx="1399200" cy="999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b="0" i="1" lang="en"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rgbClr val="000000"/>
              </a:solidFill>
              <a:latin typeface="Calibri"/>
              <a:ea typeface="Calibri"/>
              <a:cs typeface="Calibri"/>
              <a:sym typeface="Calibri"/>
            </a:endParaRPr>
          </a:p>
        </p:txBody>
      </p:sp>
      <p:sp>
        <p:nvSpPr>
          <p:cNvPr id="118" name="Google Shape;118;p19"/>
          <p:cNvSpPr txBox="1"/>
          <p:nvPr>
            <p:ph idx="1" type="subTitle"/>
          </p:nvPr>
        </p:nvSpPr>
        <p:spPr>
          <a:xfrm>
            <a:off x="676275" y="1552575"/>
            <a:ext cx="3505200" cy="14955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rtl="0">
              <a:lnSpc>
                <a:spcPct val="135000"/>
              </a:lnSpc>
              <a:spcBef>
                <a:spcPts val="0"/>
              </a:spcBef>
              <a:spcAft>
                <a:spcPts val="0"/>
              </a:spcAft>
              <a:buSzPts val="2000"/>
              <a:buNone/>
              <a:defRPr/>
            </a:lvl2pPr>
            <a:lvl3pPr lvl="2" rtl="0">
              <a:lnSpc>
                <a:spcPct val="135000"/>
              </a:lnSpc>
              <a:spcBef>
                <a:spcPts val="0"/>
              </a:spcBef>
              <a:spcAft>
                <a:spcPts val="0"/>
              </a:spcAft>
              <a:buSzPts val="2000"/>
              <a:buNone/>
              <a:defRPr/>
            </a:lvl3pPr>
            <a:lvl4pPr lvl="3" rtl="0">
              <a:lnSpc>
                <a:spcPct val="135000"/>
              </a:lnSpc>
              <a:spcBef>
                <a:spcPts val="0"/>
              </a:spcBef>
              <a:spcAft>
                <a:spcPts val="0"/>
              </a:spcAft>
              <a:buSzPts val="2000"/>
              <a:buNone/>
              <a:defRPr/>
            </a:lvl4pPr>
            <a:lvl5pPr lvl="4" rtl="0">
              <a:lnSpc>
                <a:spcPct val="135000"/>
              </a:lnSpc>
              <a:spcBef>
                <a:spcPts val="0"/>
              </a:spcBef>
              <a:spcAft>
                <a:spcPts val="0"/>
              </a:spcAft>
              <a:buSzPts val="2000"/>
              <a:buNone/>
              <a:defRPr/>
            </a:lvl5pPr>
            <a:lvl6pPr lvl="5" rtl="0">
              <a:lnSpc>
                <a:spcPct val="135000"/>
              </a:lnSpc>
              <a:spcBef>
                <a:spcPts val="0"/>
              </a:spcBef>
              <a:spcAft>
                <a:spcPts val="0"/>
              </a:spcAft>
              <a:buSzPts val="2000"/>
              <a:buNone/>
              <a:defRPr/>
            </a:lvl6pPr>
            <a:lvl7pPr lvl="6" rtl="0">
              <a:lnSpc>
                <a:spcPct val="135000"/>
              </a:lnSpc>
              <a:spcBef>
                <a:spcPts val="0"/>
              </a:spcBef>
              <a:spcAft>
                <a:spcPts val="0"/>
              </a:spcAft>
              <a:buSzPts val="2000"/>
              <a:buNone/>
              <a:defRPr/>
            </a:lvl7pPr>
            <a:lvl8pPr lvl="7" rtl="0">
              <a:lnSpc>
                <a:spcPct val="135000"/>
              </a:lnSpc>
              <a:spcBef>
                <a:spcPts val="0"/>
              </a:spcBef>
              <a:spcAft>
                <a:spcPts val="0"/>
              </a:spcAft>
              <a:buSzPts val="2000"/>
              <a:buNone/>
              <a:defRPr/>
            </a:lvl8pPr>
            <a:lvl9pPr lvl="8" rtl="0">
              <a:lnSpc>
                <a:spcPct val="135000"/>
              </a:lnSpc>
              <a:spcBef>
                <a:spcPts val="0"/>
              </a:spcBef>
              <a:spcAft>
                <a:spcPts val="0"/>
              </a:spcAft>
              <a:buSzPts val="20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3_1">
    <p:spTree>
      <p:nvGrpSpPr>
        <p:cNvPr id="119" name="Shape 119"/>
        <p:cNvGrpSpPr/>
        <p:nvPr/>
      </p:nvGrpSpPr>
      <p:grpSpPr>
        <a:xfrm>
          <a:off x="0" y="0"/>
          <a:ext cx="0" cy="0"/>
          <a:chOff x="0" y="0"/>
          <a:chExt cx="0" cy="0"/>
        </a:xfrm>
      </p:grpSpPr>
      <p:sp>
        <p:nvSpPr>
          <p:cNvPr id="120" name="Google Shape;120;p20"/>
          <p:cNvSpPr txBox="1"/>
          <p:nvPr>
            <p:ph type="title"/>
          </p:nvPr>
        </p:nvSpPr>
        <p:spPr>
          <a:xfrm>
            <a:off x="504100" y="375875"/>
            <a:ext cx="4973100" cy="782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Font typeface="Helvetica Neue"/>
              <a:buNone/>
              <a:defRPr b="1" sz="3000">
                <a:latin typeface="Helvetica Neue"/>
                <a:ea typeface="Helvetica Neue"/>
                <a:cs typeface="Helvetica Neue"/>
                <a:sym typeface="Helvetica Neu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pic>
        <p:nvPicPr>
          <p:cNvPr descr="preencoded.png" id="121" name="Google Shape;121;p20"/>
          <p:cNvPicPr preferRelativeResize="0"/>
          <p:nvPr/>
        </p:nvPicPr>
        <p:blipFill rotWithShape="1">
          <a:blip r:embed="rId2">
            <a:alphaModFix/>
          </a:blip>
          <a:srcRect b="0" l="0" r="0" t="0"/>
          <a:stretch/>
        </p:blipFill>
        <p:spPr>
          <a:xfrm>
            <a:off x="4588511" y="-18047"/>
            <a:ext cx="4567237" cy="1647593"/>
          </a:xfrm>
          <a:prstGeom prst="rect">
            <a:avLst/>
          </a:prstGeom>
          <a:noFill/>
          <a:ln>
            <a:noFill/>
          </a:ln>
        </p:spPr>
      </p:pic>
      <p:pic>
        <p:nvPicPr>
          <p:cNvPr descr="preencoded.png" id="122" name="Google Shape;122;p20"/>
          <p:cNvPicPr preferRelativeResize="0"/>
          <p:nvPr/>
        </p:nvPicPr>
        <p:blipFill rotWithShape="1">
          <a:blip r:embed="rId3">
            <a:alphaModFix/>
          </a:blip>
          <a:srcRect b="0" l="0" r="0" t="0"/>
          <a:stretch/>
        </p:blipFill>
        <p:spPr>
          <a:xfrm>
            <a:off x="7377113" y="219075"/>
            <a:ext cx="1466850" cy="347663"/>
          </a:xfrm>
          <a:prstGeom prst="rect">
            <a:avLst/>
          </a:prstGeom>
          <a:noFill/>
          <a:ln>
            <a:noFill/>
          </a:ln>
        </p:spPr>
      </p:pic>
      <p:pic>
        <p:nvPicPr>
          <p:cNvPr descr="preencoded.png" id="123" name="Google Shape;123;p20"/>
          <p:cNvPicPr preferRelativeResize="0"/>
          <p:nvPr/>
        </p:nvPicPr>
        <p:blipFill rotWithShape="1">
          <a:blip r:embed="rId4">
            <a:alphaModFix/>
          </a:blip>
          <a:srcRect b="0" l="0" r="0" t="0"/>
          <a:stretch/>
        </p:blipFill>
        <p:spPr>
          <a:xfrm>
            <a:off x="8424875" y="3414725"/>
            <a:ext cx="733425" cy="1763153"/>
          </a:xfrm>
          <a:prstGeom prst="rect">
            <a:avLst/>
          </a:prstGeom>
          <a:noFill/>
          <a:ln>
            <a:noFill/>
          </a:ln>
        </p:spPr>
      </p:pic>
      <p:pic>
        <p:nvPicPr>
          <p:cNvPr descr="preencoded.png" id="124" name="Google Shape;124;p20"/>
          <p:cNvPicPr preferRelativeResize="0"/>
          <p:nvPr/>
        </p:nvPicPr>
        <p:blipFill rotWithShape="1">
          <a:blip r:embed="rId5">
            <a:alphaModFix/>
          </a:blip>
          <a:srcRect b="0" l="0" r="0" t="0"/>
          <a:stretch/>
        </p:blipFill>
        <p:spPr>
          <a:xfrm>
            <a:off x="7596188" y="4167188"/>
            <a:ext cx="733425" cy="733425"/>
          </a:xfrm>
          <a:prstGeom prst="rect">
            <a:avLst/>
          </a:prstGeom>
          <a:noFill/>
          <a:ln>
            <a:noFill/>
          </a:ln>
        </p:spPr>
      </p:pic>
      <p:pic>
        <p:nvPicPr>
          <p:cNvPr descr="preencoded.png" id="125" name="Google Shape;125;p20"/>
          <p:cNvPicPr preferRelativeResize="0"/>
          <p:nvPr/>
        </p:nvPicPr>
        <p:blipFill rotWithShape="1">
          <a:blip r:embed="rId6">
            <a:alphaModFix/>
          </a:blip>
          <a:srcRect b="0" l="0" r="0" t="0"/>
          <a:stretch/>
        </p:blipFill>
        <p:spPr>
          <a:xfrm>
            <a:off x="8329613" y="3624263"/>
            <a:ext cx="419100" cy="419100"/>
          </a:xfrm>
          <a:prstGeom prst="rect">
            <a:avLst/>
          </a:prstGeom>
          <a:noFill/>
          <a:ln>
            <a:noFill/>
          </a:ln>
        </p:spPr>
      </p:pic>
      <p:sp>
        <p:nvSpPr>
          <p:cNvPr id="126" name="Google Shape;126;p20"/>
          <p:cNvSpPr/>
          <p:nvPr/>
        </p:nvSpPr>
        <p:spPr>
          <a:xfrm>
            <a:off x="7469451" y="635124"/>
            <a:ext cx="1282200" cy="1047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b="0" i="0" lang="en"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rgbClr val="000000"/>
              </a:solidFill>
              <a:latin typeface="Calibri"/>
              <a:ea typeface="Calibri"/>
              <a:cs typeface="Calibri"/>
              <a:sym typeface="Calibri"/>
            </a:endParaRPr>
          </a:p>
        </p:txBody>
      </p:sp>
      <p:sp>
        <p:nvSpPr>
          <p:cNvPr id="127" name="Google Shape;127;p20"/>
          <p:cNvSpPr txBox="1"/>
          <p:nvPr>
            <p:ph idx="1" type="body"/>
          </p:nvPr>
        </p:nvSpPr>
        <p:spPr>
          <a:xfrm>
            <a:off x="504100" y="1482381"/>
            <a:ext cx="7825500" cy="3134100"/>
          </a:xfrm>
          <a:prstGeom prst="rect">
            <a:avLst/>
          </a:prstGeom>
        </p:spPr>
        <p:txBody>
          <a:bodyPr anchorCtr="0" anchor="t" bIns="91425" lIns="91425" spcFirstLastPara="1" rIns="91425" wrap="square" tIns="91425">
            <a:normAutofit/>
          </a:bodyPr>
          <a:lstStyle>
            <a:lvl1pPr indent="-381000" lvl="0" marL="457200" rtl="0">
              <a:lnSpc>
                <a:spcPct val="135000"/>
              </a:lnSpc>
              <a:spcBef>
                <a:spcPts val="0"/>
              </a:spcBef>
              <a:spcAft>
                <a:spcPts val="0"/>
              </a:spcAft>
              <a:buSzPts val="2400"/>
              <a:buFont typeface="Assistant"/>
              <a:buChar char="●"/>
              <a:defRPr sz="2400">
                <a:latin typeface="Assistant"/>
                <a:ea typeface="Assistant"/>
                <a:cs typeface="Assistant"/>
                <a:sym typeface="Assistant"/>
              </a:defRPr>
            </a:lvl1pPr>
            <a:lvl2pPr indent="-355600" lvl="1" marL="914400" rtl="0">
              <a:lnSpc>
                <a:spcPct val="135000"/>
              </a:lnSpc>
              <a:spcBef>
                <a:spcPts val="0"/>
              </a:spcBef>
              <a:spcAft>
                <a:spcPts val="0"/>
              </a:spcAft>
              <a:buSzPts val="2000"/>
              <a:buFont typeface="Assistant"/>
              <a:buChar char="○"/>
              <a:defRPr sz="2000">
                <a:latin typeface="Assistant"/>
                <a:ea typeface="Assistant"/>
                <a:cs typeface="Assistant"/>
                <a:sym typeface="Assistant"/>
              </a:defRPr>
            </a:lvl2pPr>
            <a:lvl3pPr indent="-355600" lvl="2" marL="1371600" rtl="0">
              <a:lnSpc>
                <a:spcPct val="135000"/>
              </a:lnSpc>
              <a:spcBef>
                <a:spcPts val="0"/>
              </a:spcBef>
              <a:spcAft>
                <a:spcPts val="0"/>
              </a:spcAft>
              <a:buSzPts val="2000"/>
              <a:buFont typeface="Assistant"/>
              <a:buChar char="■"/>
              <a:defRPr sz="2000">
                <a:latin typeface="Assistant"/>
                <a:ea typeface="Assistant"/>
                <a:cs typeface="Assistant"/>
                <a:sym typeface="Assistant"/>
              </a:defRPr>
            </a:lvl3pPr>
            <a:lvl4pPr indent="-355600" lvl="3" marL="1828800" rtl="0">
              <a:lnSpc>
                <a:spcPct val="135000"/>
              </a:lnSpc>
              <a:spcBef>
                <a:spcPts val="0"/>
              </a:spcBef>
              <a:spcAft>
                <a:spcPts val="0"/>
              </a:spcAft>
              <a:buSzPts val="2000"/>
              <a:buFont typeface="Assistant"/>
              <a:buChar char="●"/>
              <a:defRPr sz="2000">
                <a:latin typeface="Assistant"/>
                <a:ea typeface="Assistant"/>
                <a:cs typeface="Assistant"/>
                <a:sym typeface="Assistant"/>
              </a:defRPr>
            </a:lvl4pPr>
            <a:lvl5pPr indent="-355600" lvl="4" marL="2286000" rtl="0">
              <a:lnSpc>
                <a:spcPct val="135000"/>
              </a:lnSpc>
              <a:spcBef>
                <a:spcPts val="0"/>
              </a:spcBef>
              <a:spcAft>
                <a:spcPts val="0"/>
              </a:spcAft>
              <a:buSzPts val="2000"/>
              <a:buFont typeface="Assistant"/>
              <a:buChar char="○"/>
              <a:defRPr sz="2000">
                <a:latin typeface="Assistant"/>
                <a:ea typeface="Assistant"/>
                <a:cs typeface="Assistant"/>
                <a:sym typeface="Assistant"/>
              </a:defRPr>
            </a:lvl5pPr>
            <a:lvl6pPr indent="-355600" lvl="5" marL="2743200" rtl="0">
              <a:lnSpc>
                <a:spcPct val="135000"/>
              </a:lnSpc>
              <a:spcBef>
                <a:spcPts val="0"/>
              </a:spcBef>
              <a:spcAft>
                <a:spcPts val="0"/>
              </a:spcAft>
              <a:buSzPts val="2000"/>
              <a:buFont typeface="Assistant"/>
              <a:buChar char="■"/>
              <a:defRPr sz="2000">
                <a:latin typeface="Assistant"/>
                <a:ea typeface="Assistant"/>
                <a:cs typeface="Assistant"/>
                <a:sym typeface="Assistant"/>
              </a:defRPr>
            </a:lvl6pPr>
            <a:lvl7pPr indent="-355600" lvl="6" marL="3200400" rtl="0">
              <a:lnSpc>
                <a:spcPct val="135000"/>
              </a:lnSpc>
              <a:spcBef>
                <a:spcPts val="0"/>
              </a:spcBef>
              <a:spcAft>
                <a:spcPts val="0"/>
              </a:spcAft>
              <a:buSzPts val="2000"/>
              <a:buFont typeface="Assistant"/>
              <a:buChar char="●"/>
              <a:defRPr sz="2000">
                <a:latin typeface="Assistant"/>
                <a:ea typeface="Assistant"/>
                <a:cs typeface="Assistant"/>
                <a:sym typeface="Assistant"/>
              </a:defRPr>
            </a:lvl7pPr>
            <a:lvl8pPr indent="-355600" lvl="7" marL="3657600" rtl="0">
              <a:lnSpc>
                <a:spcPct val="135000"/>
              </a:lnSpc>
              <a:spcBef>
                <a:spcPts val="0"/>
              </a:spcBef>
              <a:spcAft>
                <a:spcPts val="0"/>
              </a:spcAft>
              <a:buSzPts val="2000"/>
              <a:buFont typeface="Assistant"/>
              <a:buChar char="○"/>
              <a:defRPr sz="2000">
                <a:latin typeface="Assistant"/>
                <a:ea typeface="Assistant"/>
                <a:cs typeface="Assistant"/>
                <a:sym typeface="Assistant"/>
              </a:defRPr>
            </a:lvl8pPr>
            <a:lvl9pPr indent="-355600" lvl="8" marL="4114800" rtl="0">
              <a:lnSpc>
                <a:spcPct val="135000"/>
              </a:lnSpc>
              <a:spcBef>
                <a:spcPts val="0"/>
              </a:spcBef>
              <a:spcAft>
                <a:spcPts val="0"/>
              </a:spcAft>
              <a:buSzPts val="2000"/>
              <a:buFont typeface="Assistant"/>
              <a:buChar char="■"/>
              <a:defRPr sz="2000">
                <a:latin typeface="Assistant"/>
                <a:ea typeface="Assistant"/>
                <a:cs typeface="Assistant"/>
                <a:sym typeface="Assistan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3">
    <p:spTree>
      <p:nvGrpSpPr>
        <p:cNvPr id="128" name="Shape 12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a:bodyPr>
          <a:lstStyle>
            <a:lvl1pPr lvl="0"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81000" lvl="0" marL="457200" rtl="0">
              <a:lnSpc>
                <a:spcPct val="135000"/>
              </a:lnSpc>
              <a:spcBef>
                <a:spcPts val="0"/>
              </a:spcBef>
              <a:spcAft>
                <a:spcPts val="0"/>
              </a:spcAft>
              <a:buClr>
                <a:schemeClr val="dk2"/>
              </a:buClr>
              <a:buSzPts val="2400"/>
              <a:buFont typeface="Assistant"/>
              <a:buChar char="●"/>
              <a:defRPr sz="2400">
                <a:solidFill>
                  <a:schemeClr val="dk2"/>
                </a:solidFill>
                <a:latin typeface="Assistant"/>
                <a:ea typeface="Assistant"/>
                <a:cs typeface="Assistant"/>
                <a:sym typeface="Assistant"/>
              </a:defRPr>
            </a:lvl1pPr>
            <a:lvl2pPr indent="-355600" lvl="1" marL="9144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2pPr>
            <a:lvl3pPr indent="-355600" lvl="2" marL="1371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3pPr>
            <a:lvl4pPr indent="-355600" lvl="3" marL="18288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4pPr>
            <a:lvl5pPr indent="-355600" lvl="4" marL="22860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5pPr>
            <a:lvl6pPr indent="-355600" lvl="5" marL="27432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6pPr>
            <a:lvl7pPr indent="-355600" lvl="6" marL="32004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7pPr>
            <a:lvl8pPr indent="-355600" lvl="7" marL="3657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8pPr>
            <a:lvl9pPr indent="-355600" lvl="8" marL="41148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hyperlink" Target="http://www.youtube.com/watch?v=tuVa27WISyo" TargetMode="Externa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hyperlink" Target="http://www.youtube.com/watch?v=LfJ5jUgLEBk" TargetMode="Externa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hyperlink" Target="http://www.youtube.com/watch?v=JJoyn_KXVX0" TargetMode="Externa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ctrTitle"/>
          </p:nvPr>
        </p:nvSpPr>
        <p:spPr>
          <a:xfrm>
            <a:off x="4914900" y="671525"/>
            <a:ext cx="3095700" cy="13782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Spark Your Imagination: Metaphor Edition</a:t>
            </a:r>
            <a:endParaRPr/>
          </a:p>
        </p:txBody>
      </p:sp>
      <p:sp>
        <p:nvSpPr>
          <p:cNvPr id="134" name="Google Shape;134;p22"/>
          <p:cNvSpPr txBox="1"/>
          <p:nvPr>
            <p:ph idx="1" type="subTitle"/>
          </p:nvPr>
        </p:nvSpPr>
        <p:spPr>
          <a:xfrm>
            <a:off x="4914900" y="2133600"/>
            <a:ext cx="3095700" cy="603600"/>
          </a:xfrm>
          <a:prstGeom prst="rect">
            <a:avLst/>
          </a:prstGeom>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lang="en"/>
              <a:t>Grade 6</a:t>
            </a:r>
            <a:endParaRPr/>
          </a:p>
          <a:p>
            <a:pPr indent="0" lvl="0" marL="0" rtl="0" algn="l">
              <a:spcBef>
                <a:spcPts val="0"/>
              </a:spcBef>
              <a:spcAft>
                <a:spcPts val="0"/>
              </a:spcAft>
              <a:buNone/>
            </a:pPr>
            <a:r>
              <a:rPr lang="en"/>
              <a:t>120 Minutes</a:t>
            </a:r>
            <a:endParaRPr/>
          </a:p>
        </p:txBody>
      </p:sp>
      <p:pic>
        <p:nvPicPr>
          <p:cNvPr id="135" name="Google Shape;135;p22"/>
          <p:cNvPicPr preferRelativeResize="0"/>
          <p:nvPr>
            <p:ph idx="2" type="pic"/>
          </p:nvPr>
        </p:nvPicPr>
        <p:blipFill rotWithShape="1">
          <a:blip r:embed="rId3">
            <a:alphaModFix/>
          </a:blip>
          <a:srcRect b="15565" l="14250" r="14243" t="13229"/>
          <a:stretch/>
        </p:blipFill>
        <p:spPr>
          <a:xfrm>
            <a:off x="666750" y="671525"/>
            <a:ext cx="3490800" cy="3490800"/>
          </a:xfrm>
          <a:prstGeom prst="ellipse">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504100" y="375875"/>
            <a:ext cx="4973100" cy="78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Ideation Time</a:t>
            </a:r>
            <a:endParaRPr/>
          </a:p>
        </p:txBody>
      </p:sp>
      <p:pic>
        <p:nvPicPr>
          <p:cNvPr descr="Set a timer for 15 minutes. This 15 minute timer with alarm silently counts down to 00:00 and then alerts you with a gentle alarm sound.&#10;&#10;What Is the 15 Minute Timer?&#10;If you're looking for a timer to help you stay on track with your work, a 15 minute countdown is a great option. You can use it to break up your work time into manageable chunks, and it can also help you avoid getting bogged down with one task for too long.&#10;&#10;How to Set a 15 Minute Timer&#10;There are a few different ways to set a 15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15 Minute Alarm?&#10;This timer is perfect for work or study sessions. It's also great for any activity where you want to be sure to take a break every 15 minutes, such as cooking, laundry, or working out.&#10;&#10;Online Timer - https://timer.onlinealarmkur.com/en/" id="189" name="Google Shape;189;p31" title="15 Minute Timer">
            <a:hlinkClick r:id="rId3"/>
          </p:cNvPr>
          <p:cNvPicPr preferRelativeResize="0"/>
          <p:nvPr/>
        </p:nvPicPr>
        <p:blipFill>
          <a:blip r:embed="rId4">
            <a:alphaModFix/>
          </a:blip>
          <a:stretch>
            <a:fillRect/>
          </a:stretch>
        </p:blipFill>
        <p:spPr>
          <a:xfrm>
            <a:off x="633675" y="1241925"/>
            <a:ext cx="6103475" cy="3433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504100" y="375875"/>
            <a:ext cx="4973100" cy="78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Creation Tool</a:t>
            </a:r>
            <a:endParaRPr/>
          </a:p>
        </p:txBody>
      </p:sp>
      <p:pic>
        <p:nvPicPr>
          <p:cNvPr id="195" name="Google Shape;195;p32"/>
          <p:cNvPicPr preferRelativeResize="0"/>
          <p:nvPr/>
        </p:nvPicPr>
        <p:blipFill>
          <a:blip r:embed="rId3">
            <a:alphaModFix/>
          </a:blip>
          <a:stretch>
            <a:fillRect/>
          </a:stretch>
        </p:blipFill>
        <p:spPr>
          <a:xfrm>
            <a:off x="230325" y="1201050"/>
            <a:ext cx="5520639" cy="36804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504100" y="375875"/>
            <a:ext cx="4973100" cy="78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Tutorial</a:t>
            </a:r>
            <a:endParaRPr/>
          </a:p>
        </p:txBody>
      </p:sp>
      <p:pic>
        <p:nvPicPr>
          <p:cNvPr descr="Express yourself by learning how to create your first design in Adobe Express using templates and tools to level up your skills.&#10;&#10;Get your starter file here: https://adobe.ly/3zPV3lE&#10;&#10;Join your host Andrew Hochradel each morning at 11:30am PT for a special bootcamp. &#10;&#10;Andrew Hochradel is a freelance brand identity designer based in Southern California: https://www.behance.net/hochdotco &#10;&#10;-----&#10;Join us LIVE on Behance: https://www.behance.net/live/adobelive&#10;&#10;00:00 Start&#10;01:39 What is Adobe Express&#10;03:40 Creating a postcard from scratch&#10;05:36 Browsing backgrounds, pinning, moving freely&#10;07:35 Adding custom type to the postcard&#10;09:20 Color &amp; Font recommendations by Adobe Express&#10;12:32 Adding design assets&#10;14:30 Changing Blend modes of shapes&#10;15:10 Adding multiple pages &#10;16:42 Changing opacity of the elements&#10;18:56 Adding Photos and using Crop/Shape&#10;20:15 Using Magic text for type around the circle&#10;21:36 Exporting postcard file as a PDF&#10;22:21 Publishing to social media&#10;24:28 Postcard reveal&#10;&#10;Subscribe to Adobe Creative Cloud: https://www.youtube.com/AdobeCreativeCloud?sub_confirmation=1&#10;&#10;Download Adobe Express: https://adobe.ly/3rDM7M8&#10;&#10;Learn More: https://www.adobe.com/products/photoshop/explore.html?sdid=H822XMCW&amp;mv=social&amp;mv2=ownsoc-org&#10;&#10;About Adobe Creative Cloud:&#10;Adobe Creative Cloud gives you the world's best creative apps so you can turn your brightest ideas into your greatest work across your desktop and mobile devices.&#10;&#10;Connect with Adobe Creative Cloud:&#10;Twitter: https://twitter.com/creativecloud&#10;LinkedIn: https://www.linkedin.com/showcase/adobe-creative-cloud/&#10;Facebook: https://www.facebook.com/adobecreativecloud&#10;Instagram: https://www.instagram.com/adobecreativecloud/&#10;&#10;Adobe Express for Beginners | Adobe Creative Cloud&#10;https://www.youtube.com/watch?v=LfJ5jUgLEBk" id="201" name="Google Shape;201;p33" title="Adobe Express for Beginners | Adobe Creative Cloud">
            <a:hlinkClick r:id="rId3"/>
          </p:cNvPr>
          <p:cNvPicPr preferRelativeResize="0"/>
          <p:nvPr/>
        </p:nvPicPr>
        <p:blipFill>
          <a:blip r:embed="rId4">
            <a:alphaModFix/>
          </a:blip>
          <a:stretch>
            <a:fillRect/>
          </a:stretch>
        </p:blipFill>
        <p:spPr>
          <a:xfrm>
            <a:off x="668050" y="1230475"/>
            <a:ext cx="6266450" cy="3524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504100" y="375875"/>
            <a:ext cx="4973100" cy="78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Creation Time</a:t>
            </a:r>
            <a:endParaRPr/>
          </a:p>
        </p:txBody>
      </p:sp>
      <p:pic>
        <p:nvPicPr>
          <p:cNvPr descr="Set a timer for 35 minutes. This 35 minute timer with alarm silently counts down to 00:00 and then alerts you with a gentle alarm sound.&#10;&#10;What Is the 35 Minute Timer?&#10;If you're looking for a timer to help you stay on track with your work, a 35 minute countdown is a great option. You can use it to break up your work time into manageable chunks, and it can also help you avoid getting bogged down with one task for too long.&#10;&#10;How to Set a 35 Minute Timer&#10;There are a few different ways to set a 35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35 Minute Alarm?&#10;This timer is perfect for work or study sessions. It's also great for any activity where you want to be sure to take a break every 35 minutes, such as cooking, laundry, or working out.&#10;&#10;Online Timer - https://timer.onlinealarmkur.com/en/" id="207" name="Google Shape;207;p34" title="35 Minute Timer">
            <a:hlinkClick r:id="rId3"/>
          </p:cNvPr>
          <p:cNvPicPr preferRelativeResize="0"/>
          <p:nvPr/>
        </p:nvPicPr>
        <p:blipFill>
          <a:blip r:embed="rId4">
            <a:alphaModFix/>
          </a:blip>
          <a:stretch>
            <a:fillRect/>
          </a:stretch>
        </p:blipFill>
        <p:spPr>
          <a:xfrm>
            <a:off x="504100" y="1241925"/>
            <a:ext cx="6266450" cy="3524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type="title"/>
          </p:nvPr>
        </p:nvSpPr>
        <p:spPr>
          <a:xfrm>
            <a:off x="504100" y="375875"/>
            <a:ext cx="4973100" cy="78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Guess the metaphor</a:t>
            </a:r>
            <a:endParaRPr/>
          </a:p>
        </p:txBody>
      </p:sp>
      <p:sp>
        <p:nvSpPr>
          <p:cNvPr id="213" name="Google Shape;213;p35"/>
          <p:cNvSpPr txBox="1"/>
          <p:nvPr>
            <p:ph idx="1" type="body"/>
          </p:nvPr>
        </p:nvSpPr>
        <p:spPr>
          <a:xfrm>
            <a:off x="504100" y="1893500"/>
            <a:ext cx="3907800" cy="178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Time to showcase your creation to your class and let them guess the Metaphor.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504100" y="375875"/>
            <a:ext cx="4973100" cy="78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Presentation Rules</a:t>
            </a:r>
            <a:endParaRPr/>
          </a:p>
        </p:txBody>
      </p:sp>
      <p:pic>
        <p:nvPicPr>
          <p:cNvPr id="219" name="Google Shape;219;p36"/>
          <p:cNvPicPr preferRelativeResize="0"/>
          <p:nvPr/>
        </p:nvPicPr>
        <p:blipFill>
          <a:blip r:embed="rId3">
            <a:alphaModFix/>
          </a:blip>
          <a:stretch>
            <a:fillRect/>
          </a:stretch>
        </p:blipFill>
        <p:spPr>
          <a:xfrm>
            <a:off x="504100" y="1158275"/>
            <a:ext cx="5521987" cy="36804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type="title"/>
          </p:nvPr>
        </p:nvSpPr>
        <p:spPr>
          <a:xfrm>
            <a:off x="504100" y="375875"/>
            <a:ext cx="4973100" cy="78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Exit Ticket</a:t>
            </a:r>
            <a:endParaRPr/>
          </a:p>
        </p:txBody>
      </p:sp>
      <p:sp>
        <p:nvSpPr>
          <p:cNvPr id="225" name="Google Shape;225;p37"/>
          <p:cNvSpPr txBox="1"/>
          <p:nvPr>
            <p:ph idx="1" type="body"/>
          </p:nvPr>
        </p:nvSpPr>
        <p:spPr>
          <a:xfrm>
            <a:off x="504100" y="1482381"/>
            <a:ext cx="7825500" cy="313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a few words, summarize what you've learned or discovered about the power of metaphors and visual representation during today's lesson.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676275" y="723900"/>
            <a:ext cx="3505200" cy="65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868500" y="619225"/>
            <a:ext cx="5275500" cy="810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Lesson Overview</a:t>
            </a:r>
            <a:endParaRPr/>
          </a:p>
        </p:txBody>
      </p:sp>
      <p:sp>
        <p:nvSpPr>
          <p:cNvPr id="141" name="Google Shape;141;p23"/>
          <p:cNvSpPr txBox="1"/>
          <p:nvPr>
            <p:ph idx="1" type="body"/>
          </p:nvPr>
        </p:nvSpPr>
        <p:spPr>
          <a:xfrm>
            <a:off x="311700" y="1608250"/>
            <a:ext cx="8520600" cy="2983200"/>
          </a:xfrm>
          <a:prstGeom prst="rect">
            <a:avLst/>
          </a:prstGeom>
        </p:spPr>
        <p:txBody>
          <a:bodyPr anchorCtr="0" anchor="t" bIns="91425" lIns="91425" spcFirstLastPara="1" rIns="91425" wrap="square" tIns="91425">
            <a:normAutofit fontScale="92500" lnSpcReduction="20000"/>
          </a:bodyPr>
          <a:lstStyle/>
          <a:p>
            <a:pPr indent="-369570" lvl="0" marL="457200" rtl="0" algn="l">
              <a:spcBef>
                <a:spcPts val="0"/>
              </a:spcBef>
              <a:spcAft>
                <a:spcPts val="0"/>
              </a:spcAft>
              <a:buClr>
                <a:schemeClr val="dk1"/>
              </a:buClr>
              <a:buSzPct val="100000"/>
              <a:buChar char="●"/>
            </a:pPr>
            <a:r>
              <a:rPr lang="en">
                <a:solidFill>
                  <a:schemeClr val="dk1"/>
                </a:solidFill>
              </a:rPr>
              <a:t>Understand how metaphors compare different things to create deeper meanings and imaginative connections.</a:t>
            </a:r>
            <a:endParaRPr>
              <a:solidFill>
                <a:schemeClr val="dk1"/>
              </a:solidFill>
            </a:endParaRPr>
          </a:p>
          <a:p>
            <a:pPr indent="-369570" lvl="0" marL="457200" rtl="0" algn="l">
              <a:spcBef>
                <a:spcPts val="0"/>
              </a:spcBef>
              <a:spcAft>
                <a:spcPts val="0"/>
              </a:spcAft>
              <a:buClr>
                <a:schemeClr val="dk1"/>
              </a:buClr>
              <a:buSzPct val="100000"/>
              <a:buChar char="●"/>
            </a:pPr>
            <a:r>
              <a:rPr lang="en">
                <a:solidFill>
                  <a:schemeClr val="dk1"/>
                </a:solidFill>
              </a:rPr>
              <a:t>Harness your creativity and design skills to craft stunning digital posters using Adobe Spark.</a:t>
            </a:r>
            <a:endParaRPr>
              <a:solidFill>
                <a:schemeClr val="dk1"/>
              </a:solidFill>
            </a:endParaRPr>
          </a:p>
          <a:p>
            <a:pPr indent="-369570" lvl="0" marL="457200" rtl="0" algn="l">
              <a:spcBef>
                <a:spcPts val="0"/>
              </a:spcBef>
              <a:spcAft>
                <a:spcPts val="0"/>
              </a:spcAft>
              <a:buClr>
                <a:schemeClr val="dk1"/>
              </a:buClr>
              <a:buSzPct val="100000"/>
              <a:buChar char="●"/>
            </a:pPr>
            <a:r>
              <a:rPr lang="en">
                <a:solidFill>
                  <a:schemeClr val="dk1"/>
                </a:solidFill>
              </a:rPr>
              <a:t>Engage in an exciting guessing game where your classmates unravel the metaphors you've cleverly hidden in your poster, celebrating the fusion of language and art.</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Have you ever said 'time flies' or 'she's a ray of sunshine'?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504100" y="375875"/>
            <a:ext cx="4973100" cy="78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Metaphors</a:t>
            </a:r>
            <a:endParaRPr/>
          </a:p>
        </p:txBody>
      </p:sp>
      <p:pic>
        <p:nvPicPr>
          <p:cNvPr id="152" name="Google Shape;152;p25"/>
          <p:cNvPicPr preferRelativeResize="0"/>
          <p:nvPr/>
        </p:nvPicPr>
        <p:blipFill>
          <a:blip r:embed="rId3">
            <a:alphaModFix/>
          </a:blip>
          <a:stretch>
            <a:fillRect/>
          </a:stretch>
        </p:blipFill>
        <p:spPr>
          <a:xfrm>
            <a:off x="642800" y="1048350"/>
            <a:ext cx="5888681" cy="3680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Clr>
                <a:schemeClr val="dk1"/>
              </a:buClr>
              <a:buSzPct val="36666"/>
              <a:buFont typeface="Arial"/>
              <a:buNone/>
            </a:pPr>
            <a:r>
              <a:rPr lang="en"/>
              <a:t>L</a:t>
            </a:r>
            <a:r>
              <a:rPr lang="en"/>
              <a:t>et's start by sharing some metaphors that you might have used in your everyday conversations.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504100" y="375875"/>
            <a:ext cx="4973100" cy="78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Guess the Metaphor</a:t>
            </a:r>
            <a:endParaRPr/>
          </a:p>
        </p:txBody>
      </p:sp>
      <p:pic>
        <p:nvPicPr>
          <p:cNvPr id="163" name="Google Shape;163;p27"/>
          <p:cNvPicPr preferRelativeResize="0"/>
          <p:nvPr/>
        </p:nvPicPr>
        <p:blipFill>
          <a:blip r:embed="rId3">
            <a:alphaModFix/>
          </a:blip>
          <a:stretch>
            <a:fillRect/>
          </a:stretch>
        </p:blipFill>
        <p:spPr>
          <a:xfrm>
            <a:off x="504100" y="1493400"/>
            <a:ext cx="4730750" cy="2661050"/>
          </a:xfrm>
          <a:prstGeom prst="rect">
            <a:avLst/>
          </a:prstGeom>
          <a:noFill/>
          <a:ln cap="flat" cmpd="sng" w="9525">
            <a:solidFill>
              <a:schemeClr val="dk2"/>
            </a:solidFill>
            <a:prstDash val="solid"/>
            <a:round/>
            <a:headEnd len="sm" w="sm" type="none"/>
            <a:tailEnd len="sm" w="sm" type="none"/>
          </a:ln>
        </p:spPr>
      </p:pic>
      <p:sp>
        <p:nvSpPr>
          <p:cNvPr id="164" name="Google Shape;164;p27"/>
          <p:cNvSpPr txBox="1"/>
          <p:nvPr/>
        </p:nvSpPr>
        <p:spPr>
          <a:xfrm>
            <a:off x="5271400" y="2329650"/>
            <a:ext cx="3389400" cy="10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Time to put your Metaphor detection abilities to check.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504100" y="375875"/>
            <a:ext cx="4973100" cy="78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Visual Metaphor</a:t>
            </a:r>
            <a:endParaRPr/>
          </a:p>
        </p:txBody>
      </p:sp>
      <p:sp>
        <p:nvSpPr>
          <p:cNvPr id="170" name="Google Shape;170;p28"/>
          <p:cNvSpPr txBox="1"/>
          <p:nvPr>
            <p:ph idx="1" type="body"/>
          </p:nvPr>
        </p:nvSpPr>
        <p:spPr>
          <a:xfrm>
            <a:off x="504100" y="1482381"/>
            <a:ext cx="7825500" cy="313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'visual metaphor' is a way of using pictures to compare two different things and create deeper meanings, just like we do with words.</a:t>
            </a:r>
            <a:endParaRPr/>
          </a:p>
        </p:txBody>
      </p:sp>
      <p:pic>
        <p:nvPicPr>
          <p:cNvPr id="171" name="Google Shape;171;p28"/>
          <p:cNvPicPr preferRelativeResize="0"/>
          <p:nvPr/>
        </p:nvPicPr>
        <p:blipFill>
          <a:blip r:embed="rId3">
            <a:alphaModFix/>
          </a:blip>
          <a:stretch>
            <a:fillRect/>
          </a:stretch>
        </p:blipFill>
        <p:spPr>
          <a:xfrm>
            <a:off x="3274202" y="2825200"/>
            <a:ext cx="3006868" cy="2318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504100" y="375875"/>
            <a:ext cx="5607900" cy="782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Unleash Your Creative Metaphor Power</a:t>
            </a:r>
            <a:endParaRPr/>
          </a:p>
        </p:txBody>
      </p:sp>
      <p:sp>
        <p:nvSpPr>
          <p:cNvPr id="177" name="Google Shape;177;p29"/>
          <p:cNvSpPr txBox="1"/>
          <p:nvPr>
            <p:ph idx="1" type="body"/>
          </p:nvPr>
        </p:nvSpPr>
        <p:spPr>
          <a:xfrm>
            <a:off x="504100" y="1482381"/>
            <a:ext cx="7825500" cy="313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Time to </a:t>
            </a:r>
            <a:r>
              <a:rPr lang="en"/>
              <a:t>create</a:t>
            </a:r>
            <a:r>
              <a:rPr lang="en"/>
              <a:t> your own Metaphors. You have the following themes to choose from:</a:t>
            </a:r>
            <a:endParaRPr/>
          </a:p>
          <a:p>
            <a:pPr indent="-381000" lvl="0" marL="457200" rtl="0" algn="l">
              <a:spcBef>
                <a:spcPts val="0"/>
              </a:spcBef>
              <a:spcAft>
                <a:spcPts val="0"/>
              </a:spcAft>
              <a:buSzPts val="2400"/>
              <a:buChar char="●"/>
            </a:pPr>
            <a:r>
              <a:rPr lang="en"/>
              <a:t>Nature</a:t>
            </a:r>
            <a:endParaRPr/>
          </a:p>
          <a:p>
            <a:pPr indent="-381000" lvl="0" marL="457200" rtl="0" algn="l">
              <a:spcBef>
                <a:spcPts val="0"/>
              </a:spcBef>
              <a:spcAft>
                <a:spcPts val="0"/>
              </a:spcAft>
              <a:buSzPts val="2400"/>
              <a:buChar char="●"/>
            </a:pPr>
            <a:r>
              <a:rPr lang="en"/>
              <a:t>Sports</a:t>
            </a:r>
            <a:endParaRPr/>
          </a:p>
          <a:p>
            <a:pPr indent="-381000" lvl="0" marL="457200" rtl="0" algn="l">
              <a:spcBef>
                <a:spcPts val="0"/>
              </a:spcBef>
              <a:spcAft>
                <a:spcPts val="0"/>
              </a:spcAft>
              <a:buSzPts val="2400"/>
              <a:buChar char="●"/>
            </a:pPr>
            <a:r>
              <a:rPr lang="en"/>
              <a:t>Emotions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504100" y="375875"/>
            <a:ext cx="4973100" cy="782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a:t>Guidelines for Selecting a Metaphor:</a:t>
            </a:r>
            <a:endParaRPr/>
          </a:p>
        </p:txBody>
      </p:sp>
      <p:sp>
        <p:nvSpPr>
          <p:cNvPr id="183" name="Google Shape;183;p30"/>
          <p:cNvSpPr txBox="1"/>
          <p:nvPr>
            <p:ph idx="1" type="body"/>
          </p:nvPr>
        </p:nvSpPr>
        <p:spPr>
          <a:xfrm>
            <a:off x="504100" y="1482381"/>
            <a:ext cx="7825500" cy="31341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t/>
            </a:r>
            <a:endParaRPr/>
          </a:p>
          <a:p>
            <a:pPr indent="-346710" lvl="0" marL="457200" rtl="0" algn="l">
              <a:spcBef>
                <a:spcPts val="0"/>
              </a:spcBef>
              <a:spcAft>
                <a:spcPts val="0"/>
              </a:spcAft>
              <a:buSzPct val="100000"/>
              <a:buChar char="●"/>
            </a:pPr>
            <a:r>
              <a:rPr lang="en"/>
              <a:t>Select a metaphor from your brainstormed list that you find intriguing and meaningful.</a:t>
            </a:r>
            <a:endParaRPr/>
          </a:p>
          <a:p>
            <a:pPr indent="-346710" lvl="0" marL="457200" rtl="0" algn="l">
              <a:spcBef>
                <a:spcPts val="0"/>
              </a:spcBef>
              <a:spcAft>
                <a:spcPts val="0"/>
              </a:spcAft>
              <a:buSzPct val="100000"/>
              <a:buChar char="●"/>
            </a:pPr>
            <a:r>
              <a:rPr lang="en"/>
              <a:t>Ensure the chosen metaphor is related to the theme you've selected (e.g., nature, sports, or friendship).</a:t>
            </a:r>
            <a:endParaRPr/>
          </a:p>
          <a:p>
            <a:pPr indent="-346710" lvl="0" marL="457200" rtl="0" algn="l">
              <a:spcBef>
                <a:spcPts val="0"/>
              </a:spcBef>
              <a:spcAft>
                <a:spcPts val="0"/>
              </a:spcAft>
              <a:buSzPct val="100000"/>
              <a:buChar char="●"/>
            </a:pPr>
            <a:r>
              <a:rPr lang="en"/>
              <a:t>Choose a metaphor that can be easily visualized through imagery or scenes.</a:t>
            </a:r>
            <a:endParaRPr/>
          </a:p>
          <a:p>
            <a:pPr indent="-346710" lvl="0" marL="457200" rtl="0" algn="l">
              <a:spcBef>
                <a:spcPts val="0"/>
              </a:spcBef>
              <a:spcAft>
                <a:spcPts val="0"/>
              </a:spcAft>
              <a:buSzPct val="100000"/>
              <a:buChar char="●"/>
            </a:pPr>
            <a:r>
              <a:rPr lang="en"/>
              <a:t>Consider the emotional impact of the metaphor and how it resonates with your intended message.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dm8ker_july202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