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89838" cy="10698163"/>
  <p:notesSz cx="6858000" cy="9144000"/>
  <p:embeddedFontLst>
    <p:embeddedFont>
      <p:font typeface="Assistant" pitchFamily="2" charset="-79"/>
      <p:regular r:id="rId5"/>
      <p:bold r:id="rId6"/>
    </p:embeddedFont>
    <p:embeddedFont>
      <p:font typeface="Helvetica Neue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19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630" y="58"/>
      </p:cViewPr>
      <p:guideLst>
        <p:guide orient="horz" pos="4896"/>
        <p:guide pos="19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3055" y="685800"/>
            <a:ext cx="2432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3ea89c05a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2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3ea89c05a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3ea89c05a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2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3ea89c05ab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8718" y="1548715"/>
            <a:ext cx="7072500" cy="4269000"/>
          </a:xfrm>
          <a:prstGeom prst="rect">
            <a:avLst/>
          </a:prstGeom>
        </p:spPr>
        <p:txBody>
          <a:bodyPr spcFirstLastPara="1" wrap="square" lIns="112625" tIns="112625" rIns="112625" bIns="1126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8711" y="5894977"/>
            <a:ext cx="7072500" cy="16488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8711" y="2300739"/>
            <a:ext cx="7072500" cy="4083900"/>
          </a:xfrm>
          <a:prstGeom prst="rect">
            <a:avLst/>
          </a:prstGeom>
        </p:spPr>
        <p:txBody>
          <a:bodyPr spcFirstLastPara="1" wrap="square" lIns="112625" tIns="112625" rIns="112625" bIns="1126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8711" y="6556625"/>
            <a:ext cx="7072500" cy="27054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7102135" y="9879685"/>
            <a:ext cx="455400" cy="8190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lvl="0" algn="r" rtl="0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1pPr>
            <a:lvl2pPr lvl="1" algn="r" rtl="0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2pPr>
            <a:lvl3pPr lvl="2" algn="r" rtl="0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3pPr>
            <a:lvl4pPr lvl="3" algn="r" rtl="0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4pPr>
            <a:lvl5pPr lvl="4" algn="r" rtl="0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5pPr>
            <a:lvl6pPr lvl="5" algn="r" rtl="0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6pPr>
            <a:lvl7pPr lvl="6" algn="r" rtl="0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7pPr>
            <a:lvl8pPr lvl="7" algn="r" rtl="0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8pPr>
            <a:lvl9pPr lvl="8" algn="r" rtl="0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8711" y="4473766"/>
            <a:ext cx="7072500" cy="17505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2500" cy="11916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2500" cy="11916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3320100" cy="71061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010895" y="2397147"/>
            <a:ext cx="3320100" cy="71061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2500" cy="11916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8711" y="1155647"/>
            <a:ext cx="2330700" cy="1571700"/>
          </a:xfrm>
          <a:prstGeom prst="rect">
            <a:avLst/>
          </a:prstGeom>
        </p:spPr>
        <p:txBody>
          <a:bodyPr spcFirstLastPara="1" wrap="square" lIns="112625" tIns="112625" rIns="112625" bIns="1126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8711" y="2890367"/>
            <a:ext cx="2330700" cy="66129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6908" y="936312"/>
            <a:ext cx="5285400" cy="85092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2625" tIns="112625" rIns="112625" bIns="1126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0365" y="2565003"/>
            <a:ext cx="3357300" cy="3083400"/>
          </a:xfrm>
          <a:prstGeom prst="rect">
            <a:avLst/>
          </a:prstGeom>
        </p:spPr>
        <p:txBody>
          <a:bodyPr spcFirstLastPara="1" wrap="square" lIns="112625" tIns="112625" rIns="112625" bIns="1126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0365" y="5830393"/>
            <a:ext cx="3357300" cy="25692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99788" y="1506075"/>
            <a:ext cx="3184800" cy="76860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8711" y="8799592"/>
            <a:ext cx="4979100" cy="12582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2500" cy="11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625" tIns="112625" rIns="112625" bIns="1126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625" tIns="112625" rIns="112625" bIns="112625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625" tIns="112625" rIns="112625" bIns="112625" anchor="ctr" anchorCtr="0">
            <a:norm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2500" cy="11916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 u="sng">
                <a:latin typeface="Helvetica Neue"/>
                <a:ea typeface="Helvetica Neue"/>
                <a:cs typeface="Helvetica Neue"/>
                <a:sym typeface="Helvetica Neue"/>
              </a:rPr>
              <a:t>Before and After:</a:t>
            </a:r>
            <a:endParaRPr sz="3000" b="1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1">
                <a:solidFill>
                  <a:srgbClr val="0E101A"/>
                </a:solidFill>
              </a:rPr>
              <a:t>What did you think would happen when you planted the seeds? Write down your ideas before you start the virtual experiment.</a:t>
            </a:r>
            <a:endParaRPr sz="1700" b="1">
              <a:solidFill>
                <a:srgbClr val="0E101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1">
                <a:solidFill>
                  <a:srgbClr val="0E101A"/>
                </a:solidFill>
              </a:rPr>
              <a:t>What happened during the experiment? Did the seeds grow the way you expected? Describe what you observed.</a:t>
            </a:r>
            <a:endParaRPr sz="1700" b="1">
              <a:solidFill>
                <a:srgbClr val="0E101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400"/>
              </a:spcAft>
              <a:buNone/>
            </a:pPr>
            <a:endParaRPr/>
          </a:p>
        </p:txBody>
      </p:sp>
      <p:pic>
        <p:nvPicPr>
          <p:cNvPr id="58" name="Google Shape;58;p14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7589525" cy="152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7891" y="759079"/>
            <a:ext cx="1524724" cy="15247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426175" y="3316075"/>
            <a:ext cx="6259200" cy="15246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426175" y="6247800"/>
            <a:ext cx="6259200" cy="15246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92426" y="1599300"/>
            <a:ext cx="6462600" cy="11379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u="sng">
                <a:solidFill>
                  <a:srgbClr val="0E101A"/>
                </a:solidFill>
              </a:rPr>
              <a:t>Blossoming Whispers: A Plant's Life cycle Journey</a:t>
            </a:r>
            <a:endParaRPr sz="4600" u="sng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87486" y="3168672"/>
            <a:ext cx="7072500" cy="7106100"/>
          </a:xfrm>
          <a:prstGeom prst="rect">
            <a:avLst/>
          </a:prstGeom>
        </p:spPr>
        <p:txBody>
          <a:bodyPr spcFirstLastPara="1" wrap="square" lIns="112625" tIns="112625" rIns="112625" bIns="1126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In a world of soil and sun so bright,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A tiny___takes its flight.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A seed so small, a dream to be,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E101A"/>
                </a:solidFill>
              </a:rPr>
              <a:t>It holds the secret of what it'll be.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With a drop of rain, a spark of morn,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The__________awakens, newly born.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Roots reaching down, a shoot to the skies,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E101A"/>
                </a:solidFill>
              </a:rPr>
              <a:t>A miracle unfolding before our eyes.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A </a:t>
            </a:r>
            <a:r>
              <a:rPr lang="en" sz="2000" b="1">
                <a:solidFill>
                  <a:srgbClr val="0E101A"/>
                </a:solidFill>
              </a:rPr>
              <a:t>_________</a:t>
            </a:r>
            <a:r>
              <a:rPr lang="en" sz="2000">
                <a:solidFill>
                  <a:srgbClr val="0E101A"/>
                </a:solidFill>
              </a:rPr>
              <a:t>emerges, leaves unfold,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In the tale of life, a story told.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From tender stem to growing height,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E101A"/>
                </a:solidFill>
              </a:rPr>
              <a:t>A journey to the sun's warm light.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From green to lush, a journey so pure,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b="1">
                <a:solidFill>
                  <a:srgbClr val="0E101A"/>
                </a:solidFill>
              </a:rPr>
              <a:t>______________</a:t>
            </a:r>
            <a:r>
              <a:rPr lang="en" sz="2000">
                <a:solidFill>
                  <a:srgbClr val="0E101A"/>
                </a:solidFill>
              </a:rPr>
              <a:t>, steadfast and sure.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In nature's embrace, a transformation,</a:t>
            </a:r>
            <a:endParaRPr sz="2000">
              <a:solidFill>
                <a:srgbClr val="0E101A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E101A"/>
                </a:solidFill>
              </a:rPr>
              <a:t>A life's masterpiece, a vibrant creation.</a:t>
            </a:r>
            <a:endParaRPr sz="2000">
              <a:solidFill>
                <a:srgbClr val="0E101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400"/>
              </a:spcAft>
              <a:buNone/>
            </a:pP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074" y="2811774"/>
            <a:ext cx="913175" cy="91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2950" y="3235925"/>
            <a:ext cx="913175" cy="91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6097" y="5267772"/>
            <a:ext cx="1070025" cy="107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85" y="7890797"/>
            <a:ext cx="1287800" cy="128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696" y="4488171"/>
            <a:ext cx="1013475" cy="101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2950" y="7421300"/>
            <a:ext cx="1137900" cy="113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 descr="preencoded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0"/>
            <a:ext cx="7589525" cy="152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Assistant</vt:lpstr>
      <vt:lpstr>Arial</vt:lpstr>
      <vt:lpstr>Helvetica Neue</vt:lpstr>
      <vt:lpstr>Simple Light</vt:lpstr>
      <vt:lpstr>Before and After: </vt:lpstr>
      <vt:lpstr>Blossoming Whispers: A Plant's Life cycle Journey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and After: </dc:title>
  <cp:lastModifiedBy>Himanshi Varshney</cp:lastModifiedBy>
  <cp:revision>1</cp:revision>
  <dcterms:modified xsi:type="dcterms:W3CDTF">2023-08-29T06:06:25Z</dcterms:modified>
</cp:coreProperties>
</file>