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7589838" cy="10698163"/>
  <p:notesSz cx="6858000" cy="9144000"/>
  <p:embeddedFontLst>
    <p:embeddedFont>
      <p:font typeface="Assistant" pitchFamily="2" charset="-79"/>
      <p:regular r:id="rId5"/>
      <p:bold r:id="rId6"/>
    </p:embeddedFont>
    <p:embeddedFont>
      <p:font typeface="Helvetica Neue" panose="020B0604020202020204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896">
          <p15:clr>
            <a:srgbClr val="A4A3A4"/>
          </p15:clr>
        </p15:guide>
        <p15:guide id="2" pos="19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2630" y="58"/>
      </p:cViewPr>
      <p:guideLst>
        <p:guide orient="horz" pos="4896"/>
        <p:guide pos="19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presProps" Target="presProps.xml"/><Relationship Id="rId5" Type="http://schemas.openxmlformats.org/officeDocument/2006/relationships/font" Target="fonts/font1.fntdata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13055" y="685800"/>
            <a:ext cx="24327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23ea89c05ab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2975" y="685800"/>
            <a:ext cx="24320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g23ea89c05ab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3ea89c05ab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2975" y="685800"/>
            <a:ext cx="24320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3ea89c05ab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58718" y="1548715"/>
            <a:ext cx="7072500" cy="4269000"/>
          </a:xfrm>
          <a:prstGeom prst="rect">
            <a:avLst/>
          </a:prstGeom>
        </p:spPr>
        <p:txBody>
          <a:bodyPr spcFirstLastPara="1" wrap="square" lIns="112625" tIns="112625" rIns="112625" bIns="1126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1pPr>
            <a:lvl2pPr lvl="1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2pPr>
            <a:lvl3pPr lvl="2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3pPr>
            <a:lvl4pPr lvl="3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4pPr>
            <a:lvl5pPr lvl="4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5pPr>
            <a:lvl6pPr lvl="5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6pPr>
            <a:lvl7pPr lvl="6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7pPr>
            <a:lvl8pPr lvl="7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8pPr>
            <a:lvl9pPr lvl="8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58711" y="5894977"/>
            <a:ext cx="7072500" cy="1648800"/>
          </a:xfrm>
          <a:prstGeom prst="rect">
            <a:avLst/>
          </a:prstGeom>
        </p:spPr>
        <p:txBody>
          <a:bodyPr spcFirstLastPara="1" wrap="square" lIns="112625" tIns="112625" rIns="112625" bIns="1126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spcFirstLastPara="1" wrap="square" lIns="112625" tIns="112625" rIns="112625" bIns="1126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58711" y="2300739"/>
            <a:ext cx="7072500" cy="4083900"/>
          </a:xfrm>
          <a:prstGeom prst="rect">
            <a:avLst/>
          </a:prstGeom>
        </p:spPr>
        <p:txBody>
          <a:bodyPr spcFirstLastPara="1" wrap="square" lIns="112625" tIns="112625" rIns="112625" bIns="1126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58711" y="6556625"/>
            <a:ext cx="7072500" cy="2705400"/>
          </a:xfrm>
          <a:prstGeom prst="rect">
            <a:avLst/>
          </a:prstGeom>
        </p:spPr>
        <p:txBody>
          <a:bodyPr spcFirstLastPara="1" wrap="square" lIns="112625" tIns="112625" rIns="112625" bIns="112625" anchor="t" anchorCtr="0">
            <a:normAutofit/>
          </a:bodyPr>
          <a:lstStyle>
            <a:lvl1pPr marL="457200" lvl="0" indent="-37465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3655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spcFirstLastPara="1" wrap="square" lIns="112625" tIns="112625" rIns="112625" bIns="1126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spcFirstLastPara="1" wrap="square" lIns="112625" tIns="112625" rIns="112625" bIns="1126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FAULT">
  <p:cSld name="DEFAULT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sldNum" idx="12"/>
          </p:nvPr>
        </p:nvSpPr>
        <p:spPr>
          <a:xfrm>
            <a:off x="7102135" y="9879685"/>
            <a:ext cx="455400" cy="819000"/>
          </a:xfrm>
          <a:prstGeom prst="rect">
            <a:avLst/>
          </a:prstGeom>
        </p:spPr>
        <p:txBody>
          <a:bodyPr spcFirstLastPara="1" wrap="square" lIns="112625" tIns="112625" rIns="112625" bIns="112625" anchor="t" anchorCtr="0">
            <a:normAutofit/>
          </a:bodyPr>
          <a:lstStyle>
            <a:lvl1pPr lvl="0" algn="r" rtl="0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1pPr>
            <a:lvl2pPr lvl="1" algn="r" rtl="0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2pPr>
            <a:lvl3pPr lvl="2" algn="r" rtl="0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3pPr>
            <a:lvl4pPr lvl="3" algn="r" rtl="0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4pPr>
            <a:lvl5pPr lvl="4" algn="r" rtl="0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5pPr>
            <a:lvl6pPr lvl="5" algn="r" rtl="0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6pPr>
            <a:lvl7pPr lvl="6" algn="r" rtl="0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7pPr>
            <a:lvl8pPr lvl="7" algn="r" rtl="0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8pPr>
            <a:lvl9pPr lvl="8" algn="r" rtl="0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58711" y="4473766"/>
            <a:ext cx="7072500" cy="1750500"/>
          </a:xfrm>
          <a:prstGeom prst="rect">
            <a:avLst/>
          </a:prstGeom>
        </p:spPr>
        <p:txBody>
          <a:bodyPr spcFirstLastPara="1" wrap="square" lIns="112625" tIns="112625" rIns="112625" bIns="1126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spcFirstLastPara="1" wrap="square" lIns="112625" tIns="112625" rIns="112625" bIns="1126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58711" y="925652"/>
            <a:ext cx="7072500" cy="1191600"/>
          </a:xfrm>
          <a:prstGeom prst="rect">
            <a:avLst/>
          </a:prstGeom>
        </p:spPr>
        <p:txBody>
          <a:bodyPr spcFirstLastPara="1" wrap="square" lIns="112625" tIns="112625" rIns="112625" bIns="1126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58711" y="2397147"/>
            <a:ext cx="7072500" cy="7106100"/>
          </a:xfrm>
          <a:prstGeom prst="rect">
            <a:avLst/>
          </a:prstGeom>
        </p:spPr>
        <p:txBody>
          <a:bodyPr spcFirstLastPara="1" wrap="square" lIns="112625" tIns="112625" rIns="112625" bIns="112625" anchor="t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spcFirstLastPara="1" wrap="square" lIns="112625" tIns="112625" rIns="112625" bIns="1126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58711" y="925652"/>
            <a:ext cx="7072500" cy="1191600"/>
          </a:xfrm>
          <a:prstGeom prst="rect">
            <a:avLst/>
          </a:prstGeom>
        </p:spPr>
        <p:txBody>
          <a:bodyPr spcFirstLastPara="1" wrap="square" lIns="112625" tIns="112625" rIns="112625" bIns="1126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58711" y="2397147"/>
            <a:ext cx="3320100" cy="7106100"/>
          </a:xfrm>
          <a:prstGeom prst="rect">
            <a:avLst/>
          </a:prstGeom>
        </p:spPr>
        <p:txBody>
          <a:bodyPr spcFirstLastPara="1" wrap="square" lIns="112625" tIns="112625" rIns="112625" bIns="112625" anchor="t" anchorCtr="0">
            <a:norm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010895" y="2397147"/>
            <a:ext cx="3320100" cy="7106100"/>
          </a:xfrm>
          <a:prstGeom prst="rect">
            <a:avLst/>
          </a:prstGeom>
        </p:spPr>
        <p:txBody>
          <a:bodyPr spcFirstLastPara="1" wrap="square" lIns="112625" tIns="112625" rIns="112625" bIns="112625" anchor="t" anchorCtr="0">
            <a:norm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spcFirstLastPara="1" wrap="square" lIns="112625" tIns="112625" rIns="112625" bIns="1126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58711" y="925652"/>
            <a:ext cx="7072500" cy="1191600"/>
          </a:xfrm>
          <a:prstGeom prst="rect">
            <a:avLst/>
          </a:prstGeom>
        </p:spPr>
        <p:txBody>
          <a:bodyPr spcFirstLastPara="1" wrap="square" lIns="112625" tIns="112625" rIns="112625" bIns="1126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spcFirstLastPara="1" wrap="square" lIns="112625" tIns="112625" rIns="112625" bIns="1126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58711" y="1155647"/>
            <a:ext cx="2330700" cy="1571700"/>
          </a:xfrm>
          <a:prstGeom prst="rect">
            <a:avLst/>
          </a:prstGeom>
        </p:spPr>
        <p:txBody>
          <a:bodyPr spcFirstLastPara="1" wrap="square" lIns="112625" tIns="112625" rIns="112625" bIns="1126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58711" y="2890367"/>
            <a:ext cx="2330700" cy="6612900"/>
          </a:xfrm>
          <a:prstGeom prst="rect">
            <a:avLst/>
          </a:prstGeom>
        </p:spPr>
        <p:txBody>
          <a:bodyPr spcFirstLastPara="1" wrap="square" lIns="112625" tIns="112625" rIns="112625" bIns="1126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spcFirstLastPara="1" wrap="square" lIns="112625" tIns="112625" rIns="112625" bIns="1126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06908" y="936312"/>
            <a:ext cx="5285400" cy="8509200"/>
          </a:xfrm>
          <a:prstGeom prst="rect">
            <a:avLst/>
          </a:prstGeom>
        </p:spPr>
        <p:txBody>
          <a:bodyPr spcFirstLastPara="1" wrap="square" lIns="112625" tIns="112625" rIns="112625" bIns="1126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spcFirstLastPara="1" wrap="square" lIns="112625" tIns="112625" rIns="112625" bIns="1126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94763" y="-260"/>
            <a:ext cx="3794700" cy="10698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2625" tIns="112625" rIns="112625" bIns="1126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20365" y="2565003"/>
            <a:ext cx="3357300" cy="3083400"/>
          </a:xfrm>
          <a:prstGeom prst="rect">
            <a:avLst/>
          </a:prstGeom>
        </p:spPr>
        <p:txBody>
          <a:bodyPr spcFirstLastPara="1" wrap="square" lIns="112625" tIns="112625" rIns="112625" bIns="1126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1pPr>
            <a:lvl2pPr lvl="1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2pPr>
            <a:lvl3pPr lvl="2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3pPr>
            <a:lvl4pPr lvl="3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4pPr>
            <a:lvl5pPr lvl="4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5pPr>
            <a:lvl6pPr lvl="5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6pPr>
            <a:lvl7pPr lvl="6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7pPr>
            <a:lvl8pPr lvl="7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8pPr>
            <a:lvl9pPr lvl="8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20365" y="5830393"/>
            <a:ext cx="3357300" cy="2569200"/>
          </a:xfrm>
          <a:prstGeom prst="rect">
            <a:avLst/>
          </a:prstGeom>
        </p:spPr>
        <p:txBody>
          <a:bodyPr spcFirstLastPara="1" wrap="square" lIns="112625" tIns="112625" rIns="112625" bIns="1126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099788" y="1506075"/>
            <a:ext cx="3184800" cy="7686000"/>
          </a:xfrm>
          <a:prstGeom prst="rect">
            <a:avLst/>
          </a:prstGeom>
        </p:spPr>
        <p:txBody>
          <a:bodyPr spcFirstLastPara="1" wrap="square" lIns="112625" tIns="112625" rIns="112625" bIns="112625" anchor="ctr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spcFirstLastPara="1" wrap="square" lIns="112625" tIns="112625" rIns="112625" bIns="1126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58711" y="8799592"/>
            <a:ext cx="4979100" cy="1258200"/>
          </a:xfrm>
          <a:prstGeom prst="rect">
            <a:avLst/>
          </a:prstGeom>
        </p:spPr>
        <p:txBody>
          <a:bodyPr spcFirstLastPara="1" wrap="square" lIns="112625" tIns="112625" rIns="112625" bIns="1126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spcFirstLastPara="1" wrap="square" lIns="112625" tIns="112625" rIns="112625" bIns="1126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8711" y="925652"/>
            <a:ext cx="7072500" cy="119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2625" tIns="112625" rIns="112625" bIns="1126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58711" y="2397147"/>
            <a:ext cx="7072500" cy="710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2625" tIns="112625" rIns="112625" bIns="112625" anchor="t" anchorCtr="0">
            <a:normAutofit/>
          </a:bodyPr>
          <a:lstStyle>
            <a:lvl1pPr marL="457200" lvl="0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2625" tIns="112625" rIns="112625" bIns="112625" anchor="ctr" anchorCtr="0">
            <a:normAutofit/>
          </a:bodyPr>
          <a:lstStyle>
            <a:lvl1pPr lvl="0" algn="r">
              <a:buNone/>
              <a:defRPr sz="1100">
                <a:solidFill>
                  <a:schemeClr val="dk2"/>
                </a:solidFill>
              </a:defRPr>
            </a:lvl1pPr>
            <a:lvl2pPr lvl="1" algn="r">
              <a:buNone/>
              <a:defRPr sz="1100">
                <a:solidFill>
                  <a:schemeClr val="dk2"/>
                </a:solidFill>
              </a:defRPr>
            </a:lvl2pPr>
            <a:lvl3pPr lvl="2" algn="r">
              <a:buNone/>
              <a:defRPr sz="1100">
                <a:solidFill>
                  <a:schemeClr val="dk2"/>
                </a:solidFill>
              </a:defRPr>
            </a:lvl3pPr>
            <a:lvl4pPr lvl="3" algn="r">
              <a:buNone/>
              <a:defRPr sz="1100">
                <a:solidFill>
                  <a:schemeClr val="dk2"/>
                </a:solidFill>
              </a:defRPr>
            </a:lvl4pPr>
            <a:lvl5pPr lvl="4" algn="r">
              <a:buNone/>
              <a:defRPr sz="1100">
                <a:solidFill>
                  <a:schemeClr val="dk2"/>
                </a:solidFill>
              </a:defRPr>
            </a:lvl5pPr>
            <a:lvl6pPr lvl="5" algn="r">
              <a:buNone/>
              <a:defRPr sz="1100">
                <a:solidFill>
                  <a:schemeClr val="dk2"/>
                </a:solidFill>
              </a:defRPr>
            </a:lvl6pPr>
            <a:lvl7pPr lvl="6" algn="r">
              <a:buNone/>
              <a:defRPr sz="1100">
                <a:solidFill>
                  <a:schemeClr val="dk2"/>
                </a:solidFill>
              </a:defRPr>
            </a:lvl7pPr>
            <a:lvl8pPr lvl="7" algn="r">
              <a:buNone/>
              <a:defRPr sz="1100">
                <a:solidFill>
                  <a:schemeClr val="dk2"/>
                </a:solidFill>
              </a:defRPr>
            </a:lvl8pPr>
            <a:lvl9pPr lvl="8" algn="r">
              <a:buNone/>
              <a:defRPr sz="11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>
            <a:spLocks noGrp="1"/>
          </p:cNvSpPr>
          <p:nvPr>
            <p:ph type="title"/>
          </p:nvPr>
        </p:nvSpPr>
        <p:spPr>
          <a:xfrm>
            <a:off x="258711" y="925652"/>
            <a:ext cx="7072500" cy="1191600"/>
          </a:xfrm>
          <a:prstGeom prst="rect">
            <a:avLst/>
          </a:prstGeom>
        </p:spPr>
        <p:txBody>
          <a:bodyPr spcFirstLastPara="1" wrap="square" lIns="112625" tIns="112625" rIns="112625" bIns="1126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6666"/>
              <a:buFont typeface="Arial"/>
              <a:buNone/>
            </a:pPr>
            <a:r>
              <a:rPr lang="en" sz="3000" b="1" u="sng">
                <a:latin typeface="Helvetica Neue"/>
                <a:ea typeface="Helvetica Neue"/>
                <a:cs typeface="Helvetica Neue"/>
                <a:sym typeface="Helvetica Neue"/>
              </a:rPr>
              <a:t>Before and After:</a:t>
            </a:r>
            <a:endParaRPr sz="3000" b="1" u="sng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body" idx="1"/>
          </p:nvPr>
        </p:nvSpPr>
        <p:spPr>
          <a:xfrm>
            <a:off x="258711" y="2397147"/>
            <a:ext cx="7072500" cy="7106100"/>
          </a:xfrm>
          <a:prstGeom prst="rect">
            <a:avLst/>
          </a:prstGeom>
        </p:spPr>
        <p:txBody>
          <a:bodyPr spcFirstLastPara="1" wrap="square" lIns="112625" tIns="112625" rIns="112625" bIns="1126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 b="1">
                <a:solidFill>
                  <a:srgbClr val="0E101A"/>
                </a:solidFill>
              </a:rPr>
              <a:t>What did you think would happen when you planted the seeds? Write down your ideas before you start the virtual experiment.</a:t>
            </a:r>
            <a:endParaRPr sz="1700" b="1">
              <a:solidFill>
                <a:srgbClr val="0E101A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4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4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4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 b="1">
                <a:solidFill>
                  <a:srgbClr val="0E101A"/>
                </a:solidFill>
              </a:rPr>
              <a:t>What happened during the experiment? Did the seeds grow the way you expected? Describe what you observed.</a:t>
            </a:r>
            <a:endParaRPr sz="1700" b="1">
              <a:solidFill>
                <a:srgbClr val="0E101A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400"/>
              </a:spcAft>
              <a:buNone/>
            </a:pPr>
            <a:endParaRPr/>
          </a:p>
        </p:txBody>
      </p:sp>
      <p:pic>
        <p:nvPicPr>
          <p:cNvPr id="58" name="Google Shape;58;p14" descr="preencoded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7589525" cy="1524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4"/>
          <p:cNvPicPr preferRelativeResize="0"/>
          <p:nvPr/>
        </p:nvPicPr>
        <p:blipFill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87891" y="759079"/>
            <a:ext cx="1524724" cy="1524724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4"/>
          <p:cNvSpPr/>
          <p:nvPr/>
        </p:nvSpPr>
        <p:spPr>
          <a:xfrm>
            <a:off x="426175" y="3316075"/>
            <a:ext cx="6259200" cy="1524600"/>
          </a:xfrm>
          <a:prstGeom prst="rect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4"/>
          <p:cNvSpPr/>
          <p:nvPr/>
        </p:nvSpPr>
        <p:spPr>
          <a:xfrm>
            <a:off x="426175" y="6247800"/>
            <a:ext cx="6259200" cy="1524600"/>
          </a:xfrm>
          <a:prstGeom prst="rect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92426" y="1599300"/>
            <a:ext cx="6462600" cy="1137900"/>
          </a:xfrm>
          <a:prstGeom prst="rect">
            <a:avLst/>
          </a:prstGeom>
        </p:spPr>
        <p:txBody>
          <a:bodyPr spcFirstLastPara="1" wrap="square" lIns="112625" tIns="112625" rIns="112625" bIns="1126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b="1" u="sng">
                <a:solidFill>
                  <a:srgbClr val="0E101A"/>
                </a:solidFill>
              </a:rPr>
              <a:t>Blossoming Whispers: A Plant's Life cycle Journey</a:t>
            </a:r>
            <a:endParaRPr sz="4600" u="sng"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87486" y="3168672"/>
            <a:ext cx="7072500" cy="7106100"/>
          </a:xfrm>
          <a:prstGeom prst="rect">
            <a:avLst/>
          </a:prstGeom>
        </p:spPr>
        <p:txBody>
          <a:bodyPr spcFirstLastPara="1" wrap="square" lIns="112625" tIns="112625" rIns="112625" bIns="1126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rgbClr val="0E101A"/>
                </a:solidFill>
              </a:rPr>
              <a:t>In a world of soil and sun so bright,</a:t>
            </a:r>
            <a:endParaRPr sz="2000">
              <a:solidFill>
                <a:srgbClr val="0E101A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rgbClr val="0E101A"/>
                </a:solidFill>
              </a:rPr>
              <a:t>A tiny___takes its flight.</a:t>
            </a:r>
            <a:endParaRPr sz="2000">
              <a:solidFill>
                <a:srgbClr val="0E101A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rgbClr val="0E101A"/>
                </a:solidFill>
              </a:rPr>
              <a:t>A seed so small, a dream to be,</a:t>
            </a:r>
            <a:endParaRPr sz="2000">
              <a:solidFill>
                <a:srgbClr val="0E101A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E101A"/>
                </a:solidFill>
              </a:rPr>
              <a:t>It holds the secret of what it'll be.</a:t>
            </a:r>
            <a:endParaRPr sz="2000">
              <a:solidFill>
                <a:srgbClr val="0E101A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000">
              <a:solidFill>
                <a:srgbClr val="0E101A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rgbClr val="0E101A"/>
                </a:solidFill>
              </a:rPr>
              <a:t>With a drop of rain, a spark of morn,</a:t>
            </a:r>
            <a:endParaRPr sz="2000">
              <a:solidFill>
                <a:srgbClr val="0E101A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rgbClr val="0E101A"/>
                </a:solidFill>
              </a:rPr>
              <a:t>The__________awakens, newly born.</a:t>
            </a:r>
            <a:endParaRPr sz="2000">
              <a:solidFill>
                <a:srgbClr val="0E101A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rgbClr val="0E101A"/>
                </a:solidFill>
              </a:rPr>
              <a:t>Roots reaching down, a shoot to the skies,</a:t>
            </a:r>
            <a:endParaRPr sz="2000">
              <a:solidFill>
                <a:srgbClr val="0E101A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E101A"/>
                </a:solidFill>
              </a:rPr>
              <a:t>A miracle unfolding before our eyes.</a:t>
            </a:r>
            <a:endParaRPr sz="2000">
              <a:solidFill>
                <a:srgbClr val="0E101A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000">
              <a:solidFill>
                <a:srgbClr val="0E101A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rgbClr val="0E101A"/>
                </a:solidFill>
              </a:rPr>
              <a:t>A </a:t>
            </a:r>
            <a:r>
              <a:rPr lang="en" sz="2000" b="1">
                <a:solidFill>
                  <a:srgbClr val="0E101A"/>
                </a:solidFill>
              </a:rPr>
              <a:t>_________</a:t>
            </a:r>
            <a:r>
              <a:rPr lang="en" sz="2000">
                <a:solidFill>
                  <a:srgbClr val="0E101A"/>
                </a:solidFill>
              </a:rPr>
              <a:t>emerges, leaves unfold,</a:t>
            </a:r>
            <a:endParaRPr sz="2000">
              <a:solidFill>
                <a:srgbClr val="0E101A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rgbClr val="0E101A"/>
                </a:solidFill>
              </a:rPr>
              <a:t>In the tale of life, a story told.</a:t>
            </a:r>
            <a:endParaRPr sz="2000">
              <a:solidFill>
                <a:srgbClr val="0E101A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rgbClr val="0E101A"/>
                </a:solidFill>
              </a:rPr>
              <a:t>From tender stem to growing height,</a:t>
            </a:r>
            <a:endParaRPr sz="2000">
              <a:solidFill>
                <a:srgbClr val="0E101A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E101A"/>
                </a:solidFill>
              </a:rPr>
              <a:t>A journey to the sun's warm light.</a:t>
            </a:r>
            <a:endParaRPr sz="2000">
              <a:solidFill>
                <a:srgbClr val="0E101A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000">
              <a:solidFill>
                <a:srgbClr val="0E101A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rgbClr val="0E101A"/>
                </a:solidFill>
              </a:rPr>
              <a:t>From green to lush, a journey so pure,</a:t>
            </a:r>
            <a:endParaRPr sz="2000">
              <a:solidFill>
                <a:srgbClr val="0E101A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 b="1">
                <a:solidFill>
                  <a:srgbClr val="0E101A"/>
                </a:solidFill>
              </a:rPr>
              <a:t>______________</a:t>
            </a:r>
            <a:r>
              <a:rPr lang="en" sz="2000">
                <a:solidFill>
                  <a:srgbClr val="0E101A"/>
                </a:solidFill>
              </a:rPr>
              <a:t>, steadfast and sure.</a:t>
            </a:r>
            <a:endParaRPr sz="2000">
              <a:solidFill>
                <a:srgbClr val="0E101A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rgbClr val="0E101A"/>
                </a:solidFill>
              </a:rPr>
              <a:t>In nature's embrace, a transformation,</a:t>
            </a:r>
            <a:endParaRPr sz="2000">
              <a:solidFill>
                <a:srgbClr val="0E101A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rgbClr val="0E101A"/>
                </a:solidFill>
              </a:rPr>
              <a:t>A life's masterpiece, a vibrant creation.</a:t>
            </a:r>
            <a:endParaRPr sz="2000">
              <a:solidFill>
                <a:srgbClr val="0E101A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400"/>
              </a:spcAft>
              <a:buNone/>
            </a:pPr>
            <a:endParaRPr/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6074" y="2811774"/>
            <a:ext cx="913175" cy="91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5"/>
          <p:cNvPicPr preferRelativeResize="0"/>
          <p:nvPr/>
        </p:nvPicPr>
        <p:blipFill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62950" y="3235925"/>
            <a:ext cx="913175" cy="91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5"/>
          <p:cNvPicPr preferRelativeResize="0"/>
          <p:nvPr/>
        </p:nvPicPr>
        <p:blipFill>
          <a:blip r:embed="rId5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06097" y="5267772"/>
            <a:ext cx="1070025" cy="1070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6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485" y="7890797"/>
            <a:ext cx="1287800" cy="1287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7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8696" y="4488171"/>
            <a:ext cx="1013475" cy="101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5"/>
          <p:cNvPicPr preferRelativeResize="0"/>
          <p:nvPr/>
        </p:nvPicPr>
        <p:blipFill>
          <a:blip r:embed="rId8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62950" y="7421300"/>
            <a:ext cx="1137900" cy="1137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5" descr="preencoded.pn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0" y="0"/>
            <a:ext cx="7589525" cy="1524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188</Words>
  <Application>Microsoft Office PowerPoint</Application>
  <PresentationFormat>Custom</PresentationFormat>
  <Paragraphs>27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Assistant</vt:lpstr>
      <vt:lpstr>Arial</vt:lpstr>
      <vt:lpstr>Helvetica Neue</vt:lpstr>
      <vt:lpstr>Simple Light</vt:lpstr>
      <vt:lpstr>Before and After: </vt:lpstr>
      <vt:lpstr>Blossoming Whispers: A Plant's Life cycle Journey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Before and After: </dc:title>
  <cp:lastModifiedBy>Himanshi Varshney</cp:lastModifiedBy>
  <cp:revision>1</cp:revision>
  <dcterms:modified xsi:type="dcterms:W3CDTF">2023-08-29T06:06:25Z</dcterms:modified>
</cp:coreProperties>
</file>