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71" r:id="rId4"/>
    <p:sldMasterId id="2147483672" r:id="rId5"/>
  </p:sldMasterIdLst>
  <p:notesMasterIdLst>
    <p:notesMasterId r:id="rId6"/>
  </p:notesMasterIdLst>
  <p:sldIdLst>
    <p:sldId id="256" r:id="rId7"/>
    <p:sldId id="257" r:id="rId8"/>
    <p:sldId id="258" r:id="rId9"/>
    <p:sldId id="259" r:id="rId10"/>
    <p:sldId id="260" r:id="rId11"/>
  </p:sldIdLst>
  <p:sldSz cy="10698475" cx="7589525"/>
  <p:notesSz cx="6858000" cy="9144000"/>
  <p:embeddedFontLst>
    <p:embeddedFont>
      <p:font typeface="Roboto"/>
      <p:regular r:id="rId12"/>
      <p:bold r:id="rId13"/>
      <p:italic r:id="rId14"/>
      <p:boldItalic r:id="rId15"/>
    </p:embeddedFont>
    <p:embeddedFont>
      <p:font typeface="Assistant"/>
      <p:regular r:id="rId16"/>
      <p:bold r:id="rId17"/>
    </p:embeddedFont>
    <p:embeddedFont>
      <p:font typeface="Helvetica Neue Light"/>
      <p:regular r:id="rId18"/>
      <p:bold r:id="rId19"/>
      <p:italic r:id="rId20"/>
      <p:boldItalic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370">
          <p15:clr>
            <a:srgbClr val="A4A3A4"/>
          </p15:clr>
        </p15:guide>
        <p15:guide id="2" pos="239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370" orient="horz"/>
        <p:guide pos="239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HelveticaNeueLight-italic.fntdata"/><Relationship Id="rId11" Type="http://schemas.openxmlformats.org/officeDocument/2006/relationships/slide" Target="slides/slide5.xml"/><Relationship Id="rId10" Type="http://schemas.openxmlformats.org/officeDocument/2006/relationships/slide" Target="slides/slide4.xml"/><Relationship Id="rId21" Type="http://schemas.openxmlformats.org/officeDocument/2006/relationships/font" Target="fonts/HelveticaNeueLight-boldItalic.fntdata"/><Relationship Id="rId13" Type="http://schemas.openxmlformats.org/officeDocument/2006/relationships/font" Target="fonts/Roboto-bold.fntdata"/><Relationship Id="rId12" Type="http://schemas.openxmlformats.org/officeDocument/2006/relationships/font" Target="fonts/Roboto-regular.fntdata"/><Relationship Id="rId1" Type="http://schemas.openxmlformats.org/officeDocument/2006/relationships/theme" Target="theme/theme3.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5" Type="http://schemas.openxmlformats.org/officeDocument/2006/relationships/font" Target="fonts/Roboto-boldItalic.fntdata"/><Relationship Id="rId14" Type="http://schemas.openxmlformats.org/officeDocument/2006/relationships/font" Target="fonts/Roboto-italic.fntdata"/><Relationship Id="rId17" Type="http://schemas.openxmlformats.org/officeDocument/2006/relationships/font" Target="fonts/Assistant-bold.fntdata"/><Relationship Id="rId16" Type="http://schemas.openxmlformats.org/officeDocument/2006/relationships/font" Target="fonts/Assistant-regular.fntdata"/><Relationship Id="rId5" Type="http://schemas.openxmlformats.org/officeDocument/2006/relationships/slideMaster" Target="slideMasters/slideMaster2.xml"/><Relationship Id="rId19" Type="http://schemas.openxmlformats.org/officeDocument/2006/relationships/font" Target="fonts/HelveticaNeueLight-bold.fntdata"/><Relationship Id="rId6" Type="http://schemas.openxmlformats.org/officeDocument/2006/relationships/notesMaster" Target="notesMasters/notesMaster1.xml"/><Relationship Id="rId18" Type="http://schemas.openxmlformats.org/officeDocument/2006/relationships/font" Target="fonts/HelveticaNeueLight-regular.fntdata"/><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13052" y="685800"/>
            <a:ext cx="24327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1c25d1bbf8e_0_110:notes"/>
          <p:cNvSpPr/>
          <p:nvPr>
            <p:ph idx="2" type="sldImg"/>
          </p:nvPr>
        </p:nvSpPr>
        <p:spPr>
          <a:xfrm>
            <a:off x="577296" y="1844168"/>
            <a:ext cx="4709700" cy="49794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9" name="Google Shape;99;g1c25d1bbf8e_0_110:notes"/>
          <p:cNvSpPr txBox="1"/>
          <p:nvPr>
            <p:ph idx="1" type="body"/>
          </p:nvPr>
        </p:nvSpPr>
        <p:spPr>
          <a:xfrm>
            <a:off x="586432" y="7100047"/>
            <a:ext cx="4691400" cy="58092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0" name="Google Shape;100;g1c25d1bbf8e_0_110:notes"/>
          <p:cNvSpPr txBox="1"/>
          <p:nvPr>
            <p:ph idx="12" type="sldNum"/>
          </p:nvPr>
        </p:nvSpPr>
        <p:spPr>
          <a:xfrm>
            <a:off x="3321759" y="14013117"/>
            <a:ext cx="2541300" cy="7401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21e911eec69_0_13:notes"/>
          <p:cNvSpPr/>
          <p:nvPr>
            <p:ph idx="2" type="sldImg"/>
          </p:nvPr>
        </p:nvSpPr>
        <p:spPr>
          <a:xfrm>
            <a:off x="577296" y="1844168"/>
            <a:ext cx="4709700" cy="49794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3" name="Google Shape;113;g21e911eec69_0_13:notes"/>
          <p:cNvSpPr txBox="1"/>
          <p:nvPr>
            <p:ph idx="1" type="body"/>
          </p:nvPr>
        </p:nvSpPr>
        <p:spPr>
          <a:xfrm>
            <a:off x="586432" y="7100047"/>
            <a:ext cx="4691400" cy="58092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4" name="Google Shape;114;g21e911eec69_0_13:notes"/>
          <p:cNvSpPr txBox="1"/>
          <p:nvPr>
            <p:ph idx="12" type="sldNum"/>
          </p:nvPr>
        </p:nvSpPr>
        <p:spPr>
          <a:xfrm>
            <a:off x="3321759" y="14013117"/>
            <a:ext cx="2541300" cy="7401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22de66da38f_0_47:notes"/>
          <p:cNvSpPr/>
          <p:nvPr>
            <p:ph idx="2" type="sldImg"/>
          </p:nvPr>
        </p:nvSpPr>
        <p:spPr>
          <a:xfrm>
            <a:off x="577296" y="1844168"/>
            <a:ext cx="4709700" cy="49794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3" name="Google Shape;123;g22de66da38f_0_47:notes"/>
          <p:cNvSpPr txBox="1"/>
          <p:nvPr>
            <p:ph idx="1" type="body"/>
          </p:nvPr>
        </p:nvSpPr>
        <p:spPr>
          <a:xfrm>
            <a:off x="586432" y="7100047"/>
            <a:ext cx="4691400" cy="58092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4" name="Google Shape;124;g22de66da38f_0_47:notes"/>
          <p:cNvSpPr txBox="1"/>
          <p:nvPr>
            <p:ph idx="12" type="sldNum"/>
          </p:nvPr>
        </p:nvSpPr>
        <p:spPr>
          <a:xfrm>
            <a:off x="3321759" y="14013117"/>
            <a:ext cx="2541300" cy="7401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22de66da38f_0_22:notes"/>
          <p:cNvSpPr/>
          <p:nvPr>
            <p:ph idx="2" type="sldImg"/>
          </p:nvPr>
        </p:nvSpPr>
        <p:spPr>
          <a:xfrm>
            <a:off x="577296" y="1844168"/>
            <a:ext cx="4709700" cy="49794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2" name="Google Shape;132;g22de66da38f_0_22:notes"/>
          <p:cNvSpPr txBox="1"/>
          <p:nvPr>
            <p:ph idx="1" type="body"/>
          </p:nvPr>
        </p:nvSpPr>
        <p:spPr>
          <a:xfrm>
            <a:off x="586432" y="7100047"/>
            <a:ext cx="4691400" cy="58092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3" name="Google Shape;133;g22de66da38f_0_22:notes"/>
          <p:cNvSpPr txBox="1"/>
          <p:nvPr>
            <p:ph idx="12" type="sldNum"/>
          </p:nvPr>
        </p:nvSpPr>
        <p:spPr>
          <a:xfrm>
            <a:off x="3321759" y="14013117"/>
            <a:ext cx="2541300" cy="7401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g22de66da38f_0_29:notes"/>
          <p:cNvSpPr/>
          <p:nvPr>
            <p:ph idx="2" type="sldImg"/>
          </p:nvPr>
        </p:nvSpPr>
        <p:spPr>
          <a:xfrm>
            <a:off x="577296" y="1844168"/>
            <a:ext cx="4709700" cy="49794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1" name="Google Shape;141;g22de66da38f_0_29:notes"/>
          <p:cNvSpPr txBox="1"/>
          <p:nvPr>
            <p:ph idx="1" type="body"/>
          </p:nvPr>
        </p:nvSpPr>
        <p:spPr>
          <a:xfrm>
            <a:off x="586432" y="7100047"/>
            <a:ext cx="4691400" cy="58092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2" name="Google Shape;142;g22de66da38f_0_29:notes"/>
          <p:cNvSpPr txBox="1"/>
          <p:nvPr>
            <p:ph idx="12" type="sldNum"/>
          </p:nvPr>
        </p:nvSpPr>
        <p:spPr>
          <a:xfrm>
            <a:off x="3321759" y="14013117"/>
            <a:ext cx="2541300" cy="7401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58718" y="1548715"/>
            <a:ext cx="7072200" cy="42693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58711" y="5894977"/>
            <a:ext cx="7072200" cy="1648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032145" y="9699486"/>
            <a:ext cx="455400" cy="818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58711" y="2300739"/>
            <a:ext cx="7072200" cy="40842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58711" y="6556625"/>
            <a:ext cx="7072200" cy="27057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032145" y="9699486"/>
            <a:ext cx="455400" cy="818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032145" y="9699486"/>
            <a:ext cx="455400" cy="818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54" name="Shape 54"/>
        <p:cNvGrpSpPr/>
        <p:nvPr/>
      </p:nvGrpSpPr>
      <p:grpSpPr>
        <a:xfrm>
          <a:off x="0" y="0"/>
          <a:ext cx="0" cy="0"/>
          <a:chOff x="0" y="0"/>
          <a:chExt cx="0" cy="0"/>
        </a:xfrm>
      </p:grpSpPr>
      <p:sp>
        <p:nvSpPr>
          <p:cNvPr id="55" name="Google Shape;55;p14"/>
          <p:cNvSpPr txBox="1"/>
          <p:nvPr>
            <p:ph type="ctrTitle"/>
          </p:nvPr>
        </p:nvSpPr>
        <p:spPr>
          <a:xfrm>
            <a:off x="258718" y="1548715"/>
            <a:ext cx="7072500" cy="4268700"/>
          </a:xfrm>
          <a:prstGeom prst="rect">
            <a:avLst/>
          </a:prstGeom>
        </p:spPr>
        <p:txBody>
          <a:bodyPr anchorCtr="0" anchor="b" bIns="112625" lIns="112625" spcFirstLastPara="1" rIns="112625" wrap="square" tIns="112625">
            <a:normAutofit/>
          </a:bodyPr>
          <a:lstStyle>
            <a:lvl1pPr lvl="0" rtl="0" algn="ctr">
              <a:spcBef>
                <a:spcPts val="0"/>
              </a:spcBef>
              <a:spcAft>
                <a:spcPts val="0"/>
              </a:spcAft>
              <a:buSzPts val="6500"/>
              <a:buNone/>
              <a:defRPr sz="6500"/>
            </a:lvl1pPr>
            <a:lvl2pPr lvl="1" rtl="0" algn="ctr">
              <a:spcBef>
                <a:spcPts val="0"/>
              </a:spcBef>
              <a:spcAft>
                <a:spcPts val="0"/>
              </a:spcAft>
              <a:buSzPts val="6500"/>
              <a:buNone/>
              <a:defRPr sz="6500"/>
            </a:lvl2pPr>
            <a:lvl3pPr lvl="2" rtl="0" algn="ctr">
              <a:spcBef>
                <a:spcPts val="0"/>
              </a:spcBef>
              <a:spcAft>
                <a:spcPts val="0"/>
              </a:spcAft>
              <a:buSzPts val="6500"/>
              <a:buNone/>
              <a:defRPr sz="6500"/>
            </a:lvl3pPr>
            <a:lvl4pPr lvl="3" rtl="0" algn="ctr">
              <a:spcBef>
                <a:spcPts val="0"/>
              </a:spcBef>
              <a:spcAft>
                <a:spcPts val="0"/>
              </a:spcAft>
              <a:buSzPts val="6500"/>
              <a:buNone/>
              <a:defRPr sz="6500"/>
            </a:lvl4pPr>
            <a:lvl5pPr lvl="4" rtl="0" algn="ctr">
              <a:spcBef>
                <a:spcPts val="0"/>
              </a:spcBef>
              <a:spcAft>
                <a:spcPts val="0"/>
              </a:spcAft>
              <a:buSzPts val="6500"/>
              <a:buNone/>
              <a:defRPr sz="6500"/>
            </a:lvl5pPr>
            <a:lvl6pPr lvl="5" rtl="0" algn="ctr">
              <a:spcBef>
                <a:spcPts val="0"/>
              </a:spcBef>
              <a:spcAft>
                <a:spcPts val="0"/>
              </a:spcAft>
              <a:buSzPts val="6500"/>
              <a:buNone/>
              <a:defRPr sz="6500"/>
            </a:lvl6pPr>
            <a:lvl7pPr lvl="6" rtl="0" algn="ctr">
              <a:spcBef>
                <a:spcPts val="0"/>
              </a:spcBef>
              <a:spcAft>
                <a:spcPts val="0"/>
              </a:spcAft>
              <a:buSzPts val="6500"/>
              <a:buNone/>
              <a:defRPr sz="6500"/>
            </a:lvl7pPr>
            <a:lvl8pPr lvl="7" rtl="0" algn="ctr">
              <a:spcBef>
                <a:spcPts val="0"/>
              </a:spcBef>
              <a:spcAft>
                <a:spcPts val="0"/>
              </a:spcAft>
              <a:buSzPts val="6500"/>
              <a:buNone/>
              <a:defRPr sz="6500"/>
            </a:lvl8pPr>
            <a:lvl9pPr lvl="8" rtl="0" algn="ctr">
              <a:spcBef>
                <a:spcPts val="0"/>
              </a:spcBef>
              <a:spcAft>
                <a:spcPts val="0"/>
              </a:spcAft>
              <a:buSzPts val="6500"/>
              <a:buNone/>
              <a:defRPr sz="6500"/>
            </a:lvl9pPr>
          </a:lstStyle>
          <a:p/>
        </p:txBody>
      </p:sp>
      <p:sp>
        <p:nvSpPr>
          <p:cNvPr id="56" name="Google Shape;56;p14"/>
          <p:cNvSpPr txBox="1"/>
          <p:nvPr>
            <p:ph idx="1" type="subTitle"/>
          </p:nvPr>
        </p:nvSpPr>
        <p:spPr>
          <a:xfrm>
            <a:off x="258711" y="5894977"/>
            <a:ext cx="7072500" cy="1648500"/>
          </a:xfrm>
          <a:prstGeom prst="rect">
            <a:avLst/>
          </a:prstGeom>
        </p:spPr>
        <p:txBody>
          <a:bodyPr anchorCtr="0" anchor="t" bIns="112625" lIns="112625" spcFirstLastPara="1" rIns="112625" wrap="square" tIns="112625">
            <a:normAutofit/>
          </a:bodyPr>
          <a:lstStyle>
            <a:lvl1pPr lvl="0" rtl="0" algn="ctr">
              <a:lnSpc>
                <a:spcPct val="100000"/>
              </a:lnSpc>
              <a:spcBef>
                <a:spcPts val="0"/>
              </a:spcBef>
              <a:spcAft>
                <a:spcPts val="0"/>
              </a:spcAft>
              <a:buSzPts val="3400"/>
              <a:buNone/>
              <a:defRPr sz="3400"/>
            </a:lvl1pPr>
            <a:lvl2pPr lvl="1" rtl="0" algn="ctr">
              <a:lnSpc>
                <a:spcPct val="100000"/>
              </a:lnSpc>
              <a:spcBef>
                <a:spcPts val="0"/>
              </a:spcBef>
              <a:spcAft>
                <a:spcPts val="0"/>
              </a:spcAft>
              <a:buSzPts val="3400"/>
              <a:buNone/>
              <a:defRPr sz="3400"/>
            </a:lvl2pPr>
            <a:lvl3pPr lvl="2" rtl="0" algn="ctr">
              <a:lnSpc>
                <a:spcPct val="100000"/>
              </a:lnSpc>
              <a:spcBef>
                <a:spcPts val="0"/>
              </a:spcBef>
              <a:spcAft>
                <a:spcPts val="0"/>
              </a:spcAft>
              <a:buSzPts val="3400"/>
              <a:buNone/>
              <a:defRPr sz="3400"/>
            </a:lvl3pPr>
            <a:lvl4pPr lvl="3" rtl="0" algn="ctr">
              <a:lnSpc>
                <a:spcPct val="100000"/>
              </a:lnSpc>
              <a:spcBef>
                <a:spcPts val="0"/>
              </a:spcBef>
              <a:spcAft>
                <a:spcPts val="0"/>
              </a:spcAft>
              <a:buSzPts val="3400"/>
              <a:buNone/>
              <a:defRPr sz="3400"/>
            </a:lvl4pPr>
            <a:lvl5pPr lvl="4" rtl="0" algn="ctr">
              <a:lnSpc>
                <a:spcPct val="100000"/>
              </a:lnSpc>
              <a:spcBef>
                <a:spcPts val="0"/>
              </a:spcBef>
              <a:spcAft>
                <a:spcPts val="0"/>
              </a:spcAft>
              <a:buSzPts val="3400"/>
              <a:buNone/>
              <a:defRPr sz="3400"/>
            </a:lvl5pPr>
            <a:lvl6pPr lvl="5" rtl="0" algn="ctr">
              <a:lnSpc>
                <a:spcPct val="100000"/>
              </a:lnSpc>
              <a:spcBef>
                <a:spcPts val="0"/>
              </a:spcBef>
              <a:spcAft>
                <a:spcPts val="0"/>
              </a:spcAft>
              <a:buSzPts val="3400"/>
              <a:buNone/>
              <a:defRPr sz="3400"/>
            </a:lvl6pPr>
            <a:lvl7pPr lvl="6" rtl="0" algn="ctr">
              <a:lnSpc>
                <a:spcPct val="100000"/>
              </a:lnSpc>
              <a:spcBef>
                <a:spcPts val="0"/>
              </a:spcBef>
              <a:spcAft>
                <a:spcPts val="0"/>
              </a:spcAft>
              <a:buSzPts val="3400"/>
              <a:buNone/>
              <a:defRPr sz="3400"/>
            </a:lvl7pPr>
            <a:lvl8pPr lvl="7" rtl="0" algn="ctr">
              <a:lnSpc>
                <a:spcPct val="100000"/>
              </a:lnSpc>
              <a:spcBef>
                <a:spcPts val="0"/>
              </a:spcBef>
              <a:spcAft>
                <a:spcPts val="0"/>
              </a:spcAft>
              <a:buSzPts val="3400"/>
              <a:buNone/>
              <a:defRPr sz="3400"/>
            </a:lvl8pPr>
            <a:lvl9pPr lvl="8" rtl="0" algn="ctr">
              <a:lnSpc>
                <a:spcPct val="100000"/>
              </a:lnSpc>
              <a:spcBef>
                <a:spcPts val="0"/>
              </a:spcBef>
              <a:spcAft>
                <a:spcPts val="0"/>
              </a:spcAft>
              <a:buSzPts val="3400"/>
              <a:buNone/>
              <a:defRPr sz="3400"/>
            </a:lvl9pPr>
          </a:lstStyle>
          <a:p/>
        </p:txBody>
      </p:sp>
      <p:sp>
        <p:nvSpPr>
          <p:cNvPr id="57" name="Google Shape;57;p14"/>
          <p:cNvSpPr txBox="1"/>
          <p:nvPr>
            <p:ph idx="12" type="sldNum"/>
          </p:nvPr>
        </p:nvSpPr>
        <p:spPr>
          <a:xfrm>
            <a:off x="7032145" y="9699486"/>
            <a:ext cx="455700" cy="818700"/>
          </a:xfrm>
          <a:prstGeom prst="rect">
            <a:avLst/>
          </a:prstGeom>
        </p:spPr>
        <p:txBody>
          <a:bodyPr anchorCtr="0" anchor="ctr" bIns="112625" lIns="112625" spcFirstLastPara="1" rIns="112625" wrap="square" tIns="1126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58" name="Shape 58"/>
        <p:cNvGrpSpPr/>
        <p:nvPr/>
      </p:nvGrpSpPr>
      <p:grpSpPr>
        <a:xfrm>
          <a:off x="0" y="0"/>
          <a:ext cx="0" cy="0"/>
          <a:chOff x="0" y="0"/>
          <a:chExt cx="0" cy="0"/>
        </a:xfrm>
      </p:grpSpPr>
      <p:sp>
        <p:nvSpPr>
          <p:cNvPr id="59" name="Google Shape;59;p15"/>
          <p:cNvSpPr txBox="1"/>
          <p:nvPr>
            <p:ph type="title"/>
          </p:nvPr>
        </p:nvSpPr>
        <p:spPr>
          <a:xfrm>
            <a:off x="258711" y="4473766"/>
            <a:ext cx="7072500" cy="1750200"/>
          </a:xfrm>
          <a:prstGeom prst="rect">
            <a:avLst/>
          </a:prstGeom>
        </p:spPr>
        <p:txBody>
          <a:bodyPr anchorCtr="0" anchor="ctr" bIns="112625" lIns="112625" spcFirstLastPara="1" rIns="112625" wrap="square" tIns="112625">
            <a:normAutofit/>
          </a:bodyPr>
          <a:lstStyle>
            <a:lvl1pPr lvl="0" rtl="0" algn="ctr">
              <a:spcBef>
                <a:spcPts val="0"/>
              </a:spcBef>
              <a:spcAft>
                <a:spcPts val="0"/>
              </a:spcAft>
              <a:buSzPts val="4500"/>
              <a:buNone/>
              <a:defRPr sz="4500"/>
            </a:lvl1pPr>
            <a:lvl2pPr lvl="1" rtl="0" algn="ctr">
              <a:spcBef>
                <a:spcPts val="0"/>
              </a:spcBef>
              <a:spcAft>
                <a:spcPts val="0"/>
              </a:spcAft>
              <a:buSzPts val="4500"/>
              <a:buNone/>
              <a:defRPr sz="4500"/>
            </a:lvl2pPr>
            <a:lvl3pPr lvl="2" rtl="0" algn="ctr">
              <a:spcBef>
                <a:spcPts val="0"/>
              </a:spcBef>
              <a:spcAft>
                <a:spcPts val="0"/>
              </a:spcAft>
              <a:buSzPts val="4500"/>
              <a:buNone/>
              <a:defRPr sz="4500"/>
            </a:lvl3pPr>
            <a:lvl4pPr lvl="3" rtl="0" algn="ctr">
              <a:spcBef>
                <a:spcPts val="0"/>
              </a:spcBef>
              <a:spcAft>
                <a:spcPts val="0"/>
              </a:spcAft>
              <a:buSzPts val="4500"/>
              <a:buNone/>
              <a:defRPr sz="4500"/>
            </a:lvl4pPr>
            <a:lvl5pPr lvl="4" rtl="0" algn="ctr">
              <a:spcBef>
                <a:spcPts val="0"/>
              </a:spcBef>
              <a:spcAft>
                <a:spcPts val="0"/>
              </a:spcAft>
              <a:buSzPts val="4500"/>
              <a:buNone/>
              <a:defRPr sz="4500"/>
            </a:lvl5pPr>
            <a:lvl6pPr lvl="5" rtl="0" algn="ctr">
              <a:spcBef>
                <a:spcPts val="0"/>
              </a:spcBef>
              <a:spcAft>
                <a:spcPts val="0"/>
              </a:spcAft>
              <a:buSzPts val="4500"/>
              <a:buNone/>
              <a:defRPr sz="4500"/>
            </a:lvl6pPr>
            <a:lvl7pPr lvl="6" rtl="0" algn="ctr">
              <a:spcBef>
                <a:spcPts val="0"/>
              </a:spcBef>
              <a:spcAft>
                <a:spcPts val="0"/>
              </a:spcAft>
              <a:buSzPts val="4500"/>
              <a:buNone/>
              <a:defRPr sz="4500"/>
            </a:lvl7pPr>
            <a:lvl8pPr lvl="7" rtl="0" algn="ctr">
              <a:spcBef>
                <a:spcPts val="0"/>
              </a:spcBef>
              <a:spcAft>
                <a:spcPts val="0"/>
              </a:spcAft>
              <a:buSzPts val="4500"/>
              <a:buNone/>
              <a:defRPr sz="4500"/>
            </a:lvl8pPr>
            <a:lvl9pPr lvl="8" rtl="0" algn="ctr">
              <a:spcBef>
                <a:spcPts val="0"/>
              </a:spcBef>
              <a:spcAft>
                <a:spcPts val="0"/>
              </a:spcAft>
              <a:buSzPts val="4500"/>
              <a:buNone/>
              <a:defRPr sz="4500"/>
            </a:lvl9pPr>
          </a:lstStyle>
          <a:p/>
        </p:txBody>
      </p:sp>
      <p:sp>
        <p:nvSpPr>
          <p:cNvPr id="60" name="Google Shape;60;p15"/>
          <p:cNvSpPr txBox="1"/>
          <p:nvPr>
            <p:ph idx="12" type="sldNum"/>
          </p:nvPr>
        </p:nvSpPr>
        <p:spPr>
          <a:xfrm>
            <a:off x="7032145" y="9699486"/>
            <a:ext cx="455700" cy="818700"/>
          </a:xfrm>
          <a:prstGeom prst="rect">
            <a:avLst/>
          </a:prstGeom>
        </p:spPr>
        <p:txBody>
          <a:bodyPr anchorCtr="0" anchor="ctr" bIns="112625" lIns="112625" spcFirstLastPara="1" rIns="112625" wrap="square" tIns="1126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61" name="Shape 61"/>
        <p:cNvGrpSpPr/>
        <p:nvPr/>
      </p:nvGrpSpPr>
      <p:grpSpPr>
        <a:xfrm>
          <a:off x="0" y="0"/>
          <a:ext cx="0" cy="0"/>
          <a:chOff x="0" y="0"/>
          <a:chExt cx="0" cy="0"/>
        </a:xfrm>
      </p:grpSpPr>
      <p:sp>
        <p:nvSpPr>
          <p:cNvPr id="62" name="Google Shape;62;p16"/>
          <p:cNvSpPr txBox="1"/>
          <p:nvPr>
            <p:ph type="title"/>
          </p:nvPr>
        </p:nvSpPr>
        <p:spPr>
          <a:xfrm>
            <a:off x="258711" y="925652"/>
            <a:ext cx="7072500" cy="1191900"/>
          </a:xfrm>
          <a:prstGeom prst="rect">
            <a:avLst/>
          </a:prstGeom>
        </p:spPr>
        <p:txBody>
          <a:bodyPr anchorCtr="0" anchor="t" bIns="112625" lIns="112625" spcFirstLastPara="1" rIns="112625" wrap="square" tIns="112625">
            <a:normAutofit/>
          </a:bodyPr>
          <a:lstStyle>
            <a:lvl1pPr lvl="0" rtl="0">
              <a:spcBef>
                <a:spcPts val="0"/>
              </a:spcBef>
              <a:spcAft>
                <a:spcPts val="0"/>
              </a:spcAft>
              <a:buSzPts val="3400"/>
              <a:buNone/>
              <a:defRPr/>
            </a:lvl1pPr>
            <a:lvl2pPr lvl="1" rtl="0">
              <a:spcBef>
                <a:spcPts val="0"/>
              </a:spcBef>
              <a:spcAft>
                <a:spcPts val="0"/>
              </a:spcAft>
              <a:buSzPts val="3400"/>
              <a:buNone/>
              <a:defRPr/>
            </a:lvl2pPr>
            <a:lvl3pPr lvl="2" rtl="0">
              <a:spcBef>
                <a:spcPts val="0"/>
              </a:spcBef>
              <a:spcAft>
                <a:spcPts val="0"/>
              </a:spcAft>
              <a:buSzPts val="3400"/>
              <a:buNone/>
              <a:defRPr/>
            </a:lvl3pPr>
            <a:lvl4pPr lvl="3" rtl="0">
              <a:spcBef>
                <a:spcPts val="0"/>
              </a:spcBef>
              <a:spcAft>
                <a:spcPts val="0"/>
              </a:spcAft>
              <a:buSzPts val="3400"/>
              <a:buNone/>
              <a:defRPr/>
            </a:lvl4pPr>
            <a:lvl5pPr lvl="4" rtl="0">
              <a:spcBef>
                <a:spcPts val="0"/>
              </a:spcBef>
              <a:spcAft>
                <a:spcPts val="0"/>
              </a:spcAft>
              <a:buSzPts val="3400"/>
              <a:buNone/>
              <a:defRPr/>
            </a:lvl5pPr>
            <a:lvl6pPr lvl="5" rtl="0">
              <a:spcBef>
                <a:spcPts val="0"/>
              </a:spcBef>
              <a:spcAft>
                <a:spcPts val="0"/>
              </a:spcAft>
              <a:buSzPts val="3400"/>
              <a:buNone/>
              <a:defRPr/>
            </a:lvl6pPr>
            <a:lvl7pPr lvl="6" rtl="0">
              <a:spcBef>
                <a:spcPts val="0"/>
              </a:spcBef>
              <a:spcAft>
                <a:spcPts val="0"/>
              </a:spcAft>
              <a:buSzPts val="3400"/>
              <a:buNone/>
              <a:defRPr/>
            </a:lvl7pPr>
            <a:lvl8pPr lvl="7" rtl="0">
              <a:spcBef>
                <a:spcPts val="0"/>
              </a:spcBef>
              <a:spcAft>
                <a:spcPts val="0"/>
              </a:spcAft>
              <a:buSzPts val="3400"/>
              <a:buNone/>
              <a:defRPr/>
            </a:lvl8pPr>
            <a:lvl9pPr lvl="8" rtl="0">
              <a:spcBef>
                <a:spcPts val="0"/>
              </a:spcBef>
              <a:spcAft>
                <a:spcPts val="0"/>
              </a:spcAft>
              <a:buSzPts val="3400"/>
              <a:buNone/>
              <a:defRPr/>
            </a:lvl9pPr>
          </a:lstStyle>
          <a:p/>
        </p:txBody>
      </p:sp>
      <p:sp>
        <p:nvSpPr>
          <p:cNvPr id="63" name="Google Shape;63;p16"/>
          <p:cNvSpPr txBox="1"/>
          <p:nvPr>
            <p:ph idx="1" type="body"/>
          </p:nvPr>
        </p:nvSpPr>
        <p:spPr>
          <a:xfrm>
            <a:off x="258711" y="2397147"/>
            <a:ext cx="7072500" cy="7106100"/>
          </a:xfrm>
          <a:prstGeom prst="rect">
            <a:avLst/>
          </a:prstGeom>
        </p:spPr>
        <p:txBody>
          <a:bodyPr anchorCtr="0" anchor="t" bIns="112625" lIns="112625" spcFirstLastPara="1" rIns="112625" wrap="square" tIns="112625">
            <a:normAutofit/>
          </a:bodyPr>
          <a:lstStyle>
            <a:lvl1pPr indent="-374650" lvl="0" marL="457200" rtl="0">
              <a:spcBef>
                <a:spcPts val="0"/>
              </a:spcBef>
              <a:spcAft>
                <a:spcPts val="0"/>
              </a:spcAft>
              <a:buSzPts val="2300"/>
              <a:buChar char="●"/>
              <a:defRPr/>
            </a:lvl1pPr>
            <a:lvl2pPr indent="-336550" lvl="1" marL="914400" rtl="0">
              <a:spcBef>
                <a:spcPts val="0"/>
              </a:spcBef>
              <a:spcAft>
                <a:spcPts val="0"/>
              </a:spcAft>
              <a:buSzPts val="1700"/>
              <a:buChar char="○"/>
              <a:defRPr/>
            </a:lvl2pPr>
            <a:lvl3pPr indent="-336550" lvl="2" marL="1371600" rtl="0">
              <a:spcBef>
                <a:spcPts val="0"/>
              </a:spcBef>
              <a:spcAft>
                <a:spcPts val="0"/>
              </a:spcAft>
              <a:buSzPts val="1700"/>
              <a:buChar char="■"/>
              <a:defRPr/>
            </a:lvl3pPr>
            <a:lvl4pPr indent="-336550" lvl="3" marL="1828800" rtl="0">
              <a:spcBef>
                <a:spcPts val="0"/>
              </a:spcBef>
              <a:spcAft>
                <a:spcPts val="0"/>
              </a:spcAft>
              <a:buSzPts val="1700"/>
              <a:buChar char="●"/>
              <a:defRPr/>
            </a:lvl4pPr>
            <a:lvl5pPr indent="-336550" lvl="4" marL="2286000" rtl="0">
              <a:spcBef>
                <a:spcPts val="0"/>
              </a:spcBef>
              <a:spcAft>
                <a:spcPts val="0"/>
              </a:spcAft>
              <a:buSzPts val="1700"/>
              <a:buChar char="○"/>
              <a:defRPr/>
            </a:lvl5pPr>
            <a:lvl6pPr indent="-336550" lvl="5" marL="2743200" rtl="0">
              <a:spcBef>
                <a:spcPts val="0"/>
              </a:spcBef>
              <a:spcAft>
                <a:spcPts val="0"/>
              </a:spcAft>
              <a:buSzPts val="1700"/>
              <a:buChar char="■"/>
              <a:defRPr/>
            </a:lvl6pPr>
            <a:lvl7pPr indent="-336550" lvl="6" marL="3200400" rtl="0">
              <a:spcBef>
                <a:spcPts val="0"/>
              </a:spcBef>
              <a:spcAft>
                <a:spcPts val="0"/>
              </a:spcAft>
              <a:buSzPts val="1700"/>
              <a:buChar char="●"/>
              <a:defRPr/>
            </a:lvl7pPr>
            <a:lvl8pPr indent="-336550" lvl="7" marL="3657600" rtl="0">
              <a:spcBef>
                <a:spcPts val="0"/>
              </a:spcBef>
              <a:spcAft>
                <a:spcPts val="0"/>
              </a:spcAft>
              <a:buSzPts val="1700"/>
              <a:buChar char="○"/>
              <a:defRPr/>
            </a:lvl8pPr>
            <a:lvl9pPr indent="-336550" lvl="8" marL="4114800" rtl="0">
              <a:spcBef>
                <a:spcPts val="0"/>
              </a:spcBef>
              <a:spcAft>
                <a:spcPts val="0"/>
              </a:spcAft>
              <a:buSzPts val="1700"/>
              <a:buChar char="■"/>
              <a:defRPr/>
            </a:lvl9pPr>
          </a:lstStyle>
          <a:p/>
        </p:txBody>
      </p:sp>
      <p:sp>
        <p:nvSpPr>
          <p:cNvPr id="64" name="Google Shape;64;p16"/>
          <p:cNvSpPr txBox="1"/>
          <p:nvPr>
            <p:ph idx="12" type="sldNum"/>
          </p:nvPr>
        </p:nvSpPr>
        <p:spPr>
          <a:xfrm>
            <a:off x="7032145" y="9699486"/>
            <a:ext cx="455700" cy="818700"/>
          </a:xfrm>
          <a:prstGeom prst="rect">
            <a:avLst/>
          </a:prstGeom>
        </p:spPr>
        <p:txBody>
          <a:bodyPr anchorCtr="0" anchor="ctr" bIns="112625" lIns="112625" spcFirstLastPara="1" rIns="112625" wrap="square" tIns="1126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65" name="Shape 65"/>
        <p:cNvGrpSpPr/>
        <p:nvPr/>
      </p:nvGrpSpPr>
      <p:grpSpPr>
        <a:xfrm>
          <a:off x="0" y="0"/>
          <a:ext cx="0" cy="0"/>
          <a:chOff x="0" y="0"/>
          <a:chExt cx="0" cy="0"/>
        </a:xfrm>
      </p:grpSpPr>
      <p:sp>
        <p:nvSpPr>
          <p:cNvPr id="66" name="Google Shape;66;p17"/>
          <p:cNvSpPr txBox="1"/>
          <p:nvPr>
            <p:ph type="title"/>
          </p:nvPr>
        </p:nvSpPr>
        <p:spPr>
          <a:xfrm>
            <a:off x="258711" y="925652"/>
            <a:ext cx="7072500" cy="1191900"/>
          </a:xfrm>
          <a:prstGeom prst="rect">
            <a:avLst/>
          </a:prstGeom>
        </p:spPr>
        <p:txBody>
          <a:bodyPr anchorCtr="0" anchor="t" bIns="112625" lIns="112625" spcFirstLastPara="1" rIns="112625" wrap="square" tIns="112625">
            <a:normAutofit/>
          </a:bodyPr>
          <a:lstStyle>
            <a:lvl1pPr lvl="0" rtl="0">
              <a:spcBef>
                <a:spcPts val="0"/>
              </a:spcBef>
              <a:spcAft>
                <a:spcPts val="0"/>
              </a:spcAft>
              <a:buSzPts val="3400"/>
              <a:buNone/>
              <a:defRPr/>
            </a:lvl1pPr>
            <a:lvl2pPr lvl="1" rtl="0">
              <a:spcBef>
                <a:spcPts val="0"/>
              </a:spcBef>
              <a:spcAft>
                <a:spcPts val="0"/>
              </a:spcAft>
              <a:buSzPts val="3400"/>
              <a:buNone/>
              <a:defRPr/>
            </a:lvl2pPr>
            <a:lvl3pPr lvl="2" rtl="0">
              <a:spcBef>
                <a:spcPts val="0"/>
              </a:spcBef>
              <a:spcAft>
                <a:spcPts val="0"/>
              </a:spcAft>
              <a:buSzPts val="3400"/>
              <a:buNone/>
              <a:defRPr/>
            </a:lvl3pPr>
            <a:lvl4pPr lvl="3" rtl="0">
              <a:spcBef>
                <a:spcPts val="0"/>
              </a:spcBef>
              <a:spcAft>
                <a:spcPts val="0"/>
              </a:spcAft>
              <a:buSzPts val="3400"/>
              <a:buNone/>
              <a:defRPr/>
            </a:lvl4pPr>
            <a:lvl5pPr lvl="4" rtl="0">
              <a:spcBef>
                <a:spcPts val="0"/>
              </a:spcBef>
              <a:spcAft>
                <a:spcPts val="0"/>
              </a:spcAft>
              <a:buSzPts val="3400"/>
              <a:buNone/>
              <a:defRPr/>
            </a:lvl5pPr>
            <a:lvl6pPr lvl="5" rtl="0">
              <a:spcBef>
                <a:spcPts val="0"/>
              </a:spcBef>
              <a:spcAft>
                <a:spcPts val="0"/>
              </a:spcAft>
              <a:buSzPts val="3400"/>
              <a:buNone/>
              <a:defRPr/>
            </a:lvl6pPr>
            <a:lvl7pPr lvl="6" rtl="0">
              <a:spcBef>
                <a:spcPts val="0"/>
              </a:spcBef>
              <a:spcAft>
                <a:spcPts val="0"/>
              </a:spcAft>
              <a:buSzPts val="3400"/>
              <a:buNone/>
              <a:defRPr/>
            </a:lvl7pPr>
            <a:lvl8pPr lvl="7" rtl="0">
              <a:spcBef>
                <a:spcPts val="0"/>
              </a:spcBef>
              <a:spcAft>
                <a:spcPts val="0"/>
              </a:spcAft>
              <a:buSzPts val="3400"/>
              <a:buNone/>
              <a:defRPr/>
            </a:lvl8pPr>
            <a:lvl9pPr lvl="8" rtl="0">
              <a:spcBef>
                <a:spcPts val="0"/>
              </a:spcBef>
              <a:spcAft>
                <a:spcPts val="0"/>
              </a:spcAft>
              <a:buSzPts val="3400"/>
              <a:buNone/>
              <a:defRPr/>
            </a:lvl9pPr>
          </a:lstStyle>
          <a:p/>
        </p:txBody>
      </p:sp>
      <p:sp>
        <p:nvSpPr>
          <p:cNvPr id="67" name="Google Shape;67;p17"/>
          <p:cNvSpPr txBox="1"/>
          <p:nvPr>
            <p:ph idx="1" type="body"/>
          </p:nvPr>
        </p:nvSpPr>
        <p:spPr>
          <a:xfrm>
            <a:off x="258711" y="2397147"/>
            <a:ext cx="3320100" cy="7106100"/>
          </a:xfrm>
          <a:prstGeom prst="rect">
            <a:avLst/>
          </a:prstGeom>
        </p:spPr>
        <p:txBody>
          <a:bodyPr anchorCtr="0" anchor="t" bIns="112625" lIns="112625" spcFirstLastPara="1" rIns="112625" wrap="square" tIns="112625">
            <a:normAutofit/>
          </a:bodyPr>
          <a:lstStyle>
            <a:lvl1pPr indent="-336550" lvl="0" marL="457200" rtl="0">
              <a:spcBef>
                <a:spcPts val="0"/>
              </a:spcBef>
              <a:spcAft>
                <a:spcPts val="0"/>
              </a:spcAft>
              <a:buSzPts val="1700"/>
              <a:buChar char="●"/>
              <a:defRPr sz="1700"/>
            </a:lvl1pPr>
            <a:lvl2pPr indent="-317500" lvl="1" marL="914400" rtl="0">
              <a:spcBef>
                <a:spcPts val="0"/>
              </a:spcBef>
              <a:spcAft>
                <a:spcPts val="0"/>
              </a:spcAft>
              <a:buSzPts val="1400"/>
              <a:buChar char="○"/>
              <a:defRPr sz="1400"/>
            </a:lvl2pPr>
            <a:lvl3pPr indent="-317500" lvl="2" marL="1371600" rtl="0">
              <a:spcBef>
                <a:spcPts val="0"/>
              </a:spcBef>
              <a:spcAft>
                <a:spcPts val="0"/>
              </a:spcAft>
              <a:buSzPts val="1400"/>
              <a:buChar char="■"/>
              <a:defRPr sz="1400"/>
            </a:lvl3pPr>
            <a:lvl4pPr indent="-317500" lvl="3" marL="1828800" rtl="0">
              <a:spcBef>
                <a:spcPts val="0"/>
              </a:spcBef>
              <a:spcAft>
                <a:spcPts val="0"/>
              </a:spcAft>
              <a:buSzPts val="1400"/>
              <a:buChar char="●"/>
              <a:defRPr sz="1400"/>
            </a:lvl4pPr>
            <a:lvl5pPr indent="-317500" lvl="4" marL="2286000" rtl="0">
              <a:spcBef>
                <a:spcPts val="0"/>
              </a:spcBef>
              <a:spcAft>
                <a:spcPts val="0"/>
              </a:spcAft>
              <a:buSzPts val="1400"/>
              <a:buChar char="○"/>
              <a:defRPr sz="1400"/>
            </a:lvl5pPr>
            <a:lvl6pPr indent="-317500" lvl="5" marL="2743200" rtl="0">
              <a:spcBef>
                <a:spcPts val="0"/>
              </a:spcBef>
              <a:spcAft>
                <a:spcPts val="0"/>
              </a:spcAft>
              <a:buSzPts val="1400"/>
              <a:buChar char="■"/>
              <a:defRPr sz="1400"/>
            </a:lvl6pPr>
            <a:lvl7pPr indent="-317500" lvl="6" marL="3200400" rtl="0">
              <a:spcBef>
                <a:spcPts val="0"/>
              </a:spcBef>
              <a:spcAft>
                <a:spcPts val="0"/>
              </a:spcAft>
              <a:buSzPts val="1400"/>
              <a:buChar char="●"/>
              <a:defRPr sz="1400"/>
            </a:lvl7pPr>
            <a:lvl8pPr indent="-317500" lvl="7" marL="3657600" rtl="0">
              <a:spcBef>
                <a:spcPts val="0"/>
              </a:spcBef>
              <a:spcAft>
                <a:spcPts val="0"/>
              </a:spcAft>
              <a:buSzPts val="1400"/>
              <a:buChar char="○"/>
              <a:defRPr sz="1400"/>
            </a:lvl8pPr>
            <a:lvl9pPr indent="-317500" lvl="8" marL="4114800" rtl="0">
              <a:spcBef>
                <a:spcPts val="0"/>
              </a:spcBef>
              <a:spcAft>
                <a:spcPts val="0"/>
              </a:spcAft>
              <a:buSzPts val="1400"/>
              <a:buChar char="■"/>
              <a:defRPr sz="1400"/>
            </a:lvl9pPr>
          </a:lstStyle>
          <a:p/>
        </p:txBody>
      </p:sp>
      <p:sp>
        <p:nvSpPr>
          <p:cNvPr id="68" name="Google Shape;68;p17"/>
          <p:cNvSpPr txBox="1"/>
          <p:nvPr>
            <p:ph idx="2" type="body"/>
          </p:nvPr>
        </p:nvSpPr>
        <p:spPr>
          <a:xfrm>
            <a:off x="4010895" y="2397147"/>
            <a:ext cx="3320100" cy="7106100"/>
          </a:xfrm>
          <a:prstGeom prst="rect">
            <a:avLst/>
          </a:prstGeom>
        </p:spPr>
        <p:txBody>
          <a:bodyPr anchorCtr="0" anchor="t" bIns="112625" lIns="112625" spcFirstLastPara="1" rIns="112625" wrap="square" tIns="112625">
            <a:normAutofit/>
          </a:bodyPr>
          <a:lstStyle>
            <a:lvl1pPr indent="-336550" lvl="0" marL="457200" rtl="0">
              <a:spcBef>
                <a:spcPts val="0"/>
              </a:spcBef>
              <a:spcAft>
                <a:spcPts val="0"/>
              </a:spcAft>
              <a:buSzPts val="1700"/>
              <a:buChar char="●"/>
              <a:defRPr sz="1700"/>
            </a:lvl1pPr>
            <a:lvl2pPr indent="-317500" lvl="1" marL="914400" rtl="0">
              <a:spcBef>
                <a:spcPts val="0"/>
              </a:spcBef>
              <a:spcAft>
                <a:spcPts val="0"/>
              </a:spcAft>
              <a:buSzPts val="1400"/>
              <a:buChar char="○"/>
              <a:defRPr sz="1400"/>
            </a:lvl2pPr>
            <a:lvl3pPr indent="-317500" lvl="2" marL="1371600" rtl="0">
              <a:spcBef>
                <a:spcPts val="0"/>
              </a:spcBef>
              <a:spcAft>
                <a:spcPts val="0"/>
              </a:spcAft>
              <a:buSzPts val="1400"/>
              <a:buChar char="■"/>
              <a:defRPr sz="1400"/>
            </a:lvl3pPr>
            <a:lvl4pPr indent="-317500" lvl="3" marL="1828800" rtl="0">
              <a:spcBef>
                <a:spcPts val="0"/>
              </a:spcBef>
              <a:spcAft>
                <a:spcPts val="0"/>
              </a:spcAft>
              <a:buSzPts val="1400"/>
              <a:buChar char="●"/>
              <a:defRPr sz="1400"/>
            </a:lvl4pPr>
            <a:lvl5pPr indent="-317500" lvl="4" marL="2286000" rtl="0">
              <a:spcBef>
                <a:spcPts val="0"/>
              </a:spcBef>
              <a:spcAft>
                <a:spcPts val="0"/>
              </a:spcAft>
              <a:buSzPts val="1400"/>
              <a:buChar char="○"/>
              <a:defRPr sz="1400"/>
            </a:lvl5pPr>
            <a:lvl6pPr indent="-317500" lvl="5" marL="2743200" rtl="0">
              <a:spcBef>
                <a:spcPts val="0"/>
              </a:spcBef>
              <a:spcAft>
                <a:spcPts val="0"/>
              </a:spcAft>
              <a:buSzPts val="1400"/>
              <a:buChar char="■"/>
              <a:defRPr sz="1400"/>
            </a:lvl6pPr>
            <a:lvl7pPr indent="-317500" lvl="6" marL="3200400" rtl="0">
              <a:spcBef>
                <a:spcPts val="0"/>
              </a:spcBef>
              <a:spcAft>
                <a:spcPts val="0"/>
              </a:spcAft>
              <a:buSzPts val="1400"/>
              <a:buChar char="●"/>
              <a:defRPr sz="1400"/>
            </a:lvl7pPr>
            <a:lvl8pPr indent="-317500" lvl="7" marL="3657600" rtl="0">
              <a:spcBef>
                <a:spcPts val="0"/>
              </a:spcBef>
              <a:spcAft>
                <a:spcPts val="0"/>
              </a:spcAft>
              <a:buSzPts val="1400"/>
              <a:buChar char="○"/>
              <a:defRPr sz="1400"/>
            </a:lvl8pPr>
            <a:lvl9pPr indent="-317500" lvl="8" marL="4114800" rtl="0">
              <a:spcBef>
                <a:spcPts val="0"/>
              </a:spcBef>
              <a:spcAft>
                <a:spcPts val="0"/>
              </a:spcAft>
              <a:buSzPts val="1400"/>
              <a:buChar char="■"/>
              <a:defRPr sz="1400"/>
            </a:lvl9pPr>
          </a:lstStyle>
          <a:p/>
        </p:txBody>
      </p:sp>
      <p:sp>
        <p:nvSpPr>
          <p:cNvPr id="69" name="Google Shape;69;p17"/>
          <p:cNvSpPr txBox="1"/>
          <p:nvPr>
            <p:ph idx="12" type="sldNum"/>
          </p:nvPr>
        </p:nvSpPr>
        <p:spPr>
          <a:xfrm>
            <a:off x="7032145" y="9699486"/>
            <a:ext cx="455700" cy="818700"/>
          </a:xfrm>
          <a:prstGeom prst="rect">
            <a:avLst/>
          </a:prstGeom>
        </p:spPr>
        <p:txBody>
          <a:bodyPr anchorCtr="0" anchor="ctr" bIns="112625" lIns="112625" spcFirstLastPara="1" rIns="112625" wrap="square" tIns="1126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0" name="Shape 70"/>
        <p:cNvGrpSpPr/>
        <p:nvPr/>
      </p:nvGrpSpPr>
      <p:grpSpPr>
        <a:xfrm>
          <a:off x="0" y="0"/>
          <a:ext cx="0" cy="0"/>
          <a:chOff x="0" y="0"/>
          <a:chExt cx="0" cy="0"/>
        </a:xfrm>
      </p:grpSpPr>
      <p:sp>
        <p:nvSpPr>
          <p:cNvPr id="71" name="Google Shape;71;p18"/>
          <p:cNvSpPr txBox="1"/>
          <p:nvPr>
            <p:ph type="title"/>
          </p:nvPr>
        </p:nvSpPr>
        <p:spPr>
          <a:xfrm>
            <a:off x="258711" y="925652"/>
            <a:ext cx="7072500" cy="1191900"/>
          </a:xfrm>
          <a:prstGeom prst="rect">
            <a:avLst/>
          </a:prstGeom>
        </p:spPr>
        <p:txBody>
          <a:bodyPr anchorCtr="0" anchor="t" bIns="112625" lIns="112625" spcFirstLastPara="1" rIns="112625" wrap="square" tIns="112625">
            <a:normAutofit/>
          </a:bodyPr>
          <a:lstStyle>
            <a:lvl1pPr lvl="0" rtl="0">
              <a:spcBef>
                <a:spcPts val="0"/>
              </a:spcBef>
              <a:spcAft>
                <a:spcPts val="0"/>
              </a:spcAft>
              <a:buSzPts val="3400"/>
              <a:buNone/>
              <a:defRPr/>
            </a:lvl1pPr>
            <a:lvl2pPr lvl="1" rtl="0">
              <a:spcBef>
                <a:spcPts val="0"/>
              </a:spcBef>
              <a:spcAft>
                <a:spcPts val="0"/>
              </a:spcAft>
              <a:buSzPts val="3400"/>
              <a:buNone/>
              <a:defRPr/>
            </a:lvl2pPr>
            <a:lvl3pPr lvl="2" rtl="0">
              <a:spcBef>
                <a:spcPts val="0"/>
              </a:spcBef>
              <a:spcAft>
                <a:spcPts val="0"/>
              </a:spcAft>
              <a:buSzPts val="3400"/>
              <a:buNone/>
              <a:defRPr/>
            </a:lvl3pPr>
            <a:lvl4pPr lvl="3" rtl="0">
              <a:spcBef>
                <a:spcPts val="0"/>
              </a:spcBef>
              <a:spcAft>
                <a:spcPts val="0"/>
              </a:spcAft>
              <a:buSzPts val="3400"/>
              <a:buNone/>
              <a:defRPr/>
            </a:lvl4pPr>
            <a:lvl5pPr lvl="4" rtl="0">
              <a:spcBef>
                <a:spcPts val="0"/>
              </a:spcBef>
              <a:spcAft>
                <a:spcPts val="0"/>
              </a:spcAft>
              <a:buSzPts val="3400"/>
              <a:buNone/>
              <a:defRPr/>
            </a:lvl5pPr>
            <a:lvl6pPr lvl="5" rtl="0">
              <a:spcBef>
                <a:spcPts val="0"/>
              </a:spcBef>
              <a:spcAft>
                <a:spcPts val="0"/>
              </a:spcAft>
              <a:buSzPts val="3400"/>
              <a:buNone/>
              <a:defRPr/>
            </a:lvl6pPr>
            <a:lvl7pPr lvl="6" rtl="0">
              <a:spcBef>
                <a:spcPts val="0"/>
              </a:spcBef>
              <a:spcAft>
                <a:spcPts val="0"/>
              </a:spcAft>
              <a:buSzPts val="3400"/>
              <a:buNone/>
              <a:defRPr/>
            </a:lvl7pPr>
            <a:lvl8pPr lvl="7" rtl="0">
              <a:spcBef>
                <a:spcPts val="0"/>
              </a:spcBef>
              <a:spcAft>
                <a:spcPts val="0"/>
              </a:spcAft>
              <a:buSzPts val="3400"/>
              <a:buNone/>
              <a:defRPr/>
            </a:lvl8pPr>
            <a:lvl9pPr lvl="8" rtl="0">
              <a:spcBef>
                <a:spcPts val="0"/>
              </a:spcBef>
              <a:spcAft>
                <a:spcPts val="0"/>
              </a:spcAft>
              <a:buSzPts val="3400"/>
              <a:buNone/>
              <a:defRPr/>
            </a:lvl9pPr>
          </a:lstStyle>
          <a:p/>
        </p:txBody>
      </p:sp>
      <p:sp>
        <p:nvSpPr>
          <p:cNvPr id="72" name="Google Shape;72;p18"/>
          <p:cNvSpPr txBox="1"/>
          <p:nvPr>
            <p:ph idx="12" type="sldNum"/>
          </p:nvPr>
        </p:nvSpPr>
        <p:spPr>
          <a:xfrm>
            <a:off x="7032145" y="9699486"/>
            <a:ext cx="455700" cy="818700"/>
          </a:xfrm>
          <a:prstGeom prst="rect">
            <a:avLst/>
          </a:prstGeom>
        </p:spPr>
        <p:txBody>
          <a:bodyPr anchorCtr="0" anchor="ctr" bIns="112625" lIns="112625" spcFirstLastPara="1" rIns="112625" wrap="square" tIns="1126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73" name="Shape 73"/>
        <p:cNvGrpSpPr/>
        <p:nvPr/>
      </p:nvGrpSpPr>
      <p:grpSpPr>
        <a:xfrm>
          <a:off x="0" y="0"/>
          <a:ext cx="0" cy="0"/>
          <a:chOff x="0" y="0"/>
          <a:chExt cx="0" cy="0"/>
        </a:xfrm>
      </p:grpSpPr>
      <p:sp>
        <p:nvSpPr>
          <p:cNvPr id="74" name="Google Shape;74;p19"/>
          <p:cNvSpPr txBox="1"/>
          <p:nvPr>
            <p:ph type="title"/>
          </p:nvPr>
        </p:nvSpPr>
        <p:spPr>
          <a:xfrm>
            <a:off x="258711" y="1155647"/>
            <a:ext cx="2330700" cy="1572000"/>
          </a:xfrm>
          <a:prstGeom prst="rect">
            <a:avLst/>
          </a:prstGeom>
        </p:spPr>
        <p:txBody>
          <a:bodyPr anchorCtr="0" anchor="b" bIns="112625" lIns="112625" spcFirstLastPara="1" rIns="112625" wrap="square" tIns="112625">
            <a:normAutofit/>
          </a:bodyPr>
          <a:lstStyle>
            <a:lvl1pPr lvl="0" rtl="0">
              <a:spcBef>
                <a:spcPts val="0"/>
              </a:spcBef>
              <a:spcAft>
                <a:spcPts val="0"/>
              </a:spcAft>
              <a:buSzPts val="2800"/>
              <a:buNone/>
              <a:defRPr sz="2800"/>
            </a:lvl1pPr>
            <a:lvl2pPr lvl="1" rtl="0">
              <a:spcBef>
                <a:spcPts val="0"/>
              </a:spcBef>
              <a:spcAft>
                <a:spcPts val="0"/>
              </a:spcAft>
              <a:buSzPts val="2800"/>
              <a:buNone/>
              <a:defRPr sz="2800"/>
            </a:lvl2pPr>
            <a:lvl3pPr lvl="2" rtl="0">
              <a:spcBef>
                <a:spcPts val="0"/>
              </a:spcBef>
              <a:spcAft>
                <a:spcPts val="0"/>
              </a:spcAft>
              <a:buSzPts val="2800"/>
              <a:buNone/>
              <a:defRPr sz="2800"/>
            </a:lvl3pPr>
            <a:lvl4pPr lvl="3" rtl="0">
              <a:spcBef>
                <a:spcPts val="0"/>
              </a:spcBef>
              <a:spcAft>
                <a:spcPts val="0"/>
              </a:spcAft>
              <a:buSzPts val="2800"/>
              <a:buNone/>
              <a:defRPr sz="2800"/>
            </a:lvl4pPr>
            <a:lvl5pPr lvl="4" rtl="0">
              <a:spcBef>
                <a:spcPts val="0"/>
              </a:spcBef>
              <a:spcAft>
                <a:spcPts val="0"/>
              </a:spcAft>
              <a:buSzPts val="2800"/>
              <a:buNone/>
              <a:defRPr sz="2800"/>
            </a:lvl5pPr>
            <a:lvl6pPr lvl="5" rtl="0">
              <a:spcBef>
                <a:spcPts val="0"/>
              </a:spcBef>
              <a:spcAft>
                <a:spcPts val="0"/>
              </a:spcAft>
              <a:buSzPts val="2800"/>
              <a:buNone/>
              <a:defRPr sz="2800"/>
            </a:lvl6pPr>
            <a:lvl7pPr lvl="6" rtl="0">
              <a:spcBef>
                <a:spcPts val="0"/>
              </a:spcBef>
              <a:spcAft>
                <a:spcPts val="0"/>
              </a:spcAft>
              <a:buSzPts val="2800"/>
              <a:buNone/>
              <a:defRPr sz="2800"/>
            </a:lvl7pPr>
            <a:lvl8pPr lvl="7" rtl="0">
              <a:spcBef>
                <a:spcPts val="0"/>
              </a:spcBef>
              <a:spcAft>
                <a:spcPts val="0"/>
              </a:spcAft>
              <a:buSzPts val="2800"/>
              <a:buNone/>
              <a:defRPr sz="2800"/>
            </a:lvl8pPr>
            <a:lvl9pPr lvl="8" rtl="0">
              <a:spcBef>
                <a:spcPts val="0"/>
              </a:spcBef>
              <a:spcAft>
                <a:spcPts val="0"/>
              </a:spcAft>
              <a:buSzPts val="2800"/>
              <a:buNone/>
              <a:defRPr sz="2800"/>
            </a:lvl9pPr>
          </a:lstStyle>
          <a:p/>
        </p:txBody>
      </p:sp>
      <p:sp>
        <p:nvSpPr>
          <p:cNvPr id="75" name="Google Shape;75;p19"/>
          <p:cNvSpPr txBox="1"/>
          <p:nvPr>
            <p:ph idx="1" type="body"/>
          </p:nvPr>
        </p:nvSpPr>
        <p:spPr>
          <a:xfrm>
            <a:off x="258711" y="2890367"/>
            <a:ext cx="2330700" cy="6613200"/>
          </a:xfrm>
          <a:prstGeom prst="rect">
            <a:avLst/>
          </a:prstGeom>
        </p:spPr>
        <p:txBody>
          <a:bodyPr anchorCtr="0" anchor="t" bIns="112625" lIns="112625" spcFirstLastPara="1" rIns="112625" wrap="square" tIns="112625">
            <a:normAutofit/>
          </a:bodyPr>
          <a:lstStyle>
            <a:lvl1pPr indent="-317500" lvl="0" marL="457200" rtl="0">
              <a:spcBef>
                <a:spcPts val="0"/>
              </a:spcBef>
              <a:spcAft>
                <a:spcPts val="0"/>
              </a:spcAft>
              <a:buSzPts val="1400"/>
              <a:buChar char="●"/>
              <a:defRPr sz="1400"/>
            </a:lvl1pPr>
            <a:lvl2pPr indent="-317500" lvl="1" marL="914400" rtl="0">
              <a:spcBef>
                <a:spcPts val="0"/>
              </a:spcBef>
              <a:spcAft>
                <a:spcPts val="0"/>
              </a:spcAft>
              <a:buSzPts val="1400"/>
              <a:buChar char="○"/>
              <a:defRPr sz="1400"/>
            </a:lvl2pPr>
            <a:lvl3pPr indent="-317500" lvl="2" marL="1371600" rtl="0">
              <a:spcBef>
                <a:spcPts val="0"/>
              </a:spcBef>
              <a:spcAft>
                <a:spcPts val="0"/>
              </a:spcAft>
              <a:buSzPts val="1400"/>
              <a:buChar char="■"/>
              <a:defRPr sz="1400"/>
            </a:lvl3pPr>
            <a:lvl4pPr indent="-317500" lvl="3" marL="1828800" rtl="0">
              <a:spcBef>
                <a:spcPts val="0"/>
              </a:spcBef>
              <a:spcAft>
                <a:spcPts val="0"/>
              </a:spcAft>
              <a:buSzPts val="1400"/>
              <a:buChar char="●"/>
              <a:defRPr sz="1400"/>
            </a:lvl4pPr>
            <a:lvl5pPr indent="-317500" lvl="4" marL="2286000" rtl="0">
              <a:spcBef>
                <a:spcPts val="0"/>
              </a:spcBef>
              <a:spcAft>
                <a:spcPts val="0"/>
              </a:spcAft>
              <a:buSzPts val="1400"/>
              <a:buChar char="○"/>
              <a:defRPr sz="1400"/>
            </a:lvl5pPr>
            <a:lvl6pPr indent="-317500" lvl="5" marL="2743200" rtl="0">
              <a:spcBef>
                <a:spcPts val="0"/>
              </a:spcBef>
              <a:spcAft>
                <a:spcPts val="0"/>
              </a:spcAft>
              <a:buSzPts val="1400"/>
              <a:buChar char="■"/>
              <a:defRPr sz="1400"/>
            </a:lvl6pPr>
            <a:lvl7pPr indent="-317500" lvl="6" marL="3200400" rtl="0">
              <a:spcBef>
                <a:spcPts val="0"/>
              </a:spcBef>
              <a:spcAft>
                <a:spcPts val="0"/>
              </a:spcAft>
              <a:buSzPts val="1400"/>
              <a:buChar char="●"/>
              <a:defRPr sz="1400"/>
            </a:lvl7pPr>
            <a:lvl8pPr indent="-317500" lvl="7" marL="3657600" rtl="0">
              <a:spcBef>
                <a:spcPts val="0"/>
              </a:spcBef>
              <a:spcAft>
                <a:spcPts val="0"/>
              </a:spcAft>
              <a:buSzPts val="1400"/>
              <a:buChar char="○"/>
              <a:defRPr sz="1400"/>
            </a:lvl8pPr>
            <a:lvl9pPr indent="-317500" lvl="8" marL="4114800" rtl="0">
              <a:spcBef>
                <a:spcPts val="0"/>
              </a:spcBef>
              <a:spcAft>
                <a:spcPts val="0"/>
              </a:spcAft>
              <a:buSzPts val="1400"/>
              <a:buChar char="■"/>
              <a:defRPr sz="1400"/>
            </a:lvl9pPr>
          </a:lstStyle>
          <a:p/>
        </p:txBody>
      </p:sp>
      <p:sp>
        <p:nvSpPr>
          <p:cNvPr id="76" name="Google Shape;76;p19"/>
          <p:cNvSpPr txBox="1"/>
          <p:nvPr>
            <p:ph idx="12" type="sldNum"/>
          </p:nvPr>
        </p:nvSpPr>
        <p:spPr>
          <a:xfrm>
            <a:off x="7032145" y="9699486"/>
            <a:ext cx="455700" cy="818700"/>
          </a:xfrm>
          <a:prstGeom prst="rect">
            <a:avLst/>
          </a:prstGeom>
        </p:spPr>
        <p:txBody>
          <a:bodyPr anchorCtr="0" anchor="ctr" bIns="112625" lIns="112625" spcFirstLastPara="1" rIns="112625" wrap="square" tIns="1126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77" name="Shape 77"/>
        <p:cNvGrpSpPr/>
        <p:nvPr/>
      </p:nvGrpSpPr>
      <p:grpSpPr>
        <a:xfrm>
          <a:off x="0" y="0"/>
          <a:ext cx="0" cy="0"/>
          <a:chOff x="0" y="0"/>
          <a:chExt cx="0" cy="0"/>
        </a:xfrm>
      </p:grpSpPr>
      <p:sp>
        <p:nvSpPr>
          <p:cNvPr id="78" name="Google Shape;78;p20"/>
          <p:cNvSpPr txBox="1"/>
          <p:nvPr>
            <p:ph type="title"/>
          </p:nvPr>
        </p:nvSpPr>
        <p:spPr>
          <a:xfrm>
            <a:off x="406908" y="936312"/>
            <a:ext cx="5285400" cy="8509500"/>
          </a:xfrm>
          <a:prstGeom prst="rect">
            <a:avLst/>
          </a:prstGeom>
        </p:spPr>
        <p:txBody>
          <a:bodyPr anchorCtr="0" anchor="ctr" bIns="112625" lIns="112625" spcFirstLastPara="1" rIns="112625" wrap="square" tIns="112625">
            <a:normAutofit/>
          </a:bodyPr>
          <a:lstStyle>
            <a:lvl1pPr lvl="0" rtl="0">
              <a:spcBef>
                <a:spcPts val="0"/>
              </a:spcBef>
              <a:spcAft>
                <a:spcPts val="0"/>
              </a:spcAft>
              <a:buSzPts val="5900"/>
              <a:buNone/>
              <a:defRPr sz="5900"/>
            </a:lvl1pPr>
            <a:lvl2pPr lvl="1" rtl="0">
              <a:spcBef>
                <a:spcPts val="0"/>
              </a:spcBef>
              <a:spcAft>
                <a:spcPts val="0"/>
              </a:spcAft>
              <a:buSzPts val="5900"/>
              <a:buNone/>
              <a:defRPr sz="5900"/>
            </a:lvl2pPr>
            <a:lvl3pPr lvl="2" rtl="0">
              <a:spcBef>
                <a:spcPts val="0"/>
              </a:spcBef>
              <a:spcAft>
                <a:spcPts val="0"/>
              </a:spcAft>
              <a:buSzPts val="5900"/>
              <a:buNone/>
              <a:defRPr sz="5900"/>
            </a:lvl3pPr>
            <a:lvl4pPr lvl="3" rtl="0">
              <a:spcBef>
                <a:spcPts val="0"/>
              </a:spcBef>
              <a:spcAft>
                <a:spcPts val="0"/>
              </a:spcAft>
              <a:buSzPts val="5900"/>
              <a:buNone/>
              <a:defRPr sz="5900"/>
            </a:lvl4pPr>
            <a:lvl5pPr lvl="4" rtl="0">
              <a:spcBef>
                <a:spcPts val="0"/>
              </a:spcBef>
              <a:spcAft>
                <a:spcPts val="0"/>
              </a:spcAft>
              <a:buSzPts val="5900"/>
              <a:buNone/>
              <a:defRPr sz="5900"/>
            </a:lvl5pPr>
            <a:lvl6pPr lvl="5" rtl="0">
              <a:spcBef>
                <a:spcPts val="0"/>
              </a:spcBef>
              <a:spcAft>
                <a:spcPts val="0"/>
              </a:spcAft>
              <a:buSzPts val="5900"/>
              <a:buNone/>
              <a:defRPr sz="5900"/>
            </a:lvl6pPr>
            <a:lvl7pPr lvl="6" rtl="0">
              <a:spcBef>
                <a:spcPts val="0"/>
              </a:spcBef>
              <a:spcAft>
                <a:spcPts val="0"/>
              </a:spcAft>
              <a:buSzPts val="5900"/>
              <a:buNone/>
              <a:defRPr sz="5900"/>
            </a:lvl7pPr>
            <a:lvl8pPr lvl="7" rtl="0">
              <a:spcBef>
                <a:spcPts val="0"/>
              </a:spcBef>
              <a:spcAft>
                <a:spcPts val="0"/>
              </a:spcAft>
              <a:buSzPts val="5900"/>
              <a:buNone/>
              <a:defRPr sz="5900"/>
            </a:lvl8pPr>
            <a:lvl9pPr lvl="8" rtl="0">
              <a:spcBef>
                <a:spcPts val="0"/>
              </a:spcBef>
              <a:spcAft>
                <a:spcPts val="0"/>
              </a:spcAft>
              <a:buSzPts val="5900"/>
              <a:buNone/>
              <a:defRPr sz="5900"/>
            </a:lvl9pPr>
          </a:lstStyle>
          <a:p/>
        </p:txBody>
      </p:sp>
      <p:sp>
        <p:nvSpPr>
          <p:cNvPr id="79" name="Google Shape;79;p20"/>
          <p:cNvSpPr txBox="1"/>
          <p:nvPr>
            <p:ph idx="12" type="sldNum"/>
          </p:nvPr>
        </p:nvSpPr>
        <p:spPr>
          <a:xfrm>
            <a:off x="7032145" y="9699486"/>
            <a:ext cx="455700" cy="818700"/>
          </a:xfrm>
          <a:prstGeom prst="rect">
            <a:avLst/>
          </a:prstGeom>
        </p:spPr>
        <p:txBody>
          <a:bodyPr anchorCtr="0" anchor="ctr" bIns="112625" lIns="112625" spcFirstLastPara="1" rIns="112625" wrap="square" tIns="1126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80" name="Shape 80"/>
        <p:cNvGrpSpPr/>
        <p:nvPr/>
      </p:nvGrpSpPr>
      <p:grpSpPr>
        <a:xfrm>
          <a:off x="0" y="0"/>
          <a:ext cx="0" cy="0"/>
          <a:chOff x="0" y="0"/>
          <a:chExt cx="0" cy="0"/>
        </a:xfrm>
      </p:grpSpPr>
      <p:sp>
        <p:nvSpPr>
          <p:cNvPr id="81" name="Google Shape;81;p21"/>
          <p:cNvSpPr/>
          <p:nvPr/>
        </p:nvSpPr>
        <p:spPr>
          <a:xfrm>
            <a:off x="3794763" y="-260"/>
            <a:ext cx="3794700" cy="10698600"/>
          </a:xfrm>
          <a:prstGeom prst="rect">
            <a:avLst/>
          </a:prstGeom>
          <a:solidFill>
            <a:schemeClr val="lt2"/>
          </a:solidFill>
          <a:ln>
            <a:noFill/>
          </a:ln>
        </p:spPr>
        <p:txBody>
          <a:bodyPr anchorCtr="0" anchor="ctr" bIns="112625" lIns="112625" spcFirstLastPara="1" rIns="112625" wrap="square" tIns="112625">
            <a:noAutofit/>
          </a:bodyPr>
          <a:lstStyle/>
          <a:p>
            <a:pPr indent="0" lvl="0" marL="0" rtl="0" algn="l">
              <a:spcBef>
                <a:spcPts val="0"/>
              </a:spcBef>
              <a:spcAft>
                <a:spcPts val="0"/>
              </a:spcAft>
              <a:buNone/>
            </a:pPr>
            <a:r>
              <a:t/>
            </a:r>
            <a:endParaRPr/>
          </a:p>
        </p:txBody>
      </p:sp>
      <p:sp>
        <p:nvSpPr>
          <p:cNvPr id="82" name="Google Shape;82;p21"/>
          <p:cNvSpPr txBox="1"/>
          <p:nvPr>
            <p:ph type="title"/>
          </p:nvPr>
        </p:nvSpPr>
        <p:spPr>
          <a:xfrm>
            <a:off x="220365" y="2565003"/>
            <a:ext cx="3357300" cy="3083100"/>
          </a:xfrm>
          <a:prstGeom prst="rect">
            <a:avLst/>
          </a:prstGeom>
        </p:spPr>
        <p:txBody>
          <a:bodyPr anchorCtr="0" anchor="b" bIns="112625" lIns="112625" spcFirstLastPara="1" rIns="112625" wrap="square" tIns="112625">
            <a:normAutofit/>
          </a:bodyPr>
          <a:lstStyle>
            <a:lvl1pPr lvl="0" rtl="0" algn="ctr">
              <a:spcBef>
                <a:spcPts val="0"/>
              </a:spcBef>
              <a:spcAft>
                <a:spcPts val="0"/>
              </a:spcAft>
              <a:buSzPts val="5100"/>
              <a:buNone/>
              <a:defRPr sz="5100"/>
            </a:lvl1pPr>
            <a:lvl2pPr lvl="1" rtl="0" algn="ctr">
              <a:spcBef>
                <a:spcPts val="0"/>
              </a:spcBef>
              <a:spcAft>
                <a:spcPts val="0"/>
              </a:spcAft>
              <a:buSzPts val="5100"/>
              <a:buNone/>
              <a:defRPr sz="5100"/>
            </a:lvl2pPr>
            <a:lvl3pPr lvl="2" rtl="0" algn="ctr">
              <a:spcBef>
                <a:spcPts val="0"/>
              </a:spcBef>
              <a:spcAft>
                <a:spcPts val="0"/>
              </a:spcAft>
              <a:buSzPts val="5100"/>
              <a:buNone/>
              <a:defRPr sz="5100"/>
            </a:lvl3pPr>
            <a:lvl4pPr lvl="3" rtl="0" algn="ctr">
              <a:spcBef>
                <a:spcPts val="0"/>
              </a:spcBef>
              <a:spcAft>
                <a:spcPts val="0"/>
              </a:spcAft>
              <a:buSzPts val="5100"/>
              <a:buNone/>
              <a:defRPr sz="5100"/>
            </a:lvl4pPr>
            <a:lvl5pPr lvl="4" rtl="0" algn="ctr">
              <a:spcBef>
                <a:spcPts val="0"/>
              </a:spcBef>
              <a:spcAft>
                <a:spcPts val="0"/>
              </a:spcAft>
              <a:buSzPts val="5100"/>
              <a:buNone/>
              <a:defRPr sz="5100"/>
            </a:lvl5pPr>
            <a:lvl6pPr lvl="5" rtl="0" algn="ctr">
              <a:spcBef>
                <a:spcPts val="0"/>
              </a:spcBef>
              <a:spcAft>
                <a:spcPts val="0"/>
              </a:spcAft>
              <a:buSzPts val="5100"/>
              <a:buNone/>
              <a:defRPr sz="5100"/>
            </a:lvl6pPr>
            <a:lvl7pPr lvl="6" rtl="0" algn="ctr">
              <a:spcBef>
                <a:spcPts val="0"/>
              </a:spcBef>
              <a:spcAft>
                <a:spcPts val="0"/>
              </a:spcAft>
              <a:buSzPts val="5100"/>
              <a:buNone/>
              <a:defRPr sz="5100"/>
            </a:lvl7pPr>
            <a:lvl8pPr lvl="7" rtl="0" algn="ctr">
              <a:spcBef>
                <a:spcPts val="0"/>
              </a:spcBef>
              <a:spcAft>
                <a:spcPts val="0"/>
              </a:spcAft>
              <a:buSzPts val="5100"/>
              <a:buNone/>
              <a:defRPr sz="5100"/>
            </a:lvl8pPr>
            <a:lvl9pPr lvl="8" rtl="0" algn="ctr">
              <a:spcBef>
                <a:spcPts val="0"/>
              </a:spcBef>
              <a:spcAft>
                <a:spcPts val="0"/>
              </a:spcAft>
              <a:buSzPts val="5100"/>
              <a:buNone/>
              <a:defRPr sz="5100"/>
            </a:lvl9pPr>
          </a:lstStyle>
          <a:p/>
        </p:txBody>
      </p:sp>
      <p:sp>
        <p:nvSpPr>
          <p:cNvPr id="83" name="Google Shape;83;p21"/>
          <p:cNvSpPr txBox="1"/>
          <p:nvPr>
            <p:ph idx="1" type="subTitle"/>
          </p:nvPr>
        </p:nvSpPr>
        <p:spPr>
          <a:xfrm>
            <a:off x="220365" y="5830393"/>
            <a:ext cx="3357300" cy="2568900"/>
          </a:xfrm>
          <a:prstGeom prst="rect">
            <a:avLst/>
          </a:prstGeom>
        </p:spPr>
        <p:txBody>
          <a:bodyPr anchorCtr="0" anchor="t" bIns="112625" lIns="112625" spcFirstLastPara="1" rIns="112625" wrap="square" tIns="112625">
            <a:normAutofit/>
          </a:bodyPr>
          <a:lstStyle>
            <a:lvl1pPr lvl="0" rtl="0" algn="ctr">
              <a:lnSpc>
                <a:spcPct val="100000"/>
              </a:lnSpc>
              <a:spcBef>
                <a:spcPts val="0"/>
              </a:spcBef>
              <a:spcAft>
                <a:spcPts val="0"/>
              </a:spcAft>
              <a:buSzPts val="2500"/>
              <a:buNone/>
              <a:defRPr sz="2500"/>
            </a:lvl1pPr>
            <a:lvl2pPr lvl="1" rtl="0" algn="ctr">
              <a:lnSpc>
                <a:spcPct val="100000"/>
              </a:lnSpc>
              <a:spcBef>
                <a:spcPts val="0"/>
              </a:spcBef>
              <a:spcAft>
                <a:spcPts val="0"/>
              </a:spcAft>
              <a:buSzPts val="2500"/>
              <a:buNone/>
              <a:defRPr sz="2500"/>
            </a:lvl2pPr>
            <a:lvl3pPr lvl="2" rtl="0" algn="ctr">
              <a:lnSpc>
                <a:spcPct val="100000"/>
              </a:lnSpc>
              <a:spcBef>
                <a:spcPts val="0"/>
              </a:spcBef>
              <a:spcAft>
                <a:spcPts val="0"/>
              </a:spcAft>
              <a:buSzPts val="2500"/>
              <a:buNone/>
              <a:defRPr sz="2500"/>
            </a:lvl3pPr>
            <a:lvl4pPr lvl="3" rtl="0" algn="ctr">
              <a:lnSpc>
                <a:spcPct val="100000"/>
              </a:lnSpc>
              <a:spcBef>
                <a:spcPts val="0"/>
              </a:spcBef>
              <a:spcAft>
                <a:spcPts val="0"/>
              </a:spcAft>
              <a:buSzPts val="2500"/>
              <a:buNone/>
              <a:defRPr sz="2500"/>
            </a:lvl4pPr>
            <a:lvl5pPr lvl="4" rtl="0" algn="ctr">
              <a:lnSpc>
                <a:spcPct val="100000"/>
              </a:lnSpc>
              <a:spcBef>
                <a:spcPts val="0"/>
              </a:spcBef>
              <a:spcAft>
                <a:spcPts val="0"/>
              </a:spcAft>
              <a:buSzPts val="2500"/>
              <a:buNone/>
              <a:defRPr sz="2500"/>
            </a:lvl5pPr>
            <a:lvl6pPr lvl="5" rtl="0" algn="ctr">
              <a:lnSpc>
                <a:spcPct val="100000"/>
              </a:lnSpc>
              <a:spcBef>
                <a:spcPts val="0"/>
              </a:spcBef>
              <a:spcAft>
                <a:spcPts val="0"/>
              </a:spcAft>
              <a:buSzPts val="2500"/>
              <a:buNone/>
              <a:defRPr sz="2500"/>
            </a:lvl6pPr>
            <a:lvl7pPr lvl="6" rtl="0" algn="ctr">
              <a:lnSpc>
                <a:spcPct val="100000"/>
              </a:lnSpc>
              <a:spcBef>
                <a:spcPts val="0"/>
              </a:spcBef>
              <a:spcAft>
                <a:spcPts val="0"/>
              </a:spcAft>
              <a:buSzPts val="2500"/>
              <a:buNone/>
              <a:defRPr sz="2500"/>
            </a:lvl7pPr>
            <a:lvl8pPr lvl="7" rtl="0" algn="ctr">
              <a:lnSpc>
                <a:spcPct val="100000"/>
              </a:lnSpc>
              <a:spcBef>
                <a:spcPts val="0"/>
              </a:spcBef>
              <a:spcAft>
                <a:spcPts val="0"/>
              </a:spcAft>
              <a:buSzPts val="2500"/>
              <a:buNone/>
              <a:defRPr sz="2500"/>
            </a:lvl8pPr>
            <a:lvl9pPr lvl="8" rtl="0" algn="ctr">
              <a:lnSpc>
                <a:spcPct val="100000"/>
              </a:lnSpc>
              <a:spcBef>
                <a:spcPts val="0"/>
              </a:spcBef>
              <a:spcAft>
                <a:spcPts val="0"/>
              </a:spcAft>
              <a:buSzPts val="2500"/>
              <a:buNone/>
              <a:defRPr sz="2500"/>
            </a:lvl9pPr>
          </a:lstStyle>
          <a:p/>
        </p:txBody>
      </p:sp>
      <p:sp>
        <p:nvSpPr>
          <p:cNvPr id="84" name="Google Shape;84;p21"/>
          <p:cNvSpPr txBox="1"/>
          <p:nvPr>
            <p:ph idx="2" type="body"/>
          </p:nvPr>
        </p:nvSpPr>
        <p:spPr>
          <a:xfrm>
            <a:off x="4099788" y="1506075"/>
            <a:ext cx="3184800" cy="7685700"/>
          </a:xfrm>
          <a:prstGeom prst="rect">
            <a:avLst/>
          </a:prstGeom>
        </p:spPr>
        <p:txBody>
          <a:bodyPr anchorCtr="0" anchor="ctr" bIns="112625" lIns="112625" spcFirstLastPara="1" rIns="112625" wrap="square" tIns="112625">
            <a:normAutofit/>
          </a:bodyPr>
          <a:lstStyle>
            <a:lvl1pPr indent="-374650" lvl="0" marL="457200" rtl="0">
              <a:spcBef>
                <a:spcPts val="0"/>
              </a:spcBef>
              <a:spcAft>
                <a:spcPts val="0"/>
              </a:spcAft>
              <a:buSzPts val="2300"/>
              <a:buChar char="●"/>
              <a:defRPr/>
            </a:lvl1pPr>
            <a:lvl2pPr indent="-336550" lvl="1" marL="914400" rtl="0">
              <a:spcBef>
                <a:spcPts val="0"/>
              </a:spcBef>
              <a:spcAft>
                <a:spcPts val="0"/>
              </a:spcAft>
              <a:buSzPts val="1700"/>
              <a:buChar char="○"/>
              <a:defRPr/>
            </a:lvl2pPr>
            <a:lvl3pPr indent="-336550" lvl="2" marL="1371600" rtl="0">
              <a:spcBef>
                <a:spcPts val="0"/>
              </a:spcBef>
              <a:spcAft>
                <a:spcPts val="0"/>
              </a:spcAft>
              <a:buSzPts val="1700"/>
              <a:buChar char="■"/>
              <a:defRPr/>
            </a:lvl3pPr>
            <a:lvl4pPr indent="-336550" lvl="3" marL="1828800" rtl="0">
              <a:spcBef>
                <a:spcPts val="0"/>
              </a:spcBef>
              <a:spcAft>
                <a:spcPts val="0"/>
              </a:spcAft>
              <a:buSzPts val="1700"/>
              <a:buChar char="●"/>
              <a:defRPr/>
            </a:lvl4pPr>
            <a:lvl5pPr indent="-336550" lvl="4" marL="2286000" rtl="0">
              <a:spcBef>
                <a:spcPts val="0"/>
              </a:spcBef>
              <a:spcAft>
                <a:spcPts val="0"/>
              </a:spcAft>
              <a:buSzPts val="1700"/>
              <a:buChar char="○"/>
              <a:defRPr/>
            </a:lvl5pPr>
            <a:lvl6pPr indent="-336550" lvl="5" marL="2743200" rtl="0">
              <a:spcBef>
                <a:spcPts val="0"/>
              </a:spcBef>
              <a:spcAft>
                <a:spcPts val="0"/>
              </a:spcAft>
              <a:buSzPts val="1700"/>
              <a:buChar char="■"/>
              <a:defRPr/>
            </a:lvl6pPr>
            <a:lvl7pPr indent="-336550" lvl="6" marL="3200400" rtl="0">
              <a:spcBef>
                <a:spcPts val="0"/>
              </a:spcBef>
              <a:spcAft>
                <a:spcPts val="0"/>
              </a:spcAft>
              <a:buSzPts val="1700"/>
              <a:buChar char="●"/>
              <a:defRPr/>
            </a:lvl7pPr>
            <a:lvl8pPr indent="-336550" lvl="7" marL="3657600" rtl="0">
              <a:spcBef>
                <a:spcPts val="0"/>
              </a:spcBef>
              <a:spcAft>
                <a:spcPts val="0"/>
              </a:spcAft>
              <a:buSzPts val="1700"/>
              <a:buChar char="○"/>
              <a:defRPr/>
            </a:lvl8pPr>
            <a:lvl9pPr indent="-336550" lvl="8" marL="4114800" rtl="0">
              <a:spcBef>
                <a:spcPts val="0"/>
              </a:spcBef>
              <a:spcAft>
                <a:spcPts val="0"/>
              </a:spcAft>
              <a:buSzPts val="1700"/>
              <a:buChar char="■"/>
              <a:defRPr/>
            </a:lvl9pPr>
          </a:lstStyle>
          <a:p/>
        </p:txBody>
      </p:sp>
      <p:sp>
        <p:nvSpPr>
          <p:cNvPr id="85" name="Google Shape;85;p21"/>
          <p:cNvSpPr txBox="1"/>
          <p:nvPr>
            <p:ph idx="12" type="sldNum"/>
          </p:nvPr>
        </p:nvSpPr>
        <p:spPr>
          <a:xfrm>
            <a:off x="7032145" y="9699486"/>
            <a:ext cx="455700" cy="818700"/>
          </a:xfrm>
          <a:prstGeom prst="rect">
            <a:avLst/>
          </a:prstGeom>
        </p:spPr>
        <p:txBody>
          <a:bodyPr anchorCtr="0" anchor="ctr" bIns="112625" lIns="112625" spcFirstLastPara="1" rIns="112625" wrap="square" tIns="1126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58711" y="4473766"/>
            <a:ext cx="7072200" cy="1750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032145" y="9699486"/>
            <a:ext cx="455400" cy="818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86" name="Shape 86"/>
        <p:cNvGrpSpPr/>
        <p:nvPr/>
      </p:nvGrpSpPr>
      <p:grpSpPr>
        <a:xfrm>
          <a:off x="0" y="0"/>
          <a:ext cx="0" cy="0"/>
          <a:chOff x="0" y="0"/>
          <a:chExt cx="0" cy="0"/>
        </a:xfrm>
      </p:grpSpPr>
      <p:sp>
        <p:nvSpPr>
          <p:cNvPr id="87" name="Google Shape;87;p22"/>
          <p:cNvSpPr txBox="1"/>
          <p:nvPr>
            <p:ph idx="1" type="body"/>
          </p:nvPr>
        </p:nvSpPr>
        <p:spPr>
          <a:xfrm>
            <a:off x="258711" y="8799592"/>
            <a:ext cx="4979100" cy="1257900"/>
          </a:xfrm>
          <a:prstGeom prst="rect">
            <a:avLst/>
          </a:prstGeom>
        </p:spPr>
        <p:txBody>
          <a:bodyPr anchorCtr="0" anchor="ctr" bIns="112625" lIns="112625" spcFirstLastPara="1" rIns="112625" wrap="square" tIns="112625">
            <a:normAutofit/>
          </a:bodyPr>
          <a:lstStyle>
            <a:lvl1pPr indent="-228600" lvl="0" marL="457200" rtl="0">
              <a:lnSpc>
                <a:spcPct val="100000"/>
              </a:lnSpc>
              <a:spcBef>
                <a:spcPts val="0"/>
              </a:spcBef>
              <a:spcAft>
                <a:spcPts val="0"/>
              </a:spcAft>
              <a:buSzPts val="2300"/>
              <a:buNone/>
              <a:defRPr/>
            </a:lvl1pPr>
          </a:lstStyle>
          <a:p/>
        </p:txBody>
      </p:sp>
      <p:sp>
        <p:nvSpPr>
          <p:cNvPr id="88" name="Google Shape;88;p22"/>
          <p:cNvSpPr txBox="1"/>
          <p:nvPr>
            <p:ph idx="12" type="sldNum"/>
          </p:nvPr>
        </p:nvSpPr>
        <p:spPr>
          <a:xfrm>
            <a:off x="7032145" y="9699486"/>
            <a:ext cx="455700" cy="818700"/>
          </a:xfrm>
          <a:prstGeom prst="rect">
            <a:avLst/>
          </a:prstGeom>
        </p:spPr>
        <p:txBody>
          <a:bodyPr anchorCtr="0" anchor="ctr" bIns="112625" lIns="112625" spcFirstLastPara="1" rIns="112625" wrap="square" tIns="1126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89" name="Shape 89"/>
        <p:cNvGrpSpPr/>
        <p:nvPr/>
      </p:nvGrpSpPr>
      <p:grpSpPr>
        <a:xfrm>
          <a:off x="0" y="0"/>
          <a:ext cx="0" cy="0"/>
          <a:chOff x="0" y="0"/>
          <a:chExt cx="0" cy="0"/>
        </a:xfrm>
      </p:grpSpPr>
      <p:sp>
        <p:nvSpPr>
          <p:cNvPr id="90" name="Google Shape;90;p23"/>
          <p:cNvSpPr txBox="1"/>
          <p:nvPr>
            <p:ph hasCustomPrompt="1" type="title"/>
          </p:nvPr>
        </p:nvSpPr>
        <p:spPr>
          <a:xfrm>
            <a:off x="258711" y="2300739"/>
            <a:ext cx="7072500" cy="4084200"/>
          </a:xfrm>
          <a:prstGeom prst="rect">
            <a:avLst/>
          </a:prstGeom>
        </p:spPr>
        <p:txBody>
          <a:bodyPr anchorCtr="0" anchor="b" bIns="112625" lIns="112625" spcFirstLastPara="1" rIns="112625" wrap="square" tIns="112625">
            <a:normAutofit/>
          </a:bodyPr>
          <a:lstStyle>
            <a:lvl1pPr lvl="0" rtl="0" algn="ctr">
              <a:spcBef>
                <a:spcPts val="0"/>
              </a:spcBef>
              <a:spcAft>
                <a:spcPts val="0"/>
              </a:spcAft>
              <a:buSzPts val="14700"/>
              <a:buNone/>
              <a:defRPr sz="14700"/>
            </a:lvl1pPr>
            <a:lvl2pPr lvl="1" rtl="0" algn="ctr">
              <a:spcBef>
                <a:spcPts val="0"/>
              </a:spcBef>
              <a:spcAft>
                <a:spcPts val="0"/>
              </a:spcAft>
              <a:buSzPts val="14700"/>
              <a:buNone/>
              <a:defRPr sz="14700"/>
            </a:lvl2pPr>
            <a:lvl3pPr lvl="2" rtl="0" algn="ctr">
              <a:spcBef>
                <a:spcPts val="0"/>
              </a:spcBef>
              <a:spcAft>
                <a:spcPts val="0"/>
              </a:spcAft>
              <a:buSzPts val="14700"/>
              <a:buNone/>
              <a:defRPr sz="14700"/>
            </a:lvl3pPr>
            <a:lvl4pPr lvl="3" rtl="0" algn="ctr">
              <a:spcBef>
                <a:spcPts val="0"/>
              </a:spcBef>
              <a:spcAft>
                <a:spcPts val="0"/>
              </a:spcAft>
              <a:buSzPts val="14700"/>
              <a:buNone/>
              <a:defRPr sz="14700"/>
            </a:lvl4pPr>
            <a:lvl5pPr lvl="4" rtl="0" algn="ctr">
              <a:spcBef>
                <a:spcPts val="0"/>
              </a:spcBef>
              <a:spcAft>
                <a:spcPts val="0"/>
              </a:spcAft>
              <a:buSzPts val="14700"/>
              <a:buNone/>
              <a:defRPr sz="14700"/>
            </a:lvl5pPr>
            <a:lvl6pPr lvl="5" rtl="0" algn="ctr">
              <a:spcBef>
                <a:spcPts val="0"/>
              </a:spcBef>
              <a:spcAft>
                <a:spcPts val="0"/>
              </a:spcAft>
              <a:buSzPts val="14700"/>
              <a:buNone/>
              <a:defRPr sz="14700"/>
            </a:lvl6pPr>
            <a:lvl7pPr lvl="6" rtl="0" algn="ctr">
              <a:spcBef>
                <a:spcPts val="0"/>
              </a:spcBef>
              <a:spcAft>
                <a:spcPts val="0"/>
              </a:spcAft>
              <a:buSzPts val="14700"/>
              <a:buNone/>
              <a:defRPr sz="14700"/>
            </a:lvl7pPr>
            <a:lvl8pPr lvl="7" rtl="0" algn="ctr">
              <a:spcBef>
                <a:spcPts val="0"/>
              </a:spcBef>
              <a:spcAft>
                <a:spcPts val="0"/>
              </a:spcAft>
              <a:buSzPts val="14700"/>
              <a:buNone/>
              <a:defRPr sz="14700"/>
            </a:lvl8pPr>
            <a:lvl9pPr lvl="8" rtl="0" algn="ctr">
              <a:spcBef>
                <a:spcPts val="0"/>
              </a:spcBef>
              <a:spcAft>
                <a:spcPts val="0"/>
              </a:spcAft>
              <a:buSzPts val="14700"/>
              <a:buNone/>
              <a:defRPr sz="14700"/>
            </a:lvl9pPr>
          </a:lstStyle>
          <a:p>
            <a:r>
              <a:t>xx%</a:t>
            </a:r>
          </a:p>
        </p:txBody>
      </p:sp>
      <p:sp>
        <p:nvSpPr>
          <p:cNvPr id="91" name="Google Shape;91;p23"/>
          <p:cNvSpPr txBox="1"/>
          <p:nvPr>
            <p:ph idx="1" type="body"/>
          </p:nvPr>
        </p:nvSpPr>
        <p:spPr>
          <a:xfrm>
            <a:off x="258711" y="6556625"/>
            <a:ext cx="7072500" cy="2705700"/>
          </a:xfrm>
          <a:prstGeom prst="rect">
            <a:avLst/>
          </a:prstGeom>
        </p:spPr>
        <p:txBody>
          <a:bodyPr anchorCtr="0" anchor="t" bIns="112625" lIns="112625" spcFirstLastPara="1" rIns="112625" wrap="square" tIns="112625">
            <a:normAutofit/>
          </a:bodyPr>
          <a:lstStyle>
            <a:lvl1pPr indent="-374650" lvl="0" marL="457200" rtl="0" algn="ctr">
              <a:spcBef>
                <a:spcPts val="0"/>
              </a:spcBef>
              <a:spcAft>
                <a:spcPts val="0"/>
              </a:spcAft>
              <a:buSzPts val="2300"/>
              <a:buChar char="●"/>
              <a:defRPr/>
            </a:lvl1pPr>
            <a:lvl2pPr indent="-336550" lvl="1" marL="914400" rtl="0" algn="ctr">
              <a:spcBef>
                <a:spcPts val="0"/>
              </a:spcBef>
              <a:spcAft>
                <a:spcPts val="0"/>
              </a:spcAft>
              <a:buSzPts val="1700"/>
              <a:buChar char="○"/>
              <a:defRPr/>
            </a:lvl2pPr>
            <a:lvl3pPr indent="-336550" lvl="2" marL="1371600" rtl="0" algn="ctr">
              <a:spcBef>
                <a:spcPts val="0"/>
              </a:spcBef>
              <a:spcAft>
                <a:spcPts val="0"/>
              </a:spcAft>
              <a:buSzPts val="1700"/>
              <a:buChar char="■"/>
              <a:defRPr/>
            </a:lvl3pPr>
            <a:lvl4pPr indent="-336550" lvl="3" marL="1828800" rtl="0" algn="ctr">
              <a:spcBef>
                <a:spcPts val="0"/>
              </a:spcBef>
              <a:spcAft>
                <a:spcPts val="0"/>
              </a:spcAft>
              <a:buSzPts val="1700"/>
              <a:buChar char="●"/>
              <a:defRPr/>
            </a:lvl4pPr>
            <a:lvl5pPr indent="-336550" lvl="4" marL="2286000" rtl="0" algn="ctr">
              <a:spcBef>
                <a:spcPts val="0"/>
              </a:spcBef>
              <a:spcAft>
                <a:spcPts val="0"/>
              </a:spcAft>
              <a:buSzPts val="1700"/>
              <a:buChar char="○"/>
              <a:defRPr/>
            </a:lvl5pPr>
            <a:lvl6pPr indent="-336550" lvl="5" marL="2743200" rtl="0" algn="ctr">
              <a:spcBef>
                <a:spcPts val="0"/>
              </a:spcBef>
              <a:spcAft>
                <a:spcPts val="0"/>
              </a:spcAft>
              <a:buSzPts val="1700"/>
              <a:buChar char="■"/>
              <a:defRPr/>
            </a:lvl6pPr>
            <a:lvl7pPr indent="-336550" lvl="6" marL="3200400" rtl="0" algn="ctr">
              <a:spcBef>
                <a:spcPts val="0"/>
              </a:spcBef>
              <a:spcAft>
                <a:spcPts val="0"/>
              </a:spcAft>
              <a:buSzPts val="1700"/>
              <a:buChar char="●"/>
              <a:defRPr/>
            </a:lvl7pPr>
            <a:lvl8pPr indent="-336550" lvl="7" marL="3657600" rtl="0" algn="ctr">
              <a:spcBef>
                <a:spcPts val="0"/>
              </a:spcBef>
              <a:spcAft>
                <a:spcPts val="0"/>
              </a:spcAft>
              <a:buSzPts val="1700"/>
              <a:buChar char="○"/>
              <a:defRPr/>
            </a:lvl8pPr>
            <a:lvl9pPr indent="-336550" lvl="8" marL="4114800" rtl="0" algn="ctr">
              <a:spcBef>
                <a:spcPts val="0"/>
              </a:spcBef>
              <a:spcAft>
                <a:spcPts val="0"/>
              </a:spcAft>
              <a:buSzPts val="1700"/>
              <a:buChar char="■"/>
              <a:defRPr/>
            </a:lvl9pPr>
          </a:lstStyle>
          <a:p/>
        </p:txBody>
      </p:sp>
      <p:sp>
        <p:nvSpPr>
          <p:cNvPr id="92" name="Google Shape;92;p23"/>
          <p:cNvSpPr txBox="1"/>
          <p:nvPr>
            <p:ph idx="12" type="sldNum"/>
          </p:nvPr>
        </p:nvSpPr>
        <p:spPr>
          <a:xfrm>
            <a:off x="7032145" y="9699486"/>
            <a:ext cx="455700" cy="818700"/>
          </a:xfrm>
          <a:prstGeom prst="rect">
            <a:avLst/>
          </a:prstGeom>
        </p:spPr>
        <p:txBody>
          <a:bodyPr anchorCtr="0" anchor="ctr" bIns="112625" lIns="112625" spcFirstLastPara="1" rIns="112625" wrap="square" tIns="1126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93" name="Shape 93"/>
        <p:cNvGrpSpPr/>
        <p:nvPr/>
      </p:nvGrpSpPr>
      <p:grpSpPr>
        <a:xfrm>
          <a:off x="0" y="0"/>
          <a:ext cx="0" cy="0"/>
          <a:chOff x="0" y="0"/>
          <a:chExt cx="0" cy="0"/>
        </a:xfrm>
      </p:grpSpPr>
      <p:sp>
        <p:nvSpPr>
          <p:cNvPr id="94" name="Google Shape;94;p24"/>
          <p:cNvSpPr txBox="1"/>
          <p:nvPr>
            <p:ph idx="12" type="sldNum"/>
          </p:nvPr>
        </p:nvSpPr>
        <p:spPr>
          <a:xfrm>
            <a:off x="7032145" y="9699486"/>
            <a:ext cx="455700" cy="818700"/>
          </a:xfrm>
          <a:prstGeom prst="rect">
            <a:avLst/>
          </a:prstGeom>
        </p:spPr>
        <p:txBody>
          <a:bodyPr anchorCtr="0" anchor="ctr" bIns="112625" lIns="112625" spcFirstLastPara="1" rIns="112625" wrap="square" tIns="1126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EFAULT">
  <p:cSld name="DEFAULT">
    <p:bg>
      <p:bgPr>
        <a:solidFill>
          <a:schemeClr val="lt1"/>
        </a:solidFill>
      </p:bgPr>
    </p:bg>
    <p:spTree>
      <p:nvGrpSpPr>
        <p:cNvPr id="95" name="Shape 95"/>
        <p:cNvGrpSpPr/>
        <p:nvPr/>
      </p:nvGrpSpPr>
      <p:grpSpPr>
        <a:xfrm>
          <a:off x="0" y="0"/>
          <a:ext cx="0" cy="0"/>
          <a:chOff x="0" y="0"/>
          <a:chExt cx="0" cy="0"/>
        </a:xfrm>
      </p:grpSpPr>
      <p:sp>
        <p:nvSpPr>
          <p:cNvPr id="96" name="Google Shape;96;p25"/>
          <p:cNvSpPr txBox="1"/>
          <p:nvPr>
            <p:ph idx="12" type="sldNum"/>
          </p:nvPr>
        </p:nvSpPr>
        <p:spPr>
          <a:xfrm>
            <a:off x="7102135" y="9879685"/>
            <a:ext cx="455400" cy="819300"/>
          </a:xfrm>
          <a:prstGeom prst="rect">
            <a:avLst/>
          </a:prstGeom>
        </p:spPr>
        <p:txBody>
          <a:bodyPr anchorCtr="0" anchor="t" bIns="112625" lIns="112625" spcFirstLastPara="1" rIns="112625" wrap="square" tIns="112625">
            <a:normAutofit/>
          </a:bodyPr>
          <a:lstStyle>
            <a:lvl1pPr lvl="0" rtl="0" algn="r">
              <a:buNone/>
              <a:defRPr sz="1300">
                <a:latin typeface="Assistant"/>
                <a:ea typeface="Assistant"/>
                <a:cs typeface="Assistant"/>
                <a:sym typeface="Assistant"/>
              </a:defRPr>
            </a:lvl1pPr>
            <a:lvl2pPr lvl="1" rtl="0" algn="r">
              <a:buNone/>
              <a:defRPr sz="1300">
                <a:latin typeface="Assistant"/>
                <a:ea typeface="Assistant"/>
                <a:cs typeface="Assistant"/>
                <a:sym typeface="Assistant"/>
              </a:defRPr>
            </a:lvl2pPr>
            <a:lvl3pPr lvl="2" rtl="0" algn="r">
              <a:buNone/>
              <a:defRPr sz="1300">
                <a:latin typeface="Assistant"/>
                <a:ea typeface="Assistant"/>
                <a:cs typeface="Assistant"/>
                <a:sym typeface="Assistant"/>
              </a:defRPr>
            </a:lvl3pPr>
            <a:lvl4pPr lvl="3" rtl="0" algn="r">
              <a:buNone/>
              <a:defRPr sz="1300">
                <a:latin typeface="Assistant"/>
                <a:ea typeface="Assistant"/>
                <a:cs typeface="Assistant"/>
                <a:sym typeface="Assistant"/>
              </a:defRPr>
            </a:lvl4pPr>
            <a:lvl5pPr lvl="4" rtl="0" algn="r">
              <a:buNone/>
              <a:defRPr sz="1300">
                <a:latin typeface="Assistant"/>
                <a:ea typeface="Assistant"/>
                <a:cs typeface="Assistant"/>
                <a:sym typeface="Assistant"/>
              </a:defRPr>
            </a:lvl5pPr>
            <a:lvl6pPr lvl="5" rtl="0" algn="r">
              <a:buNone/>
              <a:defRPr sz="1300">
                <a:latin typeface="Assistant"/>
                <a:ea typeface="Assistant"/>
                <a:cs typeface="Assistant"/>
                <a:sym typeface="Assistant"/>
              </a:defRPr>
            </a:lvl6pPr>
            <a:lvl7pPr lvl="6" rtl="0" algn="r">
              <a:buNone/>
              <a:defRPr sz="1300">
                <a:latin typeface="Assistant"/>
                <a:ea typeface="Assistant"/>
                <a:cs typeface="Assistant"/>
                <a:sym typeface="Assistant"/>
              </a:defRPr>
            </a:lvl7pPr>
            <a:lvl8pPr lvl="7" rtl="0" algn="r">
              <a:buNone/>
              <a:defRPr sz="1300">
                <a:latin typeface="Assistant"/>
                <a:ea typeface="Assistant"/>
                <a:cs typeface="Assistant"/>
                <a:sym typeface="Assistant"/>
              </a:defRPr>
            </a:lvl8pPr>
            <a:lvl9pPr lvl="8" rtl="0" algn="r">
              <a:buNone/>
              <a:defRPr sz="1300">
                <a:latin typeface="Assistant"/>
                <a:ea typeface="Assistant"/>
                <a:cs typeface="Assistant"/>
                <a:sym typeface="Assistant"/>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58711" y="925652"/>
            <a:ext cx="7072200" cy="11913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58711" y="2397147"/>
            <a:ext cx="7072200" cy="71061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032145" y="9699486"/>
            <a:ext cx="455400" cy="818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58711" y="925652"/>
            <a:ext cx="7072200" cy="11913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58711" y="2397147"/>
            <a:ext cx="3319800" cy="71061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010895" y="2397147"/>
            <a:ext cx="3319800" cy="71061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032145" y="9699486"/>
            <a:ext cx="455400" cy="818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58711" y="925652"/>
            <a:ext cx="7072200" cy="11913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032145" y="9699486"/>
            <a:ext cx="455400" cy="818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58711" y="1155647"/>
            <a:ext cx="2330700" cy="15720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58711" y="2890367"/>
            <a:ext cx="2330700" cy="66132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032145" y="9699486"/>
            <a:ext cx="455400" cy="818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06908" y="936312"/>
            <a:ext cx="5285400" cy="85089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032145" y="9699486"/>
            <a:ext cx="455400" cy="818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794763" y="-260"/>
            <a:ext cx="3794700" cy="106986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0365" y="2565003"/>
            <a:ext cx="3357600" cy="30831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0365" y="5830393"/>
            <a:ext cx="3357600" cy="25689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099788" y="1506075"/>
            <a:ext cx="3184800" cy="76857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032145" y="9699486"/>
            <a:ext cx="455400" cy="818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58711" y="8799592"/>
            <a:ext cx="4979100" cy="12585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032145" y="9699486"/>
            <a:ext cx="455400" cy="818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3.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0" Type="http://schemas.openxmlformats.org/officeDocument/2006/relationships/slideLayout" Target="../slideLayouts/slideLayout21.xml"/><Relationship Id="rId13" Type="http://schemas.openxmlformats.org/officeDocument/2006/relationships/theme" Target="../theme/theme1.xml"/><Relationship Id="rId12" Type="http://schemas.openxmlformats.org/officeDocument/2006/relationships/slideLayout" Target="../slideLayouts/slideLayout23.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58711" y="925652"/>
            <a:ext cx="7072200" cy="11913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58711" y="2397147"/>
            <a:ext cx="7072200" cy="71061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032145" y="9699486"/>
            <a:ext cx="455400" cy="8187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258711" y="925652"/>
            <a:ext cx="7072500" cy="1191900"/>
          </a:xfrm>
          <a:prstGeom prst="rect">
            <a:avLst/>
          </a:prstGeom>
          <a:noFill/>
          <a:ln>
            <a:noFill/>
          </a:ln>
        </p:spPr>
        <p:txBody>
          <a:bodyPr anchorCtr="0" anchor="t" bIns="112625" lIns="112625" spcFirstLastPara="1" rIns="112625" wrap="square" tIns="112625">
            <a:normAutofit/>
          </a:bodyPr>
          <a:lstStyle>
            <a:lvl1pPr lvl="0" rtl="0">
              <a:spcBef>
                <a:spcPts val="0"/>
              </a:spcBef>
              <a:spcAft>
                <a:spcPts val="0"/>
              </a:spcAft>
              <a:buClr>
                <a:schemeClr val="dk1"/>
              </a:buClr>
              <a:buSzPts val="3400"/>
              <a:buNone/>
              <a:defRPr sz="3400">
                <a:solidFill>
                  <a:schemeClr val="dk1"/>
                </a:solidFill>
              </a:defRPr>
            </a:lvl1pPr>
            <a:lvl2pPr lvl="1" rtl="0">
              <a:spcBef>
                <a:spcPts val="0"/>
              </a:spcBef>
              <a:spcAft>
                <a:spcPts val="0"/>
              </a:spcAft>
              <a:buClr>
                <a:schemeClr val="dk1"/>
              </a:buClr>
              <a:buSzPts val="3400"/>
              <a:buNone/>
              <a:defRPr sz="3400">
                <a:solidFill>
                  <a:schemeClr val="dk1"/>
                </a:solidFill>
              </a:defRPr>
            </a:lvl2pPr>
            <a:lvl3pPr lvl="2" rtl="0">
              <a:spcBef>
                <a:spcPts val="0"/>
              </a:spcBef>
              <a:spcAft>
                <a:spcPts val="0"/>
              </a:spcAft>
              <a:buClr>
                <a:schemeClr val="dk1"/>
              </a:buClr>
              <a:buSzPts val="3400"/>
              <a:buNone/>
              <a:defRPr sz="3400">
                <a:solidFill>
                  <a:schemeClr val="dk1"/>
                </a:solidFill>
              </a:defRPr>
            </a:lvl3pPr>
            <a:lvl4pPr lvl="3" rtl="0">
              <a:spcBef>
                <a:spcPts val="0"/>
              </a:spcBef>
              <a:spcAft>
                <a:spcPts val="0"/>
              </a:spcAft>
              <a:buClr>
                <a:schemeClr val="dk1"/>
              </a:buClr>
              <a:buSzPts val="3400"/>
              <a:buNone/>
              <a:defRPr sz="3400">
                <a:solidFill>
                  <a:schemeClr val="dk1"/>
                </a:solidFill>
              </a:defRPr>
            </a:lvl4pPr>
            <a:lvl5pPr lvl="4" rtl="0">
              <a:spcBef>
                <a:spcPts val="0"/>
              </a:spcBef>
              <a:spcAft>
                <a:spcPts val="0"/>
              </a:spcAft>
              <a:buClr>
                <a:schemeClr val="dk1"/>
              </a:buClr>
              <a:buSzPts val="3400"/>
              <a:buNone/>
              <a:defRPr sz="3400">
                <a:solidFill>
                  <a:schemeClr val="dk1"/>
                </a:solidFill>
              </a:defRPr>
            </a:lvl5pPr>
            <a:lvl6pPr lvl="5" rtl="0">
              <a:spcBef>
                <a:spcPts val="0"/>
              </a:spcBef>
              <a:spcAft>
                <a:spcPts val="0"/>
              </a:spcAft>
              <a:buClr>
                <a:schemeClr val="dk1"/>
              </a:buClr>
              <a:buSzPts val="3400"/>
              <a:buNone/>
              <a:defRPr sz="3400">
                <a:solidFill>
                  <a:schemeClr val="dk1"/>
                </a:solidFill>
              </a:defRPr>
            </a:lvl6pPr>
            <a:lvl7pPr lvl="6" rtl="0">
              <a:spcBef>
                <a:spcPts val="0"/>
              </a:spcBef>
              <a:spcAft>
                <a:spcPts val="0"/>
              </a:spcAft>
              <a:buClr>
                <a:schemeClr val="dk1"/>
              </a:buClr>
              <a:buSzPts val="3400"/>
              <a:buNone/>
              <a:defRPr sz="3400">
                <a:solidFill>
                  <a:schemeClr val="dk1"/>
                </a:solidFill>
              </a:defRPr>
            </a:lvl7pPr>
            <a:lvl8pPr lvl="7" rtl="0">
              <a:spcBef>
                <a:spcPts val="0"/>
              </a:spcBef>
              <a:spcAft>
                <a:spcPts val="0"/>
              </a:spcAft>
              <a:buClr>
                <a:schemeClr val="dk1"/>
              </a:buClr>
              <a:buSzPts val="3400"/>
              <a:buNone/>
              <a:defRPr sz="3400">
                <a:solidFill>
                  <a:schemeClr val="dk1"/>
                </a:solidFill>
              </a:defRPr>
            </a:lvl8pPr>
            <a:lvl9pPr lvl="8" rtl="0">
              <a:spcBef>
                <a:spcPts val="0"/>
              </a:spcBef>
              <a:spcAft>
                <a:spcPts val="0"/>
              </a:spcAft>
              <a:buClr>
                <a:schemeClr val="dk1"/>
              </a:buClr>
              <a:buSzPts val="3400"/>
              <a:buNone/>
              <a:defRPr sz="3400">
                <a:solidFill>
                  <a:schemeClr val="dk1"/>
                </a:solidFill>
              </a:defRPr>
            </a:lvl9pPr>
          </a:lstStyle>
          <a:p/>
        </p:txBody>
      </p:sp>
      <p:sp>
        <p:nvSpPr>
          <p:cNvPr id="52" name="Google Shape;52;p13"/>
          <p:cNvSpPr txBox="1"/>
          <p:nvPr>
            <p:ph idx="1" type="body"/>
          </p:nvPr>
        </p:nvSpPr>
        <p:spPr>
          <a:xfrm>
            <a:off x="258711" y="2397147"/>
            <a:ext cx="7072500" cy="7106100"/>
          </a:xfrm>
          <a:prstGeom prst="rect">
            <a:avLst/>
          </a:prstGeom>
          <a:noFill/>
          <a:ln>
            <a:noFill/>
          </a:ln>
        </p:spPr>
        <p:txBody>
          <a:bodyPr anchorCtr="0" anchor="t" bIns="112625" lIns="112625" spcFirstLastPara="1" rIns="112625" wrap="square" tIns="112625">
            <a:normAutofit/>
          </a:bodyPr>
          <a:lstStyle>
            <a:lvl1pPr indent="-374650" lvl="0" marL="457200" rtl="0">
              <a:lnSpc>
                <a:spcPct val="115000"/>
              </a:lnSpc>
              <a:spcBef>
                <a:spcPts val="0"/>
              </a:spcBef>
              <a:spcAft>
                <a:spcPts val="0"/>
              </a:spcAft>
              <a:buClr>
                <a:schemeClr val="dk2"/>
              </a:buClr>
              <a:buSzPts val="2300"/>
              <a:buChar char="●"/>
              <a:defRPr sz="2300">
                <a:solidFill>
                  <a:schemeClr val="dk2"/>
                </a:solidFill>
              </a:defRPr>
            </a:lvl1pPr>
            <a:lvl2pPr indent="-336550" lvl="1" marL="914400" rtl="0">
              <a:lnSpc>
                <a:spcPct val="115000"/>
              </a:lnSpc>
              <a:spcBef>
                <a:spcPts val="0"/>
              </a:spcBef>
              <a:spcAft>
                <a:spcPts val="0"/>
              </a:spcAft>
              <a:buClr>
                <a:schemeClr val="dk2"/>
              </a:buClr>
              <a:buSzPts val="1700"/>
              <a:buChar char="○"/>
              <a:defRPr sz="1700">
                <a:solidFill>
                  <a:schemeClr val="dk2"/>
                </a:solidFill>
              </a:defRPr>
            </a:lvl2pPr>
            <a:lvl3pPr indent="-336550" lvl="2" marL="1371600" rtl="0">
              <a:lnSpc>
                <a:spcPct val="115000"/>
              </a:lnSpc>
              <a:spcBef>
                <a:spcPts val="0"/>
              </a:spcBef>
              <a:spcAft>
                <a:spcPts val="0"/>
              </a:spcAft>
              <a:buClr>
                <a:schemeClr val="dk2"/>
              </a:buClr>
              <a:buSzPts val="1700"/>
              <a:buChar char="■"/>
              <a:defRPr sz="1700">
                <a:solidFill>
                  <a:schemeClr val="dk2"/>
                </a:solidFill>
              </a:defRPr>
            </a:lvl3pPr>
            <a:lvl4pPr indent="-336550" lvl="3" marL="1828800" rtl="0">
              <a:lnSpc>
                <a:spcPct val="115000"/>
              </a:lnSpc>
              <a:spcBef>
                <a:spcPts val="0"/>
              </a:spcBef>
              <a:spcAft>
                <a:spcPts val="0"/>
              </a:spcAft>
              <a:buClr>
                <a:schemeClr val="dk2"/>
              </a:buClr>
              <a:buSzPts val="1700"/>
              <a:buChar char="●"/>
              <a:defRPr sz="1700">
                <a:solidFill>
                  <a:schemeClr val="dk2"/>
                </a:solidFill>
              </a:defRPr>
            </a:lvl4pPr>
            <a:lvl5pPr indent="-336550" lvl="4" marL="2286000" rtl="0">
              <a:lnSpc>
                <a:spcPct val="115000"/>
              </a:lnSpc>
              <a:spcBef>
                <a:spcPts val="0"/>
              </a:spcBef>
              <a:spcAft>
                <a:spcPts val="0"/>
              </a:spcAft>
              <a:buClr>
                <a:schemeClr val="dk2"/>
              </a:buClr>
              <a:buSzPts val="1700"/>
              <a:buChar char="○"/>
              <a:defRPr sz="1700">
                <a:solidFill>
                  <a:schemeClr val="dk2"/>
                </a:solidFill>
              </a:defRPr>
            </a:lvl5pPr>
            <a:lvl6pPr indent="-336550" lvl="5" marL="2743200" rtl="0">
              <a:lnSpc>
                <a:spcPct val="115000"/>
              </a:lnSpc>
              <a:spcBef>
                <a:spcPts val="0"/>
              </a:spcBef>
              <a:spcAft>
                <a:spcPts val="0"/>
              </a:spcAft>
              <a:buClr>
                <a:schemeClr val="dk2"/>
              </a:buClr>
              <a:buSzPts val="1700"/>
              <a:buChar char="■"/>
              <a:defRPr sz="1700">
                <a:solidFill>
                  <a:schemeClr val="dk2"/>
                </a:solidFill>
              </a:defRPr>
            </a:lvl6pPr>
            <a:lvl7pPr indent="-336550" lvl="6" marL="3200400" rtl="0">
              <a:lnSpc>
                <a:spcPct val="115000"/>
              </a:lnSpc>
              <a:spcBef>
                <a:spcPts val="0"/>
              </a:spcBef>
              <a:spcAft>
                <a:spcPts val="0"/>
              </a:spcAft>
              <a:buClr>
                <a:schemeClr val="dk2"/>
              </a:buClr>
              <a:buSzPts val="1700"/>
              <a:buChar char="●"/>
              <a:defRPr sz="1700">
                <a:solidFill>
                  <a:schemeClr val="dk2"/>
                </a:solidFill>
              </a:defRPr>
            </a:lvl7pPr>
            <a:lvl8pPr indent="-336550" lvl="7" marL="3657600" rtl="0">
              <a:lnSpc>
                <a:spcPct val="115000"/>
              </a:lnSpc>
              <a:spcBef>
                <a:spcPts val="0"/>
              </a:spcBef>
              <a:spcAft>
                <a:spcPts val="0"/>
              </a:spcAft>
              <a:buClr>
                <a:schemeClr val="dk2"/>
              </a:buClr>
              <a:buSzPts val="1700"/>
              <a:buChar char="○"/>
              <a:defRPr sz="1700">
                <a:solidFill>
                  <a:schemeClr val="dk2"/>
                </a:solidFill>
              </a:defRPr>
            </a:lvl8pPr>
            <a:lvl9pPr indent="-336550" lvl="8" marL="4114800" rtl="0">
              <a:lnSpc>
                <a:spcPct val="115000"/>
              </a:lnSpc>
              <a:spcBef>
                <a:spcPts val="0"/>
              </a:spcBef>
              <a:spcAft>
                <a:spcPts val="0"/>
              </a:spcAft>
              <a:buClr>
                <a:schemeClr val="dk2"/>
              </a:buClr>
              <a:buSzPts val="1700"/>
              <a:buChar char="■"/>
              <a:defRPr sz="1700">
                <a:solidFill>
                  <a:schemeClr val="dk2"/>
                </a:solidFill>
              </a:defRPr>
            </a:lvl9pPr>
          </a:lstStyle>
          <a:p/>
        </p:txBody>
      </p:sp>
      <p:sp>
        <p:nvSpPr>
          <p:cNvPr id="53" name="Google Shape;53;p13"/>
          <p:cNvSpPr txBox="1"/>
          <p:nvPr>
            <p:ph idx="12" type="sldNum"/>
          </p:nvPr>
        </p:nvSpPr>
        <p:spPr>
          <a:xfrm>
            <a:off x="7032145" y="9699486"/>
            <a:ext cx="455700" cy="818700"/>
          </a:xfrm>
          <a:prstGeom prst="rect">
            <a:avLst/>
          </a:prstGeom>
          <a:noFill/>
          <a:ln>
            <a:noFill/>
          </a:ln>
        </p:spPr>
        <p:txBody>
          <a:bodyPr anchorCtr="0" anchor="ctr" bIns="112625" lIns="112625" spcFirstLastPara="1" rIns="112625" wrap="square" tIns="112625">
            <a:normAutofit/>
          </a:bodyPr>
          <a:lstStyle>
            <a:lvl1pPr lvl="0" rtl="0" algn="r">
              <a:buNone/>
              <a:defRPr sz="1100">
                <a:solidFill>
                  <a:schemeClr val="dk2"/>
                </a:solidFill>
              </a:defRPr>
            </a:lvl1pPr>
            <a:lvl2pPr lvl="1" rtl="0" algn="r">
              <a:buNone/>
              <a:defRPr sz="1100">
                <a:solidFill>
                  <a:schemeClr val="dk2"/>
                </a:solidFill>
              </a:defRPr>
            </a:lvl2pPr>
            <a:lvl3pPr lvl="2" rtl="0" algn="r">
              <a:buNone/>
              <a:defRPr sz="1100">
                <a:solidFill>
                  <a:schemeClr val="dk2"/>
                </a:solidFill>
              </a:defRPr>
            </a:lvl3pPr>
            <a:lvl4pPr lvl="3" rtl="0" algn="r">
              <a:buNone/>
              <a:defRPr sz="1100">
                <a:solidFill>
                  <a:schemeClr val="dk2"/>
                </a:solidFill>
              </a:defRPr>
            </a:lvl4pPr>
            <a:lvl5pPr lvl="4" rtl="0" algn="r">
              <a:buNone/>
              <a:defRPr sz="1100">
                <a:solidFill>
                  <a:schemeClr val="dk2"/>
                </a:solidFill>
              </a:defRPr>
            </a:lvl5pPr>
            <a:lvl6pPr lvl="5" rtl="0" algn="r">
              <a:buNone/>
              <a:defRPr sz="1100">
                <a:solidFill>
                  <a:schemeClr val="dk2"/>
                </a:solidFill>
              </a:defRPr>
            </a:lvl6pPr>
            <a:lvl7pPr lvl="6" rtl="0" algn="r">
              <a:buNone/>
              <a:defRPr sz="1100">
                <a:solidFill>
                  <a:schemeClr val="dk2"/>
                </a:solidFill>
              </a:defRPr>
            </a:lvl7pPr>
            <a:lvl8pPr lvl="7" rtl="0" algn="r">
              <a:buNone/>
              <a:defRPr sz="1100">
                <a:solidFill>
                  <a:schemeClr val="dk2"/>
                </a:solidFill>
              </a:defRPr>
            </a:lvl8pPr>
            <a:lvl9pPr lvl="8" rtl="0" algn="r">
              <a:buNone/>
              <a:defRPr sz="11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3.xml"/><Relationship Id="rId3" Type="http://schemas.openxmlformats.org/officeDocument/2006/relationships/image" Target="../media/image1.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4.xml"/><Relationship Id="rId3" Type="http://schemas.openxmlformats.org/officeDocument/2006/relationships/image" Target="../media/image1.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5.xml"/><Relationship Id="rId3" Type="http://schemas.openxmlformats.org/officeDocument/2006/relationships/image" Target="../media/image1.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01" name="Shape 101"/>
        <p:cNvGrpSpPr/>
        <p:nvPr/>
      </p:nvGrpSpPr>
      <p:grpSpPr>
        <a:xfrm>
          <a:off x="0" y="0"/>
          <a:ext cx="0" cy="0"/>
          <a:chOff x="0" y="0"/>
          <a:chExt cx="0" cy="0"/>
        </a:xfrm>
      </p:grpSpPr>
      <p:pic>
        <p:nvPicPr>
          <p:cNvPr descr="preencoded.png" id="102" name="Google Shape;102;p26"/>
          <p:cNvPicPr preferRelativeResize="0"/>
          <p:nvPr/>
        </p:nvPicPr>
        <p:blipFill rotWithShape="1">
          <a:blip r:embed="rId3">
            <a:alphaModFix/>
          </a:blip>
          <a:srcRect b="0" l="0" r="0" t="0"/>
          <a:stretch/>
        </p:blipFill>
        <p:spPr>
          <a:xfrm>
            <a:off x="0" y="0"/>
            <a:ext cx="7589525" cy="1524721"/>
          </a:xfrm>
          <a:prstGeom prst="rect">
            <a:avLst/>
          </a:prstGeom>
          <a:noFill/>
          <a:ln>
            <a:noFill/>
          </a:ln>
        </p:spPr>
      </p:pic>
      <p:sp>
        <p:nvSpPr>
          <p:cNvPr id="103" name="Google Shape;103;p26"/>
          <p:cNvSpPr/>
          <p:nvPr/>
        </p:nvSpPr>
        <p:spPr>
          <a:xfrm>
            <a:off x="5854776" y="648007"/>
            <a:ext cx="2040900" cy="88500"/>
          </a:xfrm>
          <a:prstGeom prst="rect">
            <a:avLst/>
          </a:prstGeom>
          <a:noFill/>
          <a:ln>
            <a:noFill/>
          </a:ln>
        </p:spPr>
        <p:txBody>
          <a:bodyPr anchorCtr="0" anchor="ctr" bIns="0" lIns="0" spcFirstLastPara="1" rIns="0" wrap="square" tIns="0">
            <a:noAutofit/>
          </a:bodyPr>
          <a:lstStyle/>
          <a:p>
            <a:pPr indent="0" lvl="0" marL="0" marR="0" rtl="0" algn="l">
              <a:lnSpc>
                <a:spcPct val="114285"/>
              </a:lnSpc>
              <a:spcBef>
                <a:spcPts val="0"/>
              </a:spcBef>
              <a:spcAft>
                <a:spcPts val="0"/>
              </a:spcAft>
              <a:buNone/>
            </a:pPr>
            <a:r>
              <a:rPr b="0" i="0" lang="en" sz="700" u="none" cap="none" strike="noStrike">
                <a:solidFill>
                  <a:srgbClr val="FFFFFF"/>
                </a:solidFill>
                <a:latin typeface="Helvetica Neue Light"/>
                <a:ea typeface="Helvetica Neue Light"/>
                <a:cs typeface="Helvetica Neue Light"/>
                <a:sym typeface="Helvetica Neue Light"/>
              </a:rPr>
              <a:t>Making the future of young minds</a:t>
            </a:r>
            <a:endParaRPr b="0" i="0" sz="700" u="none" cap="none" strike="noStrike">
              <a:solidFill>
                <a:schemeClr val="dk1"/>
              </a:solidFill>
              <a:latin typeface="Calibri"/>
              <a:ea typeface="Calibri"/>
              <a:cs typeface="Calibri"/>
              <a:sym typeface="Calibri"/>
            </a:endParaRPr>
          </a:p>
        </p:txBody>
      </p:sp>
      <p:sp>
        <p:nvSpPr>
          <p:cNvPr id="104" name="Google Shape;104;p26"/>
          <p:cNvSpPr txBox="1"/>
          <p:nvPr/>
        </p:nvSpPr>
        <p:spPr>
          <a:xfrm>
            <a:off x="1349050" y="1524725"/>
            <a:ext cx="4665300" cy="477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900"/>
              <a:t>Data Visualization Application Ideation</a:t>
            </a:r>
            <a:endParaRPr b="1" sz="1900"/>
          </a:p>
        </p:txBody>
      </p:sp>
      <p:sp>
        <p:nvSpPr>
          <p:cNvPr id="105" name="Google Shape;105;p26"/>
          <p:cNvSpPr txBox="1"/>
          <p:nvPr/>
        </p:nvSpPr>
        <p:spPr>
          <a:xfrm>
            <a:off x="693250" y="2417000"/>
            <a:ext cx="5976900" cy="1199100"/>
          </a:xfrm>
          <a:prstGeom prst="rect">
            <a:avLst/>
          </a:prstGeom>
          <a:noFill/>
          <a:ln>
            <a:noFill/>
          </a:ln>
        </p:spPr>
        <p:txBody>
          <a:bodyPr anchorCtr="0" anchor="t" bIns="91425" lIns="91425" spcFirstLastPara="1" rIns="91425" wrap="square" tIns="91425">
            <a:spAutoFit/>
          </a:bodyPr>
          <a:lstStyle/>
          <a:p>
            <a:pPr indent="-304800" lvl="0" marL="457200" rtl="0" algn="l">
              <a:lnSpc>
                <a:spcPct val="115000"/>
              </a:lnSpc>
              <a:spcBef>
                <a:spcPts val="1500"/>
              </a:spcBef>
              <a:spcAft>
                <a:spcPts val="0"/>
              </a:spcAft>
              <a:buClr>
                <a:schemeClr val="dk1"/>
              </a:buClr>
              <a:buSzPts val="1200"/>
              <a:buFont typeface="Arial"/>
              <a:buAutoNum type="arabicPeriod"/>
            </a:pPr>
            <a:r>
              <a:rPr lang="en" sz="1200">
                <a:solidFill>
                  <a:schemeClr val="dk1"/>
                </a:solidFill>
              </a:rPr>
              <a:t>What kind of data visualization app do you want to create?</a:t>
            </a:r>
            <a:endParaRPr sz="1200">
              <a:solidFill>
                <a:schemeClr val="dk1"/>
              </a:solidFill>
            </a:endParaRPr>
          </a:p>
          <a:p>
            <a:pPr indent="-304800" lvl="0" marL="457200" rtl="0" algn="l">
              <a:lnSpc>
                <a:spcPct val="115000"/>
              </a:lnSpc>
              <a:spcBef>
                <a:spcPts val="0"/>
              </a:spcBef>
              <a:spcAft>
                <a:spcPts val="0"/>
              </a:spcAft>
              <a:buClr>
                <a:schemeClr val="dk1"/>
              </a:buClr>
              <a:buSzPts val="1200"/>
              <a:buFont typeface="Arial"/>
              <a:buChar char="●"/>
            </a:pPr>
            <a:r>
              <a:rPr lang="en" sz="1200">
                <a:solidFill>
                  <a:schemeClr val="dk1"/>
                </a:solidFill>
              </a:rPr>
              <a:t>What is the purpose of your app?</a:t>
            </a:r>
            <a:endParaRPr sz="1200">
              <a:solidFill>
                <a:schemeClr val="dk1"/>
              </a:solidFill>
            </a:endParaRPr>
          </a:p>
          <a:p>
            <a:pPr indent="-304800" lvl="0" marL="457200" rtl="0" algn="l">
              <a:lnSpc>
                <a:spcPct val="115000"/>
              </a:lnSpc>
              <a:spcBef>
                <a:spcPts val="0"/>
              </a:spcBef>
              <a:spcAft>
                <a:spcPts val="0"/>
              </a:spcAft>
              <a:buClr>
                <a:schemeClr val="dk1"/>
              </a:buClr>
              <a:buSzPts val="1200"/>
              <a:buFont typeface="Arial"/>
              <a:buChar char="●"/>
            </a:pPr>
            <a:r>
              <a:rPr lang="en" sz="1200">
                <a:solidFill>
                  <a:schemeClr val="dk1"/>
                </a:solidFill>
              </a:rPr>
              <a:t>What type of data will your app display?</a:t>
            </a:r>
            <a:endParaRPr sz="1200">
              <a:solidFill>
                <a:schemeClr val="dk1"/>
              </a:solidFill>
            </a:endParaRPr>
          </a:p>
          <a:p>
            <a:pPr indent="0" lvl="0" marL="0" rtl="0" algn="l">
              <a:spcBef>
                <a:spcPts val="1500"/>
              </a:spcBef>
              <a:spcAft>
                <a:spcPts val="0"/>
              </a:spcAft>
              <a:buNone/>
            </a:pPr>
            <a:r>
              <a:t/>
            </a:r>
            <a:endParaRPr sz="1200">
              <a:solidFill>
                <a:schemeClr val="dk1"/>
              </a:solidFill>
            </a:endParaRPr>
          </a:p>
        </p:txBody>
      </p:sp>
      <p:sp>
        <p:nvSpPr>
          <p:cNvPr id="106" name="Google Shape;106;p26"/>
          <p:cNvSpPr/>
          <p:nvPr/>
        </p:nvSpPr>
        <p:spPr>
          <a:xfrm>
            <a:off x="768250" y="3278875"/>
            <a:ext cx="5826900" cy="1948500"/>
          </a:xfrm>
          <a:prstGeom prst="rect">
            <a:avLst/>
          </a:prstGeom>
          <a:solidFill>
            <a:srgbClr val="F3F3F3"/>
          </a:solidFill>
          <a:ln cap="flat" cmpd="sng" w="9525">
            <a:solidFill>
              <a:srgbClr val="F3F3F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26"/>
          <p:cNvSpPr txBox="1"/>
          <p:nvPr/>
        </p:nvSpPr>
        <p:spPr>
          <a:xfrm>
            <a:off x="927400" y="3428750"/>
            <a:ext cx="5508600" cy="523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100">
                <a:solidFill>
                  <a:schemeClr val="dk1"/>
                </a:solidFill>
              </a:rPr>
              <a:t>Example: I want to create an app that displays the most popular genres of music among our classmates.</a:t>
            </a:r>
            <a:endParaRPr sz="1100">
              <a:solidFill>
                <a:schemeClr val="dk1"/>
              </a:solidFill>
            </a:endParaRPr>
          </a:p>
        </p:txBody>
      </p:sp>
      <p:sp>
        <p:nvSpPr>
          <p:cNvPr id="108" name="Google Shape;108;p26"/>
          <p:cNvSpPr txBox="1"/>
          <p:nvPr/>
        </p:nvSpPr>
        <p:spPr>
          <a:xfrm>
            <a:off x="693250" y="5583450"/>
            <a:ext cx="5976900" cy="1411500"/>
          </a:xfrm>
          <a:prstGeom prst="rect">
            <a:avLst/>
          </a:prstGeom>
          <a:noFill/>
          <a:ln>
            <a:noFill/>
          </a:ln>
        </p:spPr>
        <p:txBody>
          <a:bodyPr anchorCtr="0" anchor="t" bIns="91425" lIns="91425" spcFirstLastPara="1" rIns="91425" wrap="square" tIns="91425">
            <a:spAutoFit/>
          </a:bodyPr>
          <a:lstStyle/>
          <a:p>
            <a:pPr indent="-304800" lvl="0" marL="457200" rtl="0" algn="l">
              <a:lnSpc>
                <a:spcPct val="115000"/>
              </a:lnSpc>
              <a:spcBef>
                <a:spcPts val="1500"/>
              </a:spcBef>
              <a:spcAft>
                <a:spcPts val="0"/>
              </a:spcAft>
              <a:buClr>
                <a:schemeClr val="dk1"/>
              </a:buClr>
              <a:buSzPts val="1200"/>
              <a:buFont typeface="Arial"/>
              <a:buAutoNum type="arabicPeriod" startAt="2"/>
            </a:pPr>
            <a:r>
              <a:rPr lang="en" sz="1200">
                <a:solidFill>
                  <a:schemeClr val="dk1"/>
                </a:solidFill>
              </a:rPr>
              <a:t>What kind of data will you collect from your peers?</a:t>
            </a:r>
            <a:endParaRPr sz="1200">
              <a:solidFill>
                <a:schemeClr val="dk1"/>
              </a:solidFill>
            </a:endParaRPr>
          </a:p>
          <a:p>
            <a:pPr indent="-304800" lvl="0" marL="457200" rtl="0" algn="l">
              <a:lnSpc>
                <a:spcPct val="115000"/>
              </a:lnSpc>
              <a:spcBef>
                <a:spcPts val="0"/>
              </a:spcBef>
              <a:spcAft>
                <a:spcPts val="0"/>
              </a:spcAft>
              <a:buClr>
                <a:schemeClr val="dk1"/>
              </a:buClr>
              <a:buSzPts val="1200"/>
              <a:buFont typeface="Arial"/>
              <a:buChar char="●"/>
            </a:pPr>
            <a:r>
              <a:rPr lang="en" sz="1200">
                <a:solidFill>
                  <a:schemeClr val="dk1"/>
                </a:solidFill>
              </a:rPr>
              <a:t>What is the purpose of collecting this data?</a:t>
            </a:r>
            <a:endParaRPr sz="1200">
              <a:solidFill>
                <a:schemeClr val="dk1"/>
              </a:solidFill>
            </a:endParaRPr>
          </a:p>
          <a:p>
            <a:pPr indent="-304800" lvl="0" marL="457200" rtl="0" algn="l">
              <a:lnSpc>
                <a:spcPct val="115000"/>
              </a:lnSpc>
              <a:spcBef>
                <a:spcPts val="0"/>
              </a:spcBef>
              <a:spcAft>
                <a:spcPts val="0"/>
              </a:spcAft>
              <a:buClr>
                <a:schemeClr val="dk1"/>
              </a:buClr>
              <a:buSzPts val="1200"/>
              <a:buFont typeface="Arial"/>
              <a:buChar char="●"/>
            </a:pPr>
            <a:r>
              <a:rPr lang="en" sz="1200">
                <a:solidFill>
                  <a:schemeClr val="dk1"/>
                </a:solidFill>
              </a:rPr>
              <a:t>How will you ensure that the data is accurate and unbiased?</a:t>
            </a:r>
            <a:endParaRPr sz="1200">
              <a:solidFill>
                <a:schemeClr val="dk1"/>
              </a:solidFill>
            </a:endParaRPr>
          </a:p>
          <a:p>
            <a:pPr indent="-304800" lvl="0" marL="457200" rtl="0" algn="l">
              <a:lnSpc>
                <a:spcPct val="115000"/>
              </a:lnSpc>
              <a:spcBef>
                <a:spcPts val="0"/>
              </a:spcBef>
              <a:spcAft>
                <a:spcPts val="0"/>
              </a:spcAft>
              <a:buClr>
                <a:schemeClr val="dk1"/>
              </a:buClr>
              <a:buSzPts val="1200"/>
              <a:buFont typeface="Arial"/>
              <a:buChar char="●"/>
            </a:pPr>
            <a:r>
              <a:rPr lang="en" sz="1200">
                <a:solidFill>
                  <a:schemeClr val="dk1"/>
                </a:solidFill>
              </a:rPr>
              <a:t>What methods will you use to collect the data (e.g., surveys, polls, interviews)?</a:t>
            </a:r>
            <a:endParaRPr sz="1200">
              <a:solidFill>
                <a:schemeClr val="dk1"/>
              </a:solidFill>
            </a:endParaRPr>
          </a:p>
          <a:p>
            <a:pPr indent="0" lvl="0" marL="0" rtl="0" algn="l">
              <a:spcBef>
                <a:spcPts val="1500"/>
              </a:spcBef>
              <a:spcAft>
                <a:spcPts val="0"/>
              </a:spcAft>
              <a:buNone/>
            </a:pPr>
            <a:r>
              <a:t/>
            </a:r>
            <a:endParaRPr sz="1200">
              <a:solidFill>
                <a:schemeClr val="dk1"/>
              </a:solidFill>
            </a:endParaRPr>
          </a:p>
        </p:txBody>
      </p:sp>
      <p:sp>
        <p:nvSpPr>
          <p:cNvPr id="109" name="Google Shape;109;p26"/>
          <p:cNvSpPr/>
          <p:nvPr/>
        </p:nvSpPr>
        <p:spPr>
          <a:xfrm>
            <a:off x="881325" y="6644200"/>
            <a:ext cx="5826900" cy="1948500"/>
          </a:xfrm>
          <a:prstGeom prst="rect">
            <a:avLst/>
          </a:prstGeom>
          <a:solidFill>
            <a:srgbClr val="F3F3F3"/>
          </a:solidFill>
          <a:ln cap="flat" cmpd="sng" w="9525">
            <a:solidFill>
              <a:srgbClr val="F3F3F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26"/>
          <p:cNvSpPr txBox="1"/>
          <p:nvPr/>
        </p:nvSpPr>
        <p:spPr>
          <a:xfrm>
            <a:off x="1040475" y="6794075"/>
            <a:ext cx="5508600" cy="523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100">
                <a:solidFill>
                  <a:schemeClr val="dk1"/>
                </a:solidFill>
              </a:rPr>
              <a:t>Example: We will collect data on our classmates' favorite music genres through a survey that we will distribute online.</a:t>
            </a:r>
            <a:endParaRPr sz="1100">
              <a:solidFill>
                <a:schemeClr val="dk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15" name="Shape 115"/>
        <p:cNvGrpSpPr/>
        <p:nvPr/>
      </p:nvGrpSpPr>
      <p:grpSpPr>
        <a:xfrm>
          <a:off x="0" y="0"/>
          <a:ext cx="0" cy="0"/>
          <a:chOff x="0" y="0"/>
          <a:chExt cx="0" cy="0"/>
        </a:xfrm>
      </p:grpSpPr>
      <p:pic>
        <p:nvPicPr>
          <p:cNvPr descr="preencoded.png" id="116" name="Google Shape;116;p27"/>
          <p:cNvPicPr preferRelativeResize="0"/>
          <p:nvPr/>
        </p:nvPicPr>
        <p:blipFill rotWithShape="1">
          <a:blip r:embed="rId3">
            <a:alphaModFix/>
          </a:blip>
          <a:srcRect b="0" l="0" r="0" t="0"/>
          <a:stretch/>
        </p:blipFill>
        <p:spPr>
          <a:xfrm>
            <a:off x="0" y="0"/>
            <a:ext cx="7589525" cy="1524721"/>
          </a:xfrm>
          <a:prstGeom prst="rect">
            <a:avLst/>
          </a:prstGeom>
          <a:noFill/>
          <a:ln>
            <a:noFill/>
          </a:ln>
        </p:spPr>
      </p:pic>
      <p:sp>
        <p:nvSpPr>
          <p:cNvPr id="117" name="Google Shape;117;p27"/>
          <p:cNvSpPr/>
          <p:nvPr/>
        </p:nvSpPr>
        <p:spPr>
          <a:xfrm>
            <a:off x="5854776" y="648007"/>
            <a:ext cx="2040900" cy="88500"/>
          </a:xfrm>
          <a:prstGeom prst="rect">
            <a:avLst/>
          </a:prstGeom>
          <a:noFill/>
          <a:ln>
            <a:noFill/>
          </a:ln>
        </p:spPr>
        <p:txBody>
          <a:bodyPr anchorCtr="0" anchor="ctr" bIns="0" lIns="0" spcFirstLastPara="1" rIns="0" wrap="square" tIns="0">
            <a:noAutofit/>
          </a:bodyPr>
          <a:lstStyle/>
          <a:p>
            <a:pPr indent="0" lvl="0" marL="0" marR="0" rtl="0" algn="l">
              <a:lnSpc>
                <a:spcPct val="114285"/>
              </a:lnSpc>
              <a:spcBef>
                <a:spcPts val="0"/>
              </a:spcBef>
              <a:spcAft>
                <a:spcPts val="0"/>
              </a:spcAft>
              <a:buNone/>
            </a:pPr>
            <a:r>
              <a:rPr b="0" i="0" lang="en" sz="700" u="none" cap="none" strike="noStrike">
                <a:solidFill>
                  <a:srgbClr val="FFFFFF"/>
                </a:solidFill>
                <a:latin typeface="Helvetica Neue Light"/>
                <a:ea typeface="Helvetica Neue Light"/>
                <a:cs typeface="Helvetica Neue Light"/>
                <a:sym typeface="Helvetica Neue Light"/>
              </a:rPr>
              <a:t>Making the future of young minds</a:t>
            </a:r>
            <a:endParaRPr b="0" i="0" sz="700" u="none" cap="none" strike="noStrike">
              <a:solidFill>
                <a:schemeClr val="dk1"/>
              </a:solidFill>
              <a:latin typeface="Calibri"/>
              <a:ea typeface="Calibri"/>
              <a:cs typeface="Calibri"/>
              <a:sym typeface="Calibri"/>
            </a:endParaRPr>
          </a:p>
        </p:txBody>
      </p:sp>
      <p:sp>
        <p:nvSpPr>
          <p:cNvPr id="118" name="Google Shape;118;p27"/>
          <p:cNvSpPr txBox="1"/>
          <p:nvPr/>
        </p:nvSpPr>
        <p:spPr>
          <a:xfrm>
            <a:off x="674500" y="1817425"/>
            <a:ext cx="5976900" cy="16038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1500"/>
              </a:spcBef>
              <a:spcAft>
                <a:spcPts val="0"/>
              </a:spcAft>
              <a:buNone/>
            </a:pPr>
            <a:r>
              <a:rPr lang="en" sz="1200">
                <a:solidFill>
                  <a:srgbClr val="374151"/>
                </a:solidFill>
                <a:latin typeface="Roboto"/>
                <a:ea typeface="Roboto"/>
                <a:cs typeface="Roboto"/>
                <a:sym typeface="Roboto"/>
              </a:rPr>
              <a:t>3.     How will you wireframe your app?</a:t>
            </a:r>
            <a:endParaRPr sz="1200">
              <a:solidFill>
                <a:srgbClr val="374151"/>
              </a:solidFill>
              <a:latin typeface="Roboto"/>
              <a:ea typeface="Roboto"/>
              <a:cs typeface="Roboto"/>
              <a:sym typeface="Roboto"/>
            </a:endParaRPr>
          </a:p>
          <a:p>
            <a:pPr indent="-304800" lvl="0" marL="457200" rtl="0" algn="l">
              <a:lnSpc>
                <a:spcPct val="115000"/>
              </a:lnSpc>
              <a:spcBef>
                <a:spcPts val="1500"/>
              </a:spcBef>
              <a:spcAft>
                <a:spcPts val="0"/>
              </a:spcAft>
              <a:buClr>
                <a:srgbClr val="374151"/>
              </a:buClr>
              <a:buSzPts val="1200"/>
              <a:buFont typeface="Roboto"/>
              <a:buChar char="●"/>
            </a:pPr>
            <a:r>
              <a:rPr lang="en" sz="1200">
                <a:solidFill>
                  <a:srgbClr val="374151"/>
                </a:solidFill>
                <a:latin typeface="Roboto"/>
                <a:ea typeface="Roboto"/>
                <a:cs typeface="Roboto"/>
                <a:sym typeface="Roboto"/>
              </a:rPr>
              <a:t>What are the essential features of your app?</a:t>
            </a:r>
            <a:endParaRPr sz="1200">
              <a:solidFill>
                <a:srgbClr val="374151"/>
              </a:solidFill>
              <a:latin typeface="Roboto"/>
              <a:ea typeface="Roboto"/>
              <a:cs typeface="Roboto"/>
              <a:sym typeface="Roboto"/>
            </a:endParaRPr>
          </a:p>
          <a:p>
            <a:pPr indent="-304800" lvl="0" marL="457200" rtl="0" algn="l">
              <a:lnSpc>
                <a:spcPct val="115000"/>
              </a:lnSpc>
              <a:spcBef>
                <a:spcPts val="0"/>
              </a:spcBef>
              <a:spcAft>
                <a:spcPts val="0"/>
              </a:spcAft>
              <a:buClr>
                <a:srgbClr val="374151"/>
              </a:buClr>
              <a:buSzPts val="1200"/>
              <a:buFont typeface="Roboto"/>
              <a:buChar char="●"/>
            </a:pPr>
            <a:r>
              <a:rPr lang="en" sz="1200">
                <a:solidFill>
                  <a:srgbClr val="374151"/>
                </a:solidFill>
                <a:latin typeface="Roboto"/>
                <a:ea typeface="Roboto"/>
                <a:cs typeface="Roboto"/>
                <a:sym typeface="Roboto"/>
              </a:rPr>
              <a:t>How will you organize the information and data in your app?</a:t>
            </a:r>
            <a:endParaRPr sz="1200">
              <a:solidFill>
                <a:srgbClr val="374151"/>
              </a:solidFill>
              <a:latin typeface="Roboto"/>
              <a:ea typeface="Roboto"/>
              <a:cs typeface="Roboto"/>
              <a:sym typeface="Roboto"/>
            </a:endParaRPr>
          </a:p>
          <a:p>
            <a:pPr indent="-304800" lvl="0" marL="457200" rtl="0" algn="l">
              <a:lnSpc>
                <a:spcPct val="115000"/>
              </a:lnSpc>
              <a:spcBef>
                <a:spcPts val="0"/>
              </a:spcBef>
              <a:spcAft>
                <a:spcPts val="0"/>
              </a:spcAft>
              <a:buClr>
                <a:srgbClr val="374151"/>
              </a:buClr>
              <a:buSzPts val="1200"/>
              <a:buFont typeface="Roboto"/>
              <a:buChar char="●"/>
            </a:pPr>
            <a:r>
              <a:rPr lang="en" sz="1200">
                <a:solidFill>
                  <a:srgbClr val="374151"/>
                </a:solidFill>
                <a:latin typeface="Roboto"/>
                <a:ea typeface="Roboto"/>
                <a:cs typeface="Roboto"/>
                <a:sym typeface="Roboto"/>
              </a:rPr>
              <a:t>What will be the main interface and layout of your app?</a:t>
            </a:r>
            <a:endParaRPr sz="1200">
              <a:solidFill>
                <a:schemeClr val="dk1"/>
              </a:solidFill>
            </a:endParaRPr>
          </a:p>
          <a:p>
            <a:pPr indent="0" lvl="0" marL="0" rtl="0" algn="l">
              <a:spcBef>
                <a:spcPts val="1500"/>
              </a:spcBef>
              <a:spcAft>
                <a:spcPts val="0"/>
              </a:spcAft>
              <a:buNone/>
            </a:pPr>
            <a:r>
              <a:t/>
            </a:r>
            <a:endParaRPr sz="1200">
              <a:solidFill>
                <a:schemeClr val="dk1"/>
              </a:solidFill>
            </a:endParaRPr>
          </a:p>
        </p:txBody>
      </p:sp>
      <p:sp>
        <p:nvSpPr>
          <p:cNvPr id="119" name="Google Shape;119;p27"/>
          <p:cNvSpPr/>
          <p:nvPr/>
        </p:nvSpPr>
        <p:spPr>
          <a:xfrm>
            <a:off x="749500" y="3072750"/>
            <a:ext cx="5826900" cy="3672300"/>
          </a:xfrm>
          <a:prstGeom prst="rect">
            <a:avLst/>
          </a:prstGeom>
          <a:solidFill>
            <a:srgbClr val="F3F3F3"/>
          </a:solidFill>
          <a:ln cap="flat" cmpd="sng" w="9525">
            <a:solidFill>
              <a:srgbClr val="F3F3F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27"/>
          <p:cNvSpPr txBox="1"/>
          <p:nvPr/>
        </p:nvSpPr>
        <p:spPr>
          <a:xfrm>
            <a:off x="908650" y="3072750"/>
            <a:ext cx="5508600" cy="861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100">
                <a:solidFill>
                  <a:schemeClr val="dk1"/>
                </a:solidFill>
              </a:rPr>
              <a:t>Example: We will use a simple layout with a navigation menu that allows users to access different pages of the app. The homepage will display the bar graph of the most popular music genres, and users can click on each genre to see more detailed information and statistics.</a:t>
            </a:r>
            <a:endParaRPr sz="1100">
              <a:solidFill>
                <a:schemeClr val="dk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25" name="Shape 125"/>
        <p:cNvGrpSpPr/>
        <p:nvPr/>
      </p:nvGrpSpPr>
      <p:grpSpPr>
        <a:xfrm>
          <a:off x="0" y="0"/>
          <a:ext cx="0" cy="0"/>
          <a:chOff x="0" y="0"/>
          <a:chExt cx="0" cy="0"/>
        </a:xfrm>
      </p:grpSpPr>
      <p:pic>
        <p:nvPicPr>
          <p:cNvPr descr="preencoded.png" id="126" name="Google Shape;126;p28"/>
          <p:cNvPicPr preferRelativeResize="0"/>
          <p:nvPr/>
        </p:nvPicPr>
        <p:blipFill rotWithShape="1">
          <a:blip r:embed="rId3">
            <a:alphaModFix/>
          </a:blip>
          <a:srcRect b="0" l="0" r="0" t="0"/>
          <a:stretch/>
        </p:blipFill>
        <p:spPr>
          <a:xfrm>
            <a:off x="0" y="0"/>
            <a:ext cx="7589525" cy="1524721"/>
          </a:xfrm>
          <a:prstGeom prst="rect">
            <a:avLst/>
          </a:prstGeom>
          <a:noFill/>
          <a:ln>
            <a:noFill/>
          </a:ln>
        </p:spPr>
      </p:pic>
      <p:sp>
        <p:nvSpPr>
          <p:cNvPr id="127" name="Google Shape;127;p28"/>
          <p:cNvSpPr/>
          <p:nvPr/>
        </p:nvSpPr>
        <p:spPr>
          <a:xfrm>
            <a:off x="5854776" y="648007"/>
            <a:ext cx="2040900" cy="88500"/>
          </a:xfrm>
          <a:prstGeom prst="rect">
            <a:avLst/>
          </a:prstGeom>
          <a:noFill/>
          <a:ln>
            <a:noFill/>
          </a:ln>
        </p:spPr>
        <p:txBody>
          <a:bodyPr anchorCtr="0" anchor="ctr" bIns="0" lIns="0" spcFirstLastPara="1" rIns="0" wrap="square" tIns="0">
            <a:noAutofit/>
          </a:bodyPr>
          <a:lstStyle/>
          <a:p>
            <a:pPr indent="0" lvl="0" marL="0" marR="0" rtl="0" algn="l">
              <a:lnSpc>
                <a:spcPct val="114285"/>
              </a:lnSpc>
              <a:spcBef>
                <a:spcPts val="0"/>
              </a:spcBef>
              <a:spcAft>
                <a:spcPts val="0"/>
              </a:spcAft>
              <a:buNone/>
            </a:pPr>
            <a:r>
              <a:rPr b="0" i="0" lang="en" sz="700" u="none" cap="none" strike="noStrike">
                <a:solidFill>
                  <a:srgbClr val="FFFFFF"/>
                </a:solidFill>
                <a:latin typeface="Helvetica Neue Light"/>
                <a:ea typeface="Helvetica Neue Light"/>
                <a:cs typeface="Helvetica Neue Light"/>
                <a:sym typeface="Helvetica Neue Light"/>
              </a:rPr>
              <a:t>Making the future of young minds</a:t>
            </a:r>
            <a:endParaRPr b="0" i="0" sz="700" u="none" cap="none" strike="noStrike">
              <a:solidFill>
                <a:schemeClr val="dk1"/>
              </a:solidFill>
              <a:latin typeface="Calibri"/>
              <a:ea typeface="Calibri"/>
              <a:cs typeface="Calibri"/>
              <a:sym typeface="Calibri"/>
            </a:endParaRPr>
          </a:p>
        </p:txBody>
      </p:sp>
      <p:pic>
        <p:nvPicPr>
          <p:cNvPr id="128" name="Google Shape;128;p28"/>
          <p:cNvPicPr preferRelativeResize="0"/>
          <p:nvPr/>
        </p:nvPicPr>
        <p:blipFill rotWithShape="1">
          <a:blip r:embed="rId4">
            <a:alphaModFix/>
          </a:blip>
          <a:srcRect b="9795" l="35734" r="36249" t="11209"/>
          <a:stretch/>
        </p:blipFill>
        <p:spPr>
          <a:xfrm>
            <a:off x="1640475" y="2285850"/>
            <a:ext cx="4214300" cy="8318176"/>
          </a:xfrm>
          <a:prstGeom prst="rect">
            <a:avLst/>
          </a:prstGeom>
          <a:noFill/>
          <a:ln>
            <a:noFill/>
          </a:ln>
        </p:spPr>
      </p:pic>
      <p:sp>
        <p:nvSpPr>
          <p:cNvPr id="129" name="Google Shape;129;p28"/>
          <p:cNvSpPr txBox="1"/>
          <p:nvPr/>
        </p:nvSpPr>
        <p:spPr>
          <a:xfrm>
            <a:off x="994125" y="1666788"/>
            <a:ext cx="5601300" cy="477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900"/>
              <a:t>Sketch the starting screen of your application</a:t>
            </a:r>
            <a:endParaRPr b="1" sz="19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34" name="Shape 134"/>
        <p:cNvGrpSpPr/>
        <p:nvPr/>
      </p:nvGrpSpPr>
      <p:grpSpPr>
        <a:xfrm>
          <a:off x="0" y="0"/>
          <a:ext cx="0" cy="0"/>
          <a:chOff x="0" y="0"/>
          <a:chExt cx="0" cy="0"/>
        </a:xfrm>
      </p:grpSpPr>
      <p:pic>
        <p:nvPicPr>
          <p:cNvPr descr="preencoded.png" id="135" name="Google Shape;135;p29"/>
          <p:cNvPicPr preferRelativeResize="0"/>
          <p:nvPr/>
        </p:nvPicPr>
        <p:blipFill rotWithShape="1">
          <a:blip r:embed="rId3">
            <a:alphaModFix/>
          </a:blip>
          <a:srcRect b="0" l="0" r="0" t="0"/>
          <a:stretch/>
        </p:blipFill>
        <p:spPr>
          <a:xfrm>
            <a:off x="0" y="0"/>
            <a:ext cx="7589525" cy="1524721"/>
          </a:xfrm>
          <a:prstGeom prst="rect">
            <a:avLst/>
          </a:prstGeom>
          <a:noFill/>
          <a:ln>
            <a:noFill/>
          </a:ln>
        </p:spPr>
      </p:pic>
      <p:sp>
        <p:nvSpPr>
          <p:cNvPr id="136" name="Google Shape;136;p29"/>
          <p:cNvSpPr/>
          <p:nvPr/>
        </p:nvSpPr>
        <p:spPr>
          <a:xfrm>
            <a:off x="5854776" y="648007"/>
            <a:ext cx="2040900" cy="88500"/>
          </a:xfrm>
          <a:prstGeom prst="rect">
            <a:avLst/>
          </a:prstGeom>
          <a:noFill/>
          <a:ln>
            <a:noFill/>
          </a:ln>
        </p:spPr>
        <p:txBody>
          <a:bodyPr anchorCtr="0" anchor="ctr" bIns="0" lIns="0" spcFirstLastPara="1" rIns="0" wrap="square" tIns="0">
            <a:noAutofit/>
          </a:bodyPr>
          <a:lstStyle/>
          <a:p>
            <a:pPr indent="0" lvl="0" marL="0" marR="0" rtl="0" algn="l">
              <a:lnSpc>
                <a:spcPct val="114285"/>
              </a:lnSpc>
              <a:spcBef>
                <a:spcPts val="0"/>
              </a:spcBef>
              <a:spcAft>
                <a:spcPts val="0"/>
              </a:spcAft>
              <a:buNone/>
            </a:pPr>
            <a:r>
              <a:rPr b="0" i="0" lang="en" sz="700" u="none" cap="none" strike="noStrike">
                <a:solidFill>
                  <a:srgbClr val="FFFFFF"/>
                </a:solidFill>
                <a:latin typeface="Helvetica Neue Light"/>
                <a:ea typeface="Helvetica Neue Light"/>
                <a:cs typeface="Helvetica Neue Light"/>
                <a:sym typeface="Helvetica Neue Light"/>
              </a:rPr>
              <a:t>Making the future of young minds</a:t>
            </a:r>
            <a:endParaRPr b="0" i="0" sz="700" u="none" cap="none" strike="noStrike">
              <a:solidFill>
                <a:schemeClr val="dk1"/>
              </a:solidFill>
              <a:latin typeface="Calibri"/>
              <a:ea typeface="Calibri"/>
              <a:cs typeface="Calibri"/>
              <a:sym typeface="Calibri"/>
            </a:endParaRPr>
          </a:p>
        </p:txBody>
      </p:sp>
      <p:pic>
        <p:nvPicPr>
          <p:cNvPr id="137" name="Google Shape;137;p29"/>
          <p:cNvPicPr preferRelativeResize="0"/>
          <p:nvPr/>
        </p:nvPicPr>
        <p:blipFill rotWithShape="1">
          <a:blip r:embed="rId4">
            <a:alphaModFix/>
          </a:blip>
          <a:srcRect b="9795" l="35734" r="36249" t="11209"/>
          <a:stretch/>
        </p:blipFill>
        <p:spPr>
          <a:xfrm>
            <a:off x="1687613" y="2229625"/>
            <a:ext cx="4214300" cy="8318176"/>
          </a:xfrm>
          <a:prstGeom prst="rect">
            <a:avLst/>
          </a:prstGeom>
          <a:noFill/>
          <a:ln>
            <a:noFill/>
          </a:ln>
        </p:spPr>
      </p:pic>
      <p:sp>
        <p:nvSpPr>
          <p:cNvPr id="138" name="Google Shape;138;p29"/>
          <p:cNvSpPr txBox="1"/>
          <p:nvPr/>
        </p:nvSpPr>
        <p:spPr>
          <a:xfrm>
            <a:off x="994125" y="1638675"/>
            <a:ext cx="5601300" cy="477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900"/>
              <a:t>Sketch the second screen of your application</a:t>
            </a:r>
            <a:endParaRPr b="1" sz="19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43" name="Shape 143"/>
        <p:cNvGrpSpPr/>
        <p:nvPr/>
      </p:nvGrpSpPr>
      <p:grpSpPr>
        <a:xfrm>
          <a:off x="0" y="0"/>
          <a:ext cx="0" cy="0"/>
          <a:chOff x="0" y="0"/>
          <a:chExt cx="0" cy="0"/>
        </a:xfrm>
      </p:grpSpPr>
      <p:pic>
        <p:nvPicPr>
          <p:cNvPr descr="preencoded.png" id="144" name="Google Shape;144;p30"/>
          <p:cNvPicPr preferRelativeResize="0"/>
          <p:nvPr/>
        </p:nvPicPr>
        <p:blipFill rotWithShape="1">
          <a:blip r:embed="rId3">
            <a:alphaModFix/>
          </a:blip>
          <a:srcRect b="0" l="0" r="0" t="0"/>
          <a:stretch/>
        </p:blipFill>
        <p:spPr>
          <a:xfrm>
            <a:off x="0" y="0"/>
            <a:ext cx="7589525" cy="1524721"/>
          </a:xfrm>
          <a:prstGeom prst="rect">
            <a:avLst/>
          </a:prstGeom>
          <a:noFill/>
          <a:ln>
            <a:noFill/>
          </a:ln>
        </p:spPr>
      </p:pic>
      <p:sp>
        <p:nvSpPr>
          <p:cNvPr id="145" name="Google Shape;145;p30"/>
          <p:cNvSpPr/>
          <p:nvPr/>
        </p:nvSpPr>
        <p:spPr>
          <a:xfrm>
            <a:off x="5854776" y="648007"/>
            <a:ext cx="2040900" cy="88500"/>
          </a:xfrm>
          <a:prstGeom prst="rect">
            <a:avLst/>
          </a:prstGeom>
          <a:noFill/>
          <a:ln>
            <a:noFill/>
          </a:ln>
        </p:spPr>
        <p:txBody>
          <a:bodyPr anchorCtr="0" anchor="ctr" bIns="0" lIns="0" spcFirstLastPara="1" rIns="0" wrap="square" tIns="0">
            <a:noAutofit/>
          </a:bodyPr>
          <a:lstStyle/>
          <a:p>
            <a:pPr indent="0" lvl="0" marL="0" marR="0" rtl="0" algn="l">
              <a:lnSpc>
                <a:spcPct val="114285"/>
              </a:lnSpc>
              <a:spcBef>
                <a:spcPts val="0"/>
              </a:spcBef>
              <a:spcAft>
                <a:spcPts val="0"/>
              </a:spcAft>
              <a:buNone/>
            </a:pPr>
            <a:r>
              <a:rPr b="0" i="0" lang="en" sz="700" u="none" cap="none" strike="noStrike">
                <a:solidFill>
                  <a:srgbClr val="FFFFFF"/>
                </a:solidFill>
                <a:latin typeface="Helvetica Neue Light"/>
                <a:ea typeface="Helvetica Neue Light"/>
                <a:cs typeface="Helvetica Neue Light"/>
                <a:sym typeface="Helvetica Neue Light"/>
              </a:rPr>
              <a:t>Making the future of young minds</a:t>
            </a:r>
            <a:endParaRPr b="0" i="0" sz="700" u="none" cap="none" strike="noStrike">
              <a:solidFill>
                <a:schemeClr val="dk1"/>
              </a:solidFill>
              <a:latin typeface="Calibri"/>
              <a:ea typeface="Calibri"/>
              <a:cs typeface="Calibri"/>
              <a:sym typeface="Calibri"/>
            </a:endParaRPr>
          </a:p>
        </p:txBody>
      </p:sp>
      <p:pic>
        <p:nvPicPr>
          <p:cNvPr id="146" name="Google Shape;146;p30"/>
          <p:cNvPicPr preferRelativeResize="0"/>
          <p:nvPr/>
        </p:nvPicPr>
        <p:blipFill rotWithShape="1">
          <a:blip r:embed="rId4">
            <a:alphaModFix/>
          </a:blip>
          <a:srcRect b="9795" l="35734" r="36249" t="11209"/>
          <a:stretch/>
        </p:blipFill>
        <p:spPr>
          <a:xfrm>
            <a:off x="1687613" y="2285850"/>
            <a:ext cx="4214300" cy="8318176"/>
          </a:xfrm>
          <a:prstGeom prst="rect">
            <a:avLst/>
          </a:prstGeom>
          <a:noFill/>
          <a:ln>
            <a:noFill/>
          </a:ln>
        </p:spPr>
      </p:pic>
      <p:sp>
        <p:nvSpPr>
          <p:cNvPr id="147" name="Google Shape;147;p30"/>
          <p:cNvSpPr txBox="1"/>
          <p:nvPr/>
        </p:nvSpPr>
        <p:spPr>
          <a:xfrm>
            <a:off x="1181175" y="1666788"/>
            <a:ext cx="5227200" cy="477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900"/>
              <a:t>Sketch the last screen of your application</a:t>
            </a:r>
            <a:endParaRPr b="1" sz="1900"/>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