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5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y="5143500" cx="9144000"/>
  <p:notesSz cx="6858000" cy="9144000"/>
  <p:embeddedFontLst>
    <p:embeddedFont>
      <p:font typeface="Assistant"/>
      <p:regular r:id="rId31"/>
      <p:bold r:id="rId32"/>
    </p:embeddedFont>
    <p:embeddedFont>
      <p:font typeface="Helvetica Neue"/>
      <p:regular r:id="rId33"/>
      <p:bold r:id="rId34"/>
      <p:italic r:id="rId35"/>
      <p:boldItalic r:id="rId36"/>
    </p:embeddedFont>
    <p:embeddedFont>
      <p:font typeface="Helvetica Neue Light"/>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41" roundtripDataSignature="AMtx7mgBxOP6dRIQPLFUkjYTKBhaKr+qW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0DF1DEC-A558-4A36-A329-FA769C3F2EC3}">
  <a:tblStyle styleId="{20DF1DEC-A558-4A36-A329-FA769C3F2EC3}"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DFD"/>
          </a:solidFill>
        </a:fill>
      </a:tcStyle>
    </a:wholeTbl>
    <a:band1H>
      <a:tcTxStyle/>
      <a:tcStyle>
        <a:fill>
          <a:solidFill>
            <a:srgbClr val="CDD8FB"/>
          </a:solidFill>
        </a:fill>
      </a:tcStyle>
    </a:band1H>
    <a:band2H>
      <a:tcTxStyle/>
    </a:band2H>
    <a:band1V>
      <a:tcTxStyle/>
      <a:tcStyle>
        <a:fill>
          <a:solidFill>
            <a:srgbClr val="CDD8FB"/>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HelveticaNeueLight-boldItalic.fntdata"/><Relationship Id="rId20" Type="http://schemas.openxmlformats.org/officeDocument/2006/relationships/slide" Target="slides/slide13.xml"/><Relationship Id="rId41" Type="http://customschemas.google.com/relationships/presentationmetadata" Target="metadata"/><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Assistant-regular.fntdata"/><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font" Target="fonts/HelveticaNeue-regular.fntdata"/><Relationship Id="rId10" Type="http://schemas.openxmlformats.org/officeDocument/2006/relationships/slide" Target="slides/slide3.xml"/><Relationship Id="rId32" Type="http://schemas.openxmlformats.org/officeDocument/2006/relationships/font" Target="fonts/Assistant-bold.fntdata"/><Relationship Id="rId13" Type="http://schemas.openxmlformats.org/officeDocument/2006/relationships/slide" Target="slides/slide6.xml"/><Relationship Id="rId35" Type="http://schemas.openxmlformats.org/officeDocument/2006/relationships/font" Target="fonts/HelveticaNeue-italic.fntdata"/><Relationship Id="rId12" Type="http://schemas.openxmlformats.org/officeDocument/2006/relationships/slide" Target="slides/slide5.xml"/><Relationship Id="rId34" Type="http://schemas.openxmlformats.org/officeDocument/2006/relationships/font" Target="fonts/HelveticaNeue-bold.fntdata"/><Relationship Id="rId15" Type="http://schemas.openxmlformats.org/officeDocument/2006/relationships/slide" Target="slides/slide8.xml"/><Relationship Id="rId37" Type="http://schemas.openxmlformats.org/officeDocument/2006/relationships/font" Target="fonts/HelveticaNeueLight-regular.fntdata"/><Relationship Id="rId14" Type="http://schemas.openxmlformats.org/officeDocument/2006/relationships/slide" Target="slides/slide7.xml"/><Relationship Id="rId36" Type="http://schemas.openxmlformats.org/officeDocument/2006/relationships/font" Target="fonts/HelveticaNeue-boldItalic.fntdata"/><Relationship Id="rId17" Type="http://schemas.openxmlformats.org/officeDocument/2006/relationships/slide" Target="slides/slide10.xml"/><Relationship Id="rId39" Type="http://schemas.openxmlformats.org/officeDocument/2006/relationships/font" Target="fonts/HelveticaNeueLight-italic.fntdata"/><Relationship Id="rId16" Type="http://schemas.openxmlformats.org/officeDocument/2006/relationships/slide" Target="slides/slide9.xml"/><Relationship Id="rId38" Type="http://schemas.openxmlformats.org/officeDocument/2006/relationships/font" Target="fonts/HelveticaNeueLight-bold.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 name="Google Shape;10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 name="Google Shape;164;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4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3" name="Google Shape;203;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 name="Google Shape;211;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9" name="Google Shape;219;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5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2" name="Google Shape;232;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a:t>https://phet.colorado.edu/sims/html/ohms-law/latest/ohms-law_all.html</a:t>
            </a:r>
            <a:endParaRPr/>
          </a:p>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3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5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5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5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0" name="Google Shape;260;p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7:notes"/>
          <p:cNvSpPr/>
          <p:nvPr>
            <p:ph idx="2" type="sldImg"/>
          </p:nvPr>
        </p:nvSpPr>
        <p:spPr>
          <a:xfrm>
            <a:off x="914400" y="571500"/>
            <a:ext cx="2743200" cy="15430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6" name="Google Shape;266;p17:notes"/>
          <p:cNvSpPr txBox="1"/>
          <p:nvPr>
            <p:ph idx="1" type="body"/>
          </p:nvPr>
        </p:nvSpPr>
        <p:spPr>
          <a:xfrm>
            <a:off x="457200" y="2200275"/>
            <a:ext cx="3657600" cy="1800300"/>
          </a:xfrm>
          <a:prstGeom prst="rect">
            <a:avLst/>
          </a:prstGeom>
          <a:noFill/>
          <a:ln>
            <a:noFill/>
          </a:ln>
        </p:spPr>
        <p:txBody>
          <a:bodyPr anchorCtr="0" anchor="t" bIns="27925" lIns="55875" spcFirstLastPara="1" rIns="55875" wrap="square" tIns="27925">
            <a:noAutofit/>
          </a:bodyPr>
          <a:lstStyle/>
          <a:p>
            <a:pPr indent="0" lvl="0" marL="0" rtl="0" algn="l">
              <a:lnSpc>
                <a:spcPct val="100000"/>
              </a:lnSpc>
              <a:spcBef>
                <a:spcPts val="0"/>
              </a:spcBef>
              <a:spcAft>
                <a:spcPts val="0"/>
              </a:spcAft>
              <a:buSzPts val="1100"/>
              <a:buNone/>
            </a:pPr>
            <a:r>
              <a:t/>
            </a:r>
            <a:endParaRPr sz="900"/>
          </a:p>
        </p:txBody>
      </p:sp>
      <p:sp>
        <p:nvSpPr>
          <p:cNvPr id="267" name="Google Shape;267;p17:notes"/>
          <p:cNvSpPr txBox="1"/>
          <p:nvPr>
            <p:ph idx="12" type="sldNum"/>
          </p:nvPr>
        </p:nvSpPr>
        <p:spPr>
          <a:xfrm>
            <a:off x="2589742" y="4342607"/>
            <a:ext cx="1981200" cy="229500"/>
          </a:xfrm>
          <a:prstGeom prst="rect">
            <a:avLst/>
          </a:prstGeom>
          <a:noFill/>
          <a:ln>
            <a:noFill/>
          </a:ln>
        </p:spPr>
        <p:txBody>
          <a:bodyPr anchorCtr="0" anchor="b" bIns="27925" lIns="55875" spcFirstLastPara="1" rIns="55875" wrap="square" tIns="27925">
            <a:noAutofit/>
          </a:bodyPr>
          <a:lstStyle/>
          <a:p>
            <a:pPr indent="0" lvl="0" marL="0" marR="0" rtl="0" algn="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rgbClr val="000000"/>
                </a:solidFill>
                <a:latin typeface="Arial"/>
                <a:ea typeface="Arial"/>
                <a:cs typeface="Arial"/>
                <a:sym typeface="Arial"/>
              </a:rPr>
              <a:t>‹#›</a:t>
            </a:fld>
            <a:endParaRPr b="0" i="0" sz="9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 name="Google Shape;113;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 name="Google Shape;121;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4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4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5" name="Google Shape;155;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3.png"/><Relationship Id="rId4" Type="http://schemas.openxmlformats.org/officeDocument/2006/relationships/image" Target="../media/image4.png"/><Relationship Id="rId5" Type="http://schemas.openxmlformats.org/officeDocument/2006/relationships/image" Target="../media/image7.png"/><Relationship Id="rId6" Type="http://schemas.openxmlformats.org/officeDocument/2006/relationships/image" Target="../media/image1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 Id="rId3" Type="http://schemas.openxmlformats.org/officeDocument/2006/relationships/image" Target="../media/image21.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pic>
        <p:nvPicPr>
          <p:cNvPr descr="preencoded.png" id="10" name="Google Shape;10;p19"/>
          <p:cNvPicPr preferRelativeResize="0"/>
          <p:nvPr/>
        </p:nvPicPr>
        <p:blipFill rotWithShape="1">
          <a:blip r:embed="rId2">
            <a:alphaModFix/>
          </a:blip>
          <a:srcRect b="0" l="0" r="0" t="0"/>
          <a:stretch/>
        </p:blipFill>
        <p:spPr>
          <a:xfrm>
            <a:off x="0" y="0"/>
            <a:ext cx="9144002" cy="5143501"/>
          </a:xfrm>
          <a:prstGeom prst="rect">
            <a:avLst/>
          </a:prstGeom>
          <a:noFill/>
          <a:ln>
            <a:noFill/>
          </a:ln>
        </p:spPr>
      </p:pic>
      <p:pic>
        <p:nvPicPr>
          <p:cNvPr descr="preencoded.png" id="11" name="Google Shape;11;p19"/>
          <p:cNvPicPr preferRelativeResize="0"/>
          <p:nvPr/>
        </p:nvPicPr>
        <p:blipFill rotWithShape="1">
          <a:blip r:embed="rId3">
            <a:alphaModFix/>
          </a:blip>
          <a:srcRect b="0" l="0" r="0" t="0"/>
          <a:stretch/>
        </p:blipFill>
        <p:spPr>
          <a:xfrm>
            <a:off x="7296150" y="4257675"/>
            <a:ext cx="1466850" cy="347663"/>
          </a:xfrm>
          <a:prstGeom prst="rect">
            <a:avLst/>
          </a:prstGeom>
          <a:noFill/>
          <a:ln>
            <a:noFill/>
          </a:ln>
        </p:spPr>
      </p:pic>
      <p:sp>
        <p:nvSpPr>
          <p:cNvPr id="12" name="Google Shape;12;p19"/>
          <p:cNvSpPr/>
          <p:nvPr/>
        </p:nvSpPr>
        <p:spPr>
          <a:xfrm>
            <a:off x="7393517" y="4700600"/>
            <a:ext cx="1399200" cy="99900"/>
          </a:xfrm>
          <a:prstGeom prst="rect">
            <a:avLst/>
          </a:prstGeom>
          <a:noFill/>
          <a:ln>
            <a:noFill/>
          </a:ln>
        </p:spPr>
        <p:txBody>
          <a:bodyPr anchorCtr="0" anchor="t" bIns="0" lIns="0" spcFirstLastPara="1" rIns="0" wrap="square" tIns="0">
            <a:noAutofit/>
          </a:bodyPr>
          <a:lstStyle/>
          <a:p>
            <a:pPr indent="0" lvl="0" marL="0" marR="0" rtl="0" algn="l">
              <a:lnSpc>
                <a:spcPct val="116666"/>
              </a:lnSpc>
              <a:spcBef>
                <a:spcPts val="0"/>
              </a:spcBef>
              <a:spcAft>
                <a:spcPts val="0"/>
              </a:spcAft>
              <a:buClr>
                <a:srgbClr val="000000"/>
              </a:buClr>
              <a:buSzPts val="700"/>
              <a:buFont typeface="Arial"/>
              <a:buNone/>
            </a:pPr>
            <a:r>
              <a:rPr b="0" i="1" lang="en-US" sz="700" u="none" cap="none" strike="noStrike">
                <a:solidFill>
                  <a:srgbClr val="FFFFFF"/>
                </a:solidFill>
                <a:latin typeface="Helvetica Neue Light"/>
                <a:ea typeface="Helvetica Neue Light"/>
                <a:cs typeface="Helvetica Neue Light"/>
                <a:sym typeface="Helvetica Neue Light"/>
              </a:rPr>
              <a:t>Making the future of young minds</a:t>
            </a:r>
            <a:endParaRPr b="0" i="0" sz="700" u="none" cap="none" strike="noStrike">
              <a:solidFill>
                <a:schemeClr val="dk1"/>
              </a:solidFill>
              <a:latin typeface="Calibri"/>
              <a:ea typeface="Calibri"/>
              <a:cs typeface="Calibri"/>
              <a:sym typeface="Calibri"/>
            </a:endParaRPr>
          </a:p>
        </p:txBody>
      </p:sp>
      <p:sp>
        <p:nvSpPr>
          <p:cNvPr id="13" name="Google Shape;13;p19"/>
          <p:cNvSpPr txBox="1"/>
          <p:nvPr>
            <p:ph type="ctrTitle"/>
          </p:nvPr>
        </p:nvSpPr>
        <p:spPr>
          <a:xfrm>
            <a:off x="4914900" y="671525"/>
            <a:ext cx="3095700" cy="13782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3000"/>
              <a:buFont typeface="Helvetica Neue"/>
              <a:buNone/>
              <a:defRPr b="1" sz="3000">
                <a:latin typeface="Helvetica Neue"/>
                <a:ea typeface="Helvetica Neue"/>
                <a:cs typeface="Helvetica Neue"/>
                <a:sym typeface="Helvetica Neue"/>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4" name="Google Shape;14;p19"/>
          <p:cNvSpPr txBox="1"/>
          <p:nvPr>
            <p:ph idx="1" type="subTitle"/>
          </p:nvPr>
        </p:nvSpPr>
        <p:spPr>
          <a:xfrm>
            <a:off x="4914900" y="2133600"/>
            <a:ext cx="3095700" cy="3936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dk1"/>
              </a:buClr>
              <a:buSzPts val="2400"/>
              <a:buFont typeface="Assistant"/>
              <a:buNone/>
              <a:defRPr>
                <a:solidFill>
                  <a:schemeClr val="dk1"/>
                </a:solidFill>
                <a:latin typeface="Assistant"/>
                <a:ea typeface="Assistant"/>
                <a:cs typeface="Assistant"/>
                <a:sym typeface="Assistant"/>
              </a:defRPr>
            </a:lvl1pPr>
            <a:lvl2pPr lvl="1" algn="l">
              <a:lnSpc>
                <a:spcPct val="100000"/>
              </a:lnSpc>
              <a:spcBef>
                <a:spcPts val="0"/>
              </a:spcBef>
              <a:spcAft>
                <a:spcPts val="0"/>
              </a:spcAft>
              <a:buSzPts val="2800"/>
              <a:buFont typeface="Assistant"/>
              <a:buNone/>
              <a:defRPr sz="2800">
                <a:latin typeface="Assistant"/>
                <a:ea typeface="Assistant"/>
                <a:cs typeface="Assistant"/>
                <a:sym typeface="Assistant"/>
              </a:defRPr>
            </a:lvl2pPr>
            <a:lvl3pPr lvl="2" algn="l">
              <a:lnSpc>
                <a:spcPct val="100000"/>
              </a:lnSpc>
              <a:spcBef>
                <a:spcPts val="0"/>
              </a:spcBef>
              <a:spcAft>
                <a:spcPts val="0"/>
              </a:spcAft>
              <a:buSzPts val="2800"/>
              <a:buFont typeface="Assistant"/>
              <a:buNone/>
              <a:defRPr sz="2800">
                <a:latin typeface="Assistant"/>
                <a:ea typeface="Assistant"/>
                <a:cs typeface="Assistant"/>
                <a:sym typeface="Assistant"/>
              </a:defRPr>
            </a:lvl3pPr>
            <a:lvl4pPr lvl="3" algn="l">
              <a:lnSpc>
                <a:spcPct val="100000"/>
              </a:lnSpc>
              <a:spcBef>
                <a:spcPts val="0"/>
              </a:spcBef>
              <a:spcAft>
                <a:spcPts val="0"/>
              </a:spcAft>
              <a:buSzPts val="2800"/>
              <a:buFont typeface="Assistant"/>
              <a:buNone/>
              <a:defRPr sz="2800">
                <a:latin typeface="Assistant"/>
                <a:ea typeface="Assistant"/>
                <a:cs typeface="Assistant"/>
                <a:sym typeface="Assistant"/>
              </a:defRPr>
            </a:lvl4pPr>
            <a:lvl5pPr lvl="4" algn="l">
              <a:lnSpc>
                <a:spcPct val="100000"/>
              </a:lnSpc>
              <a:spcBef>
                <a:spcPts val="0"/>
              </a:spcBef>
              <a:spcAft>
                <a:spcPts val="0"/>
              </a:spcAft>
              <a:buSzPts val="2800"/>
              <a:buFont typeface="Assistant"/>
              <a:buNone/>
              <a:defRPr sz="2800">
                <a:latin typeface="Assistant"/>
                <a:ea typeface="Assistant"/>
                <a:cs typeface="Assistant"/>
                <a:sym typeface="Assistant"/>
              </a:defRPr>
            </a:lvl5pPr>
            <a:lvl6pPr lvl="5" algn="l">
              <a:lnSpc>
                <a:spcPct val="100000"/>
              </a:lnSpc>
              <a:spcBef>
                <a:spcPts val="0"/>
              </a:spcBef>
              <a:spcAft>
                <a:spcPts val="0"/>
              </a:spcAft>
              <a:buSzPts val="2800"/>
              <a:buFont typeface="Assistant"/>
              <a:buNone/>
              <a:defRPr sz="2800">
                <a:latin typeface="Assistant"/>
                <a:ea typeface="Assistant"/>
                <a:cs typeface="Assistant"/>
                <a:sym typeface="Assistant"/>
              </a:defRPr>
            </a:lvl6pPr>
            <a:lvl7pPr lvl="6" algn="l">
              <a:lnSpc>
                <a:spcPct val="100000"/>
              </a:lnSpc>
              <a:spcBef>
                <a:spcPts val="0"/>
              </a:spcBef>
              <a:spcAft>
                <a:spcPts val="0"/>
              </a:spcAft>
              <a:buSzPts val="2800"/>
              <a:buFont typeface="Assistant"/>
              <a:buNone/>
              <a:defRPr sz="2800">
                <a:latin typeface="Assistant"/>
                <a:ea typeface="Assistant"/>
                <a:cs typeface="Assistant"/>
                <a:sym typeface="Assistant"/>
              </a:defRPr>
            </a:lvl7pPr>
            <a:lvl8pPr lvl="7" algn="l">
              <a:lnSpc>
                <a:spcPct val="100000"/>
              </a:lnSpc>
              <a:spcBef>
                <a:spcPts val="0"/>
              </a:spcBef>
              <a:spcAft>
                <a:spcPts val="0"/>
              </a:spcAft>
              <a:buSzPts val="2800"/>
              <a:buFont typeface="Assistant"/>
              <a:buNone/>
              <a:defRPr sz="2800">
                <a:latin typeface="Assistant"/>
                <a:ea typeface="Assistant"/>
                <a:cs typeface="Assistant"/>
                <a:sym typeface="Assistant"/>
              </a:defRPr>
            </a:lvl8pPr>
            <a:lvl9pPr lvl="8" algn="l">
              <a:lnSpc>
                <a:spcPct val="100000"/>
              </a:lnSpc>
              <a:spcBef>
                <a:spcPts val="0"/>
              </a:spcBef>
              <a:spcAft>
                <a:spcPts val="0"/>
              </a:spcAft>
              <a:buSzPts val="2800"/>
              <a:buFont typeface="Assistant"/>
              <a:buNone/>
              <a:defRPr sz="2800">
                <a:latin typeface="Assistant"/>
                <a:ea typeface="Assistant"/>
                <a:cs typeface="Assistant"/>
                <a:sym typeface="Assistant"/>
              </a:defRPr>
            </a:lvl9pPr>
          </a:lstStyle>
          <a:p/>
        </p:txBody>
      </p:sp>
      <p:sp>
        <p:nvSpPr>
          <p:cNvPr id="15" name="Google Shape;15;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6" name="Google Shape;16;p19"/>
          <p:cNvSpPr/>
          <p:nvPr>
            <p:ph idx="2" type="pic"/>
          </p:nvPr>
        </p:nvSpPr>
        <p:spPr>
          <a:xfrm>
            <a:off x="666750" y="671525"/>
            <a:ext cx="3490800" cy="3490800"/>
          </a:xfrm>
          <a:prstGeom prst="ellipse">
            <a:avLst/>
          </a:prstGeom>
          <a:no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9" name="Shape 69"/>
        <p:cNvGrpSpPr/>
        <p:nvPr/>
      </p:nvGrpSpPr>
      <p:grpSpPr>
        <a:xfrm>
          <a:off x="0" y="0"/>
          <a:ext cx="0" cy="0"/>
          <a:chOff x="0" y="0"/>
          <a:chExt cx="0" cy="0"/>
        </a:xfrm>
      </p:grpSpPr>
      <p:sp>
        <p:nvSpPr>
          <p:cNvPr id="70" name="Google Shape;70;p2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1" name="Google Shape;71;p2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72" name="Google Shape;72;p2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73" name="Google Shape;73;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4" name="Shape 74"/>
        <p:cNvGrpSpPr/>
        <p:nvPr/>
      </p:nvGrpSpPr>
      <p:grpSpPr>
        <a:xfrm>
          <a:off x="0" y="0"/>
          <a:ext cx="0" cy="0"/>
          <a:chOff x="0" y="0"/>
          <a:chExt cx="0" cy="0"/>
        </a:xfrm>
      </p:grpSpPr>
      <p:sp>
        <p:nvSpPr>
          <p:cNvPr id="75" name="Google Shape;75;p2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6" name="Google Shape;76;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7" name="Shape 77"/>
        <p:cNvGrpSpPr/>
        <p:nvPr/>
      </p:nvGrpSpPr>
      <p:grpSpPr>
        <a:xfrm>
          <a:off x="0" y="0"/>
          <a:ext cx="0" cy="0"/>
          <a:chOff x="0" y="0"/>
          <a:chExt cx="0" cy="0"/>
        </a:xfrm>
      </p:grpSpPr>
      <p:sp>
        <p:nvSpPr>
          <p:cNvPr id="78" name="Google Shape;78;p2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79" name="Google Shape;79;p2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80" name="Google Shape;80;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1" name="Shape 81"/>
        <p:cNvGrpSpPr/>
        <p:nvPr/>
      </p:nvGrpSpPr>
      <p:grpSpPr>
        <a:xfrm>
          <a:off x="0" y="0"/>
          <a:ext cx="0" cy="0"/>
          <a:chOff x="0" y="0"/>
          <a:chExt cx="0" cy="0"/>
        </a:xfrm>
      </p:grpSpPr>
      <p:sp>
        <p:nvSpPr>
          <p:cNvPr id="82" name="Google Shape;82;p2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83" name="Google Shape;83;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4" name="Shape 84"/>
        <p:cNvGrpSpPr/>
        <p:nvPr/>
      </p:nvGrpSpPr>
      <p:grpSpPr>
        <a:xfrm>
          <a:off x="0" y="0"/>
          <a:ext cx="0" cy="0"/>
          <a:chOff x="0" y="0"/>
          <a:chExt cx="0" cy="0"/>
        </a:xfrm>
      </p:grpSpPr>
      <p:sp>
        <p:nvSpPr>
          <p:cNvPr id="85" name="Google Shape;85;p3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3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87" name="Google Shape;87;p3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88" name="Google Shape;88;p3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89" name="Google Shape;89;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0" name="Shape 90"/>
        <p:cNvGrpSpPr/>
        <p:nvPr/>
      </p:nvGrpSpPr>
      <p:grpSpPr>
        <a:xfrm>
          <a:off x="0" y="0"/>
          <a:ext cx="0" cy="0"/>
          <a:chOff x="0" y="0"/>
          <a:chExt cx="0" cy="0"/>
        </a:xfrm>
      </p:grpSpPr>
      <p:sp>
        <p:nvSpPr>
          <p:cNvPr id="91" name="Google Shape;91;p3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92" name="Google Shape;92;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3" name="Shape 93"/>
        <p:cNvGrpSpPr/>
        <p:nvPr/>
      </p:nvGrpSpPr>
      <p:grpSpPr>
        <a:xfrm>
          <a:off x="0" y="0"/>
          <a:ext cx="0" cy="0"/>
          <a:chOff x="0" y="0"/>
          <a:chExt cx="0" cy="0"/>
        </a:xfrm>
      </p:grpSpPr>
      <p:sp>
        <p:nvSpPr>
          <p:cNvPr id="94" name="Google Shape;94;p32"/>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95" name="Google Shape;95;p3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96" name="Google Shape;96;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7" name="Shape 97"/>
        <p:cNvGrpSpPr/>
        <p:nvPr/>
      </p:nvGrpSpPr>
      <p:grpSpPr>
        <a:xfrm>
          <a:off x="0" y="0"/>
          <a:ext cx="0" cy="0"/>
          <a:chOff x="0" y="0"/>
          <a:chExt cx="0" cy="0"/>
        </a:xfrm>
      </p:grpSpPr>
      <p:sp>
        <p:nvSpPr>
          <p:cNvPr id="98" name="Google Shape;98;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w Full BG" type="secHead">
  <p:cSld name="SECTION_HEADER">
    <p:spTree>
      <p:nvGrpSpPr>
        <p:cNvPr id="17" name="Shape 17"/>
        <p:cNvGrpSpPr/>
        <p:nvPr/>
      </p:nvGrpSpPr>
      <p:grpSpPr>
        <a:xfrm>
          <a:off x="0" y="0"/>
          <a:ext cx="0" cy="0"/>
          <a:chOff x="0" y="0"/>
          <a:chExt cx="0" cy="0"/>
        </a:xfrm>
      </p:grpSpPr>
      <p:pic>
        <p:nvPicPr>
          <p:cNvPr descr="preencoded.png" id="18" name="Google Shape;18;p34"/>
          <p:cNvPicPr preferRelativeResize="0"/>
          <p:nvPr/>
        </p:nvPicPr>
        <p:blipFill rotWithShape="1">
          <a:blip r:embed="rId2">
            <a:alphaModFix/>
          </a:blip>
          <a:srcRect b="0" l="0" r="0" t="0"/>
          <a:stretch/>
        </p:blipFill>
        <p:spPr>
          <a:xfrm>
            <a:off x="0" y="0"/>
            <a:ext cx="9144000" cy="5143500"/>
          </a:xfrm>
          <a:prstGeom prst="rect">
            <a:avLst/>
          </a:prstGeom>
          <a:noFill/>
          <a:ln>
            <a:noFill/>
          </a:ln>
        </p:spPr>
      </p:pic>
      <p:pic>
        <p:nvPicPr>
          <p:cNvPr descr="preencoded.png" id="19" name="Google Shape;19;p34"/>
          <p:cNvPicPr preferRelativeResize="0"/>
          <p:nvPr/>
        </p:nvPicPr>
        <p:blipFill rotWithShape="1">
          <a:blip r:embed="rId3">
            <a:alphaModFix/>
          </a:blip>
          <a:srcRect b="0" l="0" r="0" t="0"/>
          <a:stretch/>
        </p:blipFill>
        <p:spPr>
          <a:xfrm>
            <a:off x="7296150" y="4257675"/>
            <a:ext cx="1466850" cy="347663"/>
          </a:xfrm>
          <a:prstGeom prst="rect">
            <a:avLst/>
          </a:prstGeom>
          <a:noFill/>
          <a:ln>
            <a:noFill/>
          </a:ln>
        </p:spPr>
      </p:pic>
      <p:sp>
        <p:nvSpPr>
          <p:cNvPr id="20" name="Google Shape;20;p34"/>
          <p:cNvSpPr/>
          <p:nvPr/>
        </p:nvSpPr>
        <p:spPr>
          <a:xfrm>
            <a:off x="7367972" y="4689350"/>
            <a:ext cx="1363800" cy="104700"/>
          </a:xfrm>
          <a:prstGeom prst="rect">
            <a:avLst/>
          </a:prstGeom>
          <a:noFill/>
          <a:ln>
            <a:noFill/>
          </a:ln>
        </p:spPr>
        <p:txBody>
          <a:bodyPr anchorCtr="0" anchor="t" bIns="0" lIns="0" spcFirstLastPara="1" rIns="0" wrap="square" tIns="0">
            <a:noAutofit/>
          </a:bodyPr>
          <a:lstStyle/>
          <a:p>
            <a:pPr indent="0" lvl="0" marL="0" marR="0" rtl="0" algn="ctr">
              <a:lnSpc>
                <a:spcPct val="116666"/>
              </a:lnSpc>
              <a:spcBef>
                <a:spcPts val="0"/>
              </a:spcBef>
              <a:spcAft>
                <a:spcPts val="0"/>
              </a:spcAft>
              <a:buClr>
                <a:srgbClr val="000000"/>
              </a:buClr>
              <a:buSzPts val="700"/>
              <a:buFont typeface="Arial"/>
              <a:buNone/>
            </a:pPr>
            <a:r>
              <a:rPr b="0" i="0" lang="en-US" sz="700" u="none" cap="none" strike="noStrike">
                <a:solidFill>
                  <a:srgbClr val="FFFFFF"/>
                </a:solidFill>
                <a:latin typeface="Helvetica Neue Light"/>
                <a:ea typeface="Helvetica Neue Light"/>
                <a:cs typeface="Helvetica Neue Light"/>
                <a:sym typeface="Helvetica Neue Light"/>
              </a:rPr>
              <a:t>Edumakers for innovation</a:t>
            </a:r>
            <a:endParaRPr b="0" i="0" sz="700" u="none" cap="none" strike="noStrike">
              <a:solidFill>
                <a:schemeClr val="dk1"/>
              </a:solidFill>
              <a:latin typeface="Calibri"/>
              <a:ea typeface="Calibri"/>
              <a:cs typeface="Calibri"/>
              <a:sym typeface="Calibri"/>
            </a:endParaRPr>
          </a:p>
        </p:txBody>
      </p:sp>
      <p:sp>
        <p:nvSpPr>
          <p:cNvPr id="21" name="Google Shape;21;p3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lt1"/>
              </a:buClr>
              <a:buSzPts val="3000"/>
              <a:buFont typeface="Helvetica Neue"/>
              <a:buNone/>
              <a:defRPr b="1" sz="3000">
                <a:solidFill>
                  <a:schemeClr val="lt1"/>
                </a:solidFill>
                <a:latin typeface="Helvetica Neue"/>
                <a:ea typeface="Helvetica Neue"/>
                <a:cs typeface="Helvetica Neue"/>
                <a:sym typeface="Helvetica Neue"/>
              </a:defRPr>
            </a:lvl1pPr>
            <a:lvl2pPr lvl="1" algn="ctr">
              <a:lnSpc>
                <a:spcPct val="100000"/>
              </a:lnSpc>
              <a:spcBef>
                <a:spcPts val="0"/>
              </a:spcBef>
              <a:spcAft>
                <a:spcPts val="0"/>
              </a:spcAft>
              <a:buClr>
                <a:schemeClr val="lt1"/>
              </a:buClr>
              <a:buSzPts val="3000"/>
              <a:buFont typeface="Helvetica Neue"/>
              <a:buNone/>
              <a:defRPr b="1" sz="3000">
                <a:solidFill>
                  <a:schemeClr val="lt1"/>
                </a:solidFill>
                <a:latin typeface="Helvetica Neue"/>
                <a:ea typeface="Helvetica Neue"/>
                <a:cs typeface="Helvetica Neue"/>
                <a:sym typeface="Helvetica Neue"/>
              </a:defRPr>
            </a:lvl2pPr>
            <a:lvl3pPr lvl="2" algn="ctr">
              <a:lnSpc>
                <a:spcPct val="100000"/>
              </a:lnSpc>
              <a:spcBef>
                <a:spcPts val="0"/>
              </a:spcBef>
              <a:spcAft>
                <a:spcPts val="0"/>
              </a:spcAft>
              <a:buClr>
                <a:schemeClr val="lt1"/>
              </a:buClr>
              <a:buSzPts val="3000"/>
              <a:buFont typeface="Helvetica Neue"/>
              <a:buNone/>
              <a:defRPr b="1" sz="3000">
                <a:solidFill>
                  <a:schemeClr val="lt1"/>
                </a:solidFill>
                <a:latin typeface="Helvetica Neue"/>
                <a:ea typeface="Helvetica Neue"/>
                <a:cs typeface="Helvetica Neue"/>
                <a:sym typeface="Helvetica Neue"/>
              </a:defRPr>
            </a:lvl3pPr>
            <a:lvl4pPr lvl="3" algn="ctr">
              <a:lnSpc>
                <a:spcPct val="100000"/>
              </a:lnSpc>
              <a:spcBef>
                <a:spcPts val="0"/>
              </a:spcBef>
              <a:spcAft>
                <a:spcPts val="0"/>
              </a:spcAft>
              <a:buClr>
                <a:schemeClr val="lt1"/>
              </a:buClr>
              <a:buSzPts val="3000"/>
              <a:buFont typeface="Helvetica Neue"/>
              <a:buNone/>
              <a:defRPr b="1" sz="3000">
                <a:solidFill>
                  <a:schemeClr val="lt1"/>
                </a:solidFill>
                <a:latin typeface="Helvetica Neue"/>
                <a:ea typeface="Helvetica Neue"/>
                <a:cs typeface="Helvetica Neue"/>
                <a:sym typeface="Helvetica Neue"/>
              </a:defRPr>
            </a:lvl4pPr>
            <a:lvl5pPr lvl="4" algn="ctr">
              <a:lnSpc>
                <a:spcPct val="100000"/>
              </a:lnSpc>
              <a:spcBef>
                <a:spcPts val="0"/>
              </a:spcBef>
              <a:spcAft>
                <a:spcPts val="0"/>
              </a:spcAft>
              <a:buClr>
                <a:schemeClr val="lt1"/>
              </a:buClr>
              <a:buSzPts val="3000"/>
              <a:buFont typeface="Helvetica Neue"/>
              <a:buNone/>
              <a:defRPr b="1" sz="3000">
                <a:solidFill>
                  <a:schemeClr val="lt1"/>
                </a:solidFill>
                <a:latin typeface="Helvetica Neue"/>
                <a:ea typeface="Helvetica Neue"/>
                <a:cs typeface="Helvetica Neue"/>
                <a:sym typeface="Helvetica Neue"/>
              </a:defRPr>
            </a:lvl5pPr>
            <a:lvl6pPr lvl="5" algn="ctr">
              <a:lnSpc>
                <a:spcPct val="100000"/>
              </a:lnSpc>
              <a:spcBef>
                <a:spcPts val="0"/>
              </a:spcBef>
              <a:spcAft>
                <a:spcPts val="0"/>
              </a:spcAft>
              <a:buClr>
                <a:schemeClr val="lt1"/>
              </a:buClr>
              <a:buSzPts val="3000"/>
              <a:buFont typeface="Helvetica Neue"/>
              <a:buNone/>
              <a:defRPr b="1" sz="3000">
                <a:solidFill>
                  <a:schemeClr val="lt1"/>
                </a:solidFill>
                <a:latin typeface="Helvetica Neue"/>
                <a:ea typeface="Helvetica Neue"/>
                <a:cs typeface="Helvetica Neue"/>
                <a:sym typeface="Helvetica Neue"/>
              </a:defRPr>
            </a:lvl6pPr>
            <a:lvl7pPr lvl="6" algn="ctr">
              <a:lnSpc>
                <a:spcPct val="100000"/>
              </a:lnSpc>
              <a:spcBef>
                <a:spcPts val="0"/>
              </a:spcBef>
              <a:spcAft>
                <a:spcPts val="0"/>
              </a:spcAft>
              <a:buClr>
                <a:schemeClr val="lt1"/>
              </a:buClr>
              <a:buSzPts val="3000"/>
              <a:buFont typeface="Helvetica Neue"/>
              <a:buNone/>
              <a:defRPr b="1" sz="3000">
                <a:solidFill>
                  <a:schemeClr val="lt1"/>
                </a:solidFill>
                <a:latin typeface="Helvetica Neue"/>
                <a:ea typeface="Helvetica Neue"/>
                <a:cs typeface="Helvetica Neue"/>
                <a:sym typeface="Helvetica Neue"/>
              </a:defRPr>
            </a:lvl7pPr>
            <a:lvl8pPr lvl="7" algn="ctr">
              <a:lnSpc>
                <a:spcPct val="100000"/>
              </a:lnSpc>
              <a:spcBef>
                <a:spcPts val="0"/>
              </a:spcBef>
              <a:spcAft>
                <a:spcPts val="0"/>
              </a:spcAft>
              <a:buClr>
                <a:schemeClr val="lt1"/>
              </a:buClr>
              <a:buSzPts val="3000"/>
              <a:buFont typeface="Helvetica Neue"/>
              <a:buNone/>
              <a:defRPr b="1" sz="3000">
                <a:solidFill>
                  <a:schemeClr val="lt1"/>
                </a:solidFill>
                <a:latin typeface="Helvetica Neue"/>
                <a:ea typeface="Helvetica Neue"/>
                <a:cs typeface="Helvetica Neue"/>
                <a:sym typeface="Helvetica Neue"/>
              </a:defRPr>
            </a:lvl8pPr>
            <a:lvl9pPr lvl="8" algn="ctr">
              <a:lnSpc>
                <a:spcPct val="100000"/>
              </a:lnSpc>
              <a:spcBef>
                <a:spcPts val="0"/>
              </a:spcBef>
              <a:spcAft>
                <a:spcPts val="0"/>
              </a:spcAft>
              <a:buClr>
                <a:schemeClr val="lt1"/>
              </a:buClr>
              <a:buSzPts val="3000"/>
              <a:buFont typeface="Helvetica Neue"/>
              <a:buNone/>
              <a:defRPr b="1" sz="3000">
                <a:solidFill>
                  <a:schemeClr val="lt1"/>
                </a:solidFill>
                <a:latin typeface="Helvetica Neue"/>
                <a:ea typeface="Helvetica Neue"/>
                <a:cs typeface="Helvetica Neue"/>
                <a:sym typeface="Helvetica Neue"/>
              </a:defRPr>
            </a:lvl9pPr>
          </a:lstStyle>
          <a:p/>
        </p:txBody>
      </p:sp>
      <p:sp>
        <p:nvSpPr>
          <p:cNvPr id="22" name="Google Shape;22;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CUSTOM_3_1">
    <p:spTree>
      <p:nvGrpSpPr>
        <p:cNvPr id="23" name="Shape 23"/>
        <p:cNvGrpSpPr/>
        <p:nvPr/>
      </p:nvGrpSpPr>
      <p:grpSpPr>
        <a:xfrm>
          <a:off x="0" y="0"/>
          <a:ext cx="0" cy="0"/>
          <a:chOff x="0" y="0"/>
          <a:chExt cx="0" cy="0"/>
        </a:xfrm>
      </p:grpSpPr>
      <p:sp>
        <p:nvSpPr>
          <p:cNvPr id="24" name="Google Shape;24;p20"/>
          <p:cNvSpPr txBox="1"/>
          <p:nvPr>
            <p:ph type="title"/>
          </p:nvPr>
        </p:nvSpPr>
        <p:spPr>
          <a:xfrm>
            <a:off x="504100" y="375875"/>
            <a:ext cx="4973100" cy="782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Font typeface="Helvetica Neue"/>
              <a:buNone/>
              <a:defRPr b="1" sz="3000">
                <a:latin typeface="Helvetica Neue"/>
                <a:ea typeface="Helvetica Neue"/>
                <a:cs typeface="Helvetica Neue"/>
                <a:sym typeface="Helvetica Neue"/>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pic>
        <p:nvPicPr>
          <p:cNvPr descr="preencoded.png" id="25" name="Google Shape;25;p20"/>
          <p:cNvPicPr preferRelativeResize="0"/>
          <p:nvPr/>
        </p:nvPicPr>
        <p:blipFill rotWithShape="1">
          <a:blip r:embed="rId2">
            <a:alphaModFix/>
          </a:blip>
          <a:srcRect b="0" l="0" r="0" t="0"/>
          <a:stretch/>
        </p:blipFill>
        <p:spPr>
          <a:xfrm>
            <a:off x="4588511" y="-18047"/>
            <a:ext cx="4567237" cy="1647593"/>
          </a:xfrm>
          <a:prstGeom prst="rect">
            <a:avLst/>
          </a:prstGeom>
          <a:noFill/>
          <a:ln>
            <a:noFill/>
          </a:ln>
        </p:spPr>
      </p:pic>
      <p:pic>
        <p:nvPicPr>
          <p:cNvPr descr="preencoded.png" id="26" name="Google Shape;26;p20"/>
          <p:cNvPicPr preferRelativeResize="0"/>
          <p:nvPr/>
        </p:nvPicPr>
        <p:blipFill rotWithShape="1">
          <a:blip r:embed="rId3">
            <a:alphaModFix/>
          </a:blip>
          <a:srcRect b="0" l="0" r="0" t="0"/>
          <a:stretch/>
        </p:blipFill>
        <p:spPr>
          <a:xfrm>
            <a:off x="7377113" y="219075"/>
            <a:ext cx="1466850" cy="347663"/>
          </a:xfrm>
          <a:prstGeom prst="rect">
            <a:avLst/>
          </a:prstGeom>
          <a:noFill/>
          <a:ln>
            <a:noFill/>
          </a:ln>
        </p:spPr>
      </p:pic>
      <p:pic>
        <p:nvPicPr>
          <p:cNvPr descr="preencoded.png" id="27" name="Google Shape;27;p20"/>
          <p:cNvPicPr preferRelativeResize="0"/>
          <p:nvPr/>
        </p:nvPicPr>
        <p:blipFill rotWithShape="1">
          <a:blip r:embed="rId4">
            <a:alphaModFix/>
          </a:blip>
          <a:srcRect b="0" l="0" r="0" t="0"/>
          <a:stretch/>
        </p:blipFill>
        <p:spPr>
          <a:xfrm>
            <a:off x="8424875" y="3414725"/>
            <a:ext cx="733425" cy="1763153"/>
          </a:xfrm>
          <a:prstGeom prst="rect">
            <a:avLst/>
          </a:prstGeom>
          <a:noFill/>
          <a:ln>
            <a:noFill/>
          </a:ln>
        </p:spPr>
      </p:pic>
      <p:pic>
        <p:nvPicPr>
          <p:cNvPr descr="preencoded.png" id="28" name="Google Shape;28;p20"/>
          <p:cNvPicPr preferRelativeResize="0"/>
          <p:nvPr/>
        </p:nvPicPr>
        <p:blipFill rotWithShape="1">
          <a:blip r:embed="rId5">
            <a:alphaModFix/>
          </a:blip>
          <a:srcRect b="0" l="0" r="0" t="0"/>
          <a:stretch/>
        </p:blipFill>
        <p:spPr>
          <a:xfrm>
            <a:off x="7596188" y="4167188"/>
            <a:ext cx="733425" cy="733425"/>
          </a:xfrm>
          <a:prstGeom prst="rect">
            <a:avLst/>
          </a:prstGeom>
          <a:noFill/>
          <a:ln>
            <a:noFill/>
          </a:ln>
        </p:spPr>
      </p:pic>
      <p:pic>
        <p:nvPicPr>
          <p:cNvPr descr="preencoded.png" id="29" name="Google Shape;29;p20"/>
          <p:cNvPicPr preferRelativeResize="0"/>
          <p:nvPr/>
        </p:nvPicPr>
        <p:blipFill rotWithShape="1">
          <a:blip r:embed="rId6">
            <a:alphaModFix/>
          </a:blip>
          <a:srcRect b="0" l="0" r="0" t="0"/>
          <a:stretch/>
        </p:blipFill>
        <p:spPr>
          <a:xfrm>
            <a:off x="8329613" y="3624263"/>
            <a:ext cx="419100" cy="419100"/>
          </a:xfrm>
          <a:prstGeom prst="rect">
            <a:avLst/>
          </a:prstGeom>
          <a:noFill/>
          <a:ln>
            <a:noFill/>
          </a:ln>
        </p:spPr>
      </p:pic>
      <p:sp>
        <p:nvSpPr>
          <p:cNvPr id="30" name="Google Shape;30;p20"/>
          <p:cNvSpPr/>
          <p:nvPr/>
        </p:nvSpPr>
        <p:spPr>
          <a:xfrm>
            <a:off x="7469451" y="635124"/>
            <a:ext cx="1282200" cy="104700"/>
          </a:xfrm>
          <a:prstGeom prst="rect">
            <a:avLst/>
          </a:prstGeom>
          <a:noFill/>
          <a:ln>
            <a:noFill/>
          </a:ln>
        </p:spPr>
        <p:txBody>
          <a:bodyPr anchorCtr="0" anchor="t" bIns="0" lIns="0" spcFirstLastPara="1" rIns="0" wrap="square" tIns="0">
            <a:noAutofit/>
          </a:bodyPr>
          <a:lstStyle/>
          <a:p>
            <a:pPr indent="0" lvl="0" marL="0" marR="0" rtl="0" algn="l">
              <a:lnSpc>
                <a:spcPct val="116666"/>
              </a:lnSpc>
              <a:spcBef>
                <a:spcPts val="0"/>
              </a:spcBef>
              <a:spcAft>
                <a:spcPts val="0"/>
              </a:spcAft>
              <a:buClr>
                <a:srgbClr val="000000"/>
              </a:buClr>
              <a:buSzPts val="700"/>
              <a:buFont typeface="Arial"/>
              <a:buNone/>
            </a:pPr>
            <a:r>
              <a:rPr b="0" i="0" lang="en-US" sz="700" u="none" cap="none" strike="noStrike">
                <a:solidFill>
                  <a:srgbClr val="FFFFFF"/>
                </a:solidFill>
                <a:latin typeface="Helvetica Neue Light"/>
                <a:ea typeface="Helvetica Neue Light"/>
                <a:cs typeface="Helvetica Neue Light"/>
                <a:sym typeface="Helvetica Neue Light"/>
              </a:rPr>
              <a:t>Making the future of young minds</a:t>
            </a:r>
            <a:endParaRPr b="0" i="0" sz="700" u="none" cap="none" strike="noStrike">
              <a:solidFill>
                <a:srgbClr val="000000"/>
              </a:solidFill>
              <a:latin typeface="Calibri"/>
              <a:ea typeface="Calibri"/>
              <a:cs typeface="Calibri"/>
              <a:sym typeface="Calibri"/>
            </a:endParaRPr>
          </a:p>
        </p:txBody>
      </p:sp>
      <p:sp>
        <p:nvSpPr>
          <p:cNvPr id="31" name="Google Shape;31;p20"/>
          <p:cNvSpPr txBox="1"/>
          <p:nvPr>
            <p:ph idx="1" type="body"/>
          </p:nvPr>
        </p:nvSpPr>
        <p:spPr>
          <a:xfrm>
            <a:off x="504100" y="1482381"/>
            <a:ext cx="7825500" cy="3134100"/>
          </a:xfrm>
          <a:prstGeom prst="rect">
            <a:avLst/>
          </a:prstGeom>
          <a:noFill/>
          <a:ln>
            <a:noFill/>
          </a:ln>
        </p:spPr>
        <p:txBody>
          <a:bodyPr anchorCtr="0" anchor="t" bIns="91425" lIns="91425" spcFirstLastPara="1" rIns="91425" wrap="square" tIns="91425">
            <a:normAutofit/>
          </a:bodyPr>
          <a:lstStyle>
            <a:lvl1pPr indent="-381000" lvl="0" marL="457200" algn="l">
              <a:lnSpc>
                <a:spcPct val="135000"/>
              </a:lnSpc>
              <a:spcBef>
                <a:spcPts val="0"/>
              </a:spcBef>
              <a:spcAft>
                <a:spcPts val="0"/>
              </a:spcAft>
              <a:buSzPts val="2400"/>
              <a:buFont typeface="Assistant"/>
              <a:buChar char="●"/>
              <a:defRPr sz="2400">
                <a:latin typeface="Assistant"/>
                <a:ea typeface="Assistant"/>
                <a:cs typeface="Assistant"/>
                <a:sym typeface="Assistant"/>
              </a:defRPr>
            </a:lvl1pPr>
            <a:lvl2pPr indent="-355600" lvl="1" marL="914400" algn="l">
              <a:lnSpc>
                <a:spcPct val="135000"/>
              </a:lnSpc>
              <a:spcBef>
                <a:spcPts val="0"/>
              </a:spcBef>
              <a:spcAft>
                <a:spcPts val="0"/>
              </a:spcAft>
              <a:buSzPts val="2000"/>
              <a:buFont typeface="Assistant"/>
              <a:buChar char="○"/>
              <a:defRPr sz="2000">
                <a:latin typeface="Assistant"/>
                <a:ea typeface="Assistant"/>
                <a:cs typeface="Assistant"/>
                <a:sym typeface="Assistant"/>
              </a:defRPr>
            </a:lvl2pPr>
            <a:lvl3pPr indent="-355600" lvl="2" marL="1371600" algn="l">
              <a:lnSpc>
                <a:spcPct val="135000"/>
              </a:lnSpc>
              <a:spcBef>
                <a:spcPts val="0"/>
              </a:spcBef>
              <a:spcAft>
                <a:spcPts val="0"/>
              </a:spcAft>
              <a:buSzPts val="2000"/>
              <a:buFont typeface="Assistant"/>
              <a:buChar char="■"/>
              <a:defRPr sz="2000">
                <a:latin typeface="Assistant"/>
                <a:ea typeface="Assistant"/>
                <a:cs typeface="Assistant"/>
                <a:sym typeface="Assistant"/>
              </a:defRPr>
            </a:lvl3pPr>
            <a:lvl4pPr indent="-355600" lvl="3" marL="1828800" algn="l">
              <a:lnSpc>
                <a:spcPct val="135000"/>
              </a:lnSpc>
              <a:spcBef>
                <a:spcPts val="0"/>
              </a:spcBef>
              <a:spcAft>
                <a:spcPts val="0"/>
              </a:spcAft>
              <a:buSzPts val="2000"/>
              <a:buFont typeface="Assistant"/>
              <a:buChar char="●"/>
              <a:defRPr sz="2000">
                <a:latin typeface="Assistant"/>
                <a:ea typeface="Assistant"/>
                <a:cs typeface="Assistant"/>
                <a:sym typeface="Assistant"/>
              </a:defRPr>
            </a:lvl4pPr>
            <a:lvl5pPr indent="-355600" lvl="4" marL="2286000" algn="l">
              <a:lnSpc>
                <a:spcPct val="135000"/>
              </a:lnSpc>
              <a:spcBef>
                <a:spcPts val="0"/>
              </a:spcBef>
              <a:spcAft>
                <a:spcPts val="0"/>
              </a:spcAft>
              <a:buSzPts val="2000"/>
              <a:buFont typeface="Assistant"/>
              <a:buChar char="○"/>
              <a:defRPr sz="2000">
                <a:latin typeface="Assistant"/>
                <a:ea typeface="Assistant"/>
                <a:cs typeface="Assistant"/>
                <a:sym typeface="Assistant"/>
              </a:defRPr>
            </a:lvl5pPr>
            <a:lvl6pPr indent="-355600" lvl="5" marL="2743200" algn="l">
              <a:lnSpc>
                <a:spcPct val="135000"/>
              </a:lnSpc>
              <a:spcBef>
                <a:spcPts val="0"/>
              </a:spcBef>
              <a:spcAft>
                <a:spcPts val="0"/>
              </a:spcAft>
              <a:buSzPts val="2000"/>
              <a:buFont typeface="Assistant"/>
              <a:buChar char="■"/>
              <a:defRPr sz="2000">
                <a:latin typeface="Assistant"/>
                <a:ea typeface="Assistant"/>
                <a:cs typeface="Assistant"/>
                <a:sym typeface="Assistant"/>
              </a:defRPr>
            </a:lvl6pPr>
            <a:lvl7pPr indent="-355600" lvl="6" marL="3200400" algn="l">
              <a:lnSpc>
                <a:spcPct val="135000"/>
              </a:lnSpc>
              <a:spcBef>
                <a:spcPts val="0"/>
              </a:spcBef>
              <a:spcAft>
                <a:spcPts val="0"/>
              </a:spcAft>
              <a:buSzPts val="2000"/>
              <a:buFont typeface="Assistant"/>
              <a:buChar char="●"/>
              <a:defRPr sz="2000">
                <a:latin typeface="Assistant"/>
                <a:ea typeface="Assistant"/>
                <a:cs typeface="Assistant"/>
                <a:sym typeface="Assistant"/>
              </a:defRPr>
            </a:lvl7pPr>
            <a:lvl8pPr indent="-355600" lvl="7" marL="3657600" algn="l">
              <a:lnSpc>
                <a:spcPct val="135000"/>
              </a:lnSpc>
              <a:spcBef>
                <a:spcPts val="0"/>
              </a:spcBef>
              <a:spcAft>
                <a:spcPts val="0"/>
              </a:spcAft>
              <a:buSzPts val="2000"/>
              <a:buFont typeface="Assistant"/>
              <a:buChar char="○"/>
              <a:defRPr sz="2000">
                <a:latin typeface="Assistant"/>
                <a:ea typeface="Assistant"/>
                <a:cs typeface="Assistant"/>
                <a:sym typeface="Assistant"/>
              </a:defRPr>
            </a:lvl8pPr>
            <a:lvl9pPr indent="-355600" lvl="8" marL="4114800" algn="l">
              <a:lnSpc>
                <a:spcPct val="135000"/>
              </a:lnSpc>
              <a:spcBef>
                <a:spcPts val="0"/>
              </a:spcBef>
              <a:spcAft>
                <a:spcPts val="0"/>
              </a:spcAft>
              <a:buSzPts val="2000"/>
              <a:buFont typeface="Assistant"/>
              <a:buChar char="■"/>
              <a:defRPr sz="2000">
                <a:latin typeface="Assistant"/>
                <a:ea typeface="Assistant"/>
                <a:cs typeface="Assistant"/>
                <a:sym typeface="Assistant"/>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Design">
  <p:cSld name="CUSTOM">
    <p:spTree>
      <p:nvGrpSpPr>
        <p:cNvPr id="32" name="Shape 32"/>
        <p:cNvGrpSpPr/>
        <p:nvPr/>
      </p:nvGrpSpPr>
      <p:grpSpPr>
        <a:xfrm>
          <a:off x="0" y="0"/>
          <a:ext cx="0" cy="0"/>
          <a:chOff x="0" y="0"/>
          <a:chExt cx="0" cy="0"/>
        </a:xfrm>
      </p:grpSpPr>
      <p:pic>
        <p:nvPicPr>
          <p:cNvPr descr="preencoded.png" id="33" name="Google Shape;33;p36"/>
          <p:cNvPicPr preferRelativeResize="0"/>
          <p:nvPr/>
        </p:nvPicPr>
        <p:blipFill rotWithShape="1">
          <a:blip r:embed="rId2">
            <a:alphaModFix/>
          </a:blip>
          <a:srcRect b="0" l="0" r="0" t="0"/>
          <a:stretch/>
        </p:blipFill>
        <p:spPr>
          <a:xfrm>
            <a:off x="0" y="0"/>
            <a:ext cx="9144000" cy="5143500"/>
          </a:xfrm>
          <a:prstGeom prst="rect">
            <a:avLst/>
          </a:prstGeom>
          <a:noFill/>
          <a:ln>
            <a:noFill/>
          </a:ln>
        </p:spPr>
      </p:pic>
      <p:pic>
        <p:nvPicPr>
          <p:cNvPr descr="preencoded.png" id="34" name="Google Shape;34;p36"/>
          <p:cNvPicPr preferRelativeResize="0"/>
          <p:nvPr/>
        </p:nvPicPr>
        <p:blipFill rotWithShape="1">
          <a:blip r:embed="rId3">
            <a:alphaModFix/>
          </a:blip>
          <a:srcRect b="0" l="0" r="0" t="0"/>
          <a:stretch/>
        </p:blipFill>
        <p:spPr>
          <a:xfrm>
            <a:off x="0" y="2200275"/>
            <a:ext cx="9143996" cy="2943226"/>
          </a:xfrm>
          <a:prstGeom prst="rect">
            <a:avLst/>
          </a:prstGeom>
          <a:noFill/>
          <a:ln>
            <a:noFill/>
          </a:ln>
        </p:spPr>
      </p:pic>
      <p:pic>
        <p:nvPicPr>
          <p:cNvPr descr="preencoded.png" id="35" name="Google Shape;35;p36"/>
          <p:cNvPicPr preferRelativeResize="0"/>
          <p:nvPr/>
        </p:nvPicPr>
        <p:blipFill rotWithShape="1">
          <a:blip r:embed="rId4">
            <a:alphaModFix/>
          </a:blip>
          <a:srcRect b="0" l="0" r="0" t="0"/>
          <a:stretch/>
        </p:blipFill>
        <p:spPr>
          <a:xfrm>
            <a:off x="300038" y="728663"/>
            <a:ext cx="2033588" cy="3662363"/>
          </a:xfrm>
          <a:prstGeom prst="rect">
            <a:avLst/>
          </a:prstGeom>
          <a:noFill/>
          <a:ln>
            <a:noFill/>
          </a:ln>
        </p:spPr>
      </p:pic>
      <p:pic>
        <p:nvPicPr>
          <p:cNvPr descr="preencoded.png" id="36" name="Google Shape;36;p36"/>
          <p:cNvPicPr preferRelativeResize="0"/>
          <p:nvPr/>
        </p:nvPicPr>
        <p:blipFill rotWithShape="1">
          <a:blip r:embed="rId5">
            <a:alphaModFix/>
          </a:blip>
          <a:srcRect b="0" l="0" r="0" t="0"/>
          <a:stretch/>
        </p:blipFill>
        <p:spPr>
          <a:xfrm>
            <a:off x="2462213" y="723900"/>
            <a:ext cx="2033588" cy="3662363"/>
          </a:xfrm>
          <a:prstGeom prst="rect">
            <a:avLst/>
          </a:prstGeom>
          <a:noFill/>
          <a:ln>
            <a:noFill/>
          </a:ln>
        </p:spPr>
      </p:pic>
      <p:pic>
        <p:nvPicPr>
          <p:cNvPr descr="preencoded.png" id="37" name="Google Shape;37;p36"/>
          <p:cNvPicPr preferRelativeResize="0"/>
          <p:nvPr/>
        </p:nvPicPr>
        <p:blipFill rotWithShape="1">
          <a:blip r:embed="rId5">
            <a:alphaModFix/>
          </a:blip>
          <a:srcRect b="0" l="0" r="0" t="0"/>
          <a:stretch/>
        </p:blipFill>
        <p:spPr>
          <a:xfrm>
            <a:off x="4633913" y="723900"/>
            <a:ext cx="2033588" cy="3662363"/>
          </a:xfrm>
          <a:prstGeom prst="rect">
            <a:avLst/>
          </a:prstGeom>
          <a:noFill/>
          <a:ln>
            <a:noFill/>
          </a:ln>
        </p:spPr>
      </p:pic>
      <p:pic>
        <p:nvPicPr>
          <p:cNvPr descr="preencoded.png" id="38" name="Google Shape;38;p36"/>
          <p:cNvPicPr preferRelativeResize="0"/>
          <p:nvPr/>
        </p:nvPicPr>
        <p:blipFill rotWithShape="1">
          <a:blip r:embed="rId5">
            <a:alphaModFix/>
          </a:blip>
          <a:srcRect b="0" l="0" r="0" t="0"/>
          <a:stretch/>
        </p:blipFill>
        <p:spPr>
          <a:xfrm>
            <a:off x="6805613" y="757238"/>
            <a:ext cx="2033588" cy="3662363"/>
          </a:xfrm>
          <a:prstGeom prst="rect">
            <a:avLst/>
          </a:prstGeom>
          <a:noFill/>
          <a:ln>
            <a:noFill/>
          </a:ln>
        </p:spPr>
      </p:pic>
      <p:pic>
        <p:nvPicPr>
          <p:cNvPr descr="preencoded.png" id="39" name="Google Shape;39;p36"/>
          <p:cNvPicPr preferRelativeResize="0"/>
          <p:nvPr/>
        </p:nvPicPr>
        <p:blipFill rotWithShape="1">
          <a:blip r:embed="rId6">
            <a:alphaModFix/>
          </a:blip>
          <a:srcRect b="0" l="0" r="0" t="0"/>
          <a:stretch/>
        </p:blipFill>
        <p:spPr>
          <a:xfrm>
            <a:off x="7620000" y="4691063"/>
            <a:ext cx="1219200" cy="290513"/>
          </a:xfrm>
          <a:prstGeom prst="rect">
            <a:avLst/>
          </a:prstGeom>
          <a:noFill/>
          <a:ln>
            <a:noFill/>
          </a:ln>
        </p:spPr>
      </p:pic>
      <p:sp>
        <p:nvSpPr>
          <p:cNvPr id="40" name="Google Shape;40;p36"/>
          <p:cNvSpPr/>
          <p:nvPr>
            <p:ph idx="2" type="pic"/>
          </p:nvPr>
        </p:nvSpPr>
        <p:spPr>
          <a:xfrm>
            <a:off x="300050" y="723898"/>
            <a:ext cx="2033700" cy="1525200"/>
          </a:xfrm>
          <a:prstGeom prst="roundRect">
            <a:avLst>
              <a:gd fmla="val 7806" name="adj"/>
            </a:avLst>
          </a:prstGeom>
          <a:noFill/>
          <a:ln>
            <a:noFill/>
          </a:ln>
        </p:spPr>
      </p:sp>
      <p:sp>
        <p:nvSpPr>
          <p:cNvPr id="41" name="Google Shape;41;p36"/>
          <p:cNvSpPr/>
          <p:nvPr>
            <p:ph idx="3" type="pic"/>
          </p:nvPr>
        </p:nvSpPr>
        <p:spPr>
          <a:xfrm>
            <a:off x="2466925" y="723898"/>
            <a:ext cx="2033700" cy="1525200"/>
          </a:xfrm>
          <a:prstGeom prst="roundRect">
            <a:avLst>
              <a:gd fmla="val 8435" name="adj"/>
            </a:avLst>
          </a:prstGeom>
          <a:noFill/>
          <a:ln>
            <a:noFill/>
          </a:ln>
        </p:spPr>
      </p:sp>
      <p:sp>
        <p:nvSpPr>
          <p:cNvPr id="42" name="Google Shape;42;p36"/>
          <p:cNvSpPr/>
          <p:nvPr>
            <p:ph idx="4" type="pic"/>
          </p:nvPr>
        </p:nvSpPr>
        <p:spPr>
          <a:xfrm>
            <a:off x="4636275" y="723898"/>
            <a:ext cx="2033700" cy="1525200"/>
          </a:xfrm>
          <a:prstGeom prst="roundRect">
            <a:avLst>
              <a:gd fmla="val 7806" name="adj"/>
            </a:avLst>
          </a:prstGeom>
          <a:noFill/>
          <a:ln>
            <a:noFill/>
          </a:ln>
        </p:spPr>
      </p:sp>
      <p:sp>
        <p:nvSpPr>
          <p:cNvPr id="43" name="Google Shape;43;p36"/>
          <p:cNvSpPr/>
          <p:nvPr>
            <p:ph idx="5" type="pic"/>
          </p:nvPr>
        </p:nvSpPr>
        <p:spPr>
          <a:xfrm>
            <a:off x="6805625" y="757248"/>
            <a:ext cx="2033700" cy="1525200"/>
          </a:xfrm>
          <a:prstGeom prst="roundRect">
            <a:avLst>
              <a:gd fmla="val 7806" name="adj"/>
            </a:avLst>
          </a:prstGeom>
          <a:noFill/>
          <a:ln>
            <a:noFill/>
          </a:ln>
        </p:spPr>
      </p:sp>
      <p:sp>
        <p:nvSpPr>
          <p:cNvPr id="44" name="Google Shape;44;p36"/>
          <p:cNvSpPr txBox="1"/>
          <p:nvPr>
            <p:ph idx="1" type="subTitle"/>
          </p:nvPr>
        </p:nvSpPr>
        <p:spPr>
          <a:xfrm>
            <a:off x="300050" y="2998800"/>
            <a:ext cx="2024100" cy="1344600"/>
          </a:xfrm>
          <a:prstGeom prst="rect">
            <a:avLst/>
          </a:prstGeom>
          <a:noFill/>
          <a:ln>
            <a:noFill/>
          </a:ln>
        </p:spPr>
        <p:txBody>
          <a:bodyPr anchorCtr="0" anchor="t" bIns="91425" lIns="91425" spcFirstLastPara="1" rIns="91425" wrap="square" tIns="91425">
            <a:normAutofit/>
          </a:bodyPr>
          <a:lstStyle>
            <a:lvl1pPr lvl="0" algn="l">
              <a:lnSpc>
                <a:spcPct val="135000"/>
              </a:lnSpc>
              <a:spcBef>
                <a:spcPts val="0"/>
              </a:spcBef>
              <a:spcAft>
                <a:spcPts val="0"/>
              </a:spcAft>
              <a:buClr>
                <a:schemeClr val="dk1"/>
              </a:buClr>
              <a:buSzPts val="1200"/>
              <a:buFont typeface="Assistant"/>
              <a:buNone/>
              <a:defRPr sz="1200">
                <a:solidFill>
                  <a:schemeClr val="dk1"/>
                </a:solidFill>
                <a:latin typeface="Assistant"/>
                <a:ea typeface="Assistant"/>
                <a:cs typeface="Assistant"/>
                <a:sym typeface="Assistant"/>
              </a:defRPr>
            </a:lvl1pPr>
            <a:lvl2pPr lvl="1" algn="l">
              <a:lnSpc>
                <a:spcPct val="135000"/>
              </a:lnSpc>
              <a:spcBef>
                <a:spcPts val="0"/>
              </a:spcBef>
              <a:spcAft>
                <a:spcPts val="0"/>
              </a:spcAft>
              <a:buSzPts val="2000"/>
              <a:buNone/>
              <a:defRPr/>
            </a:lvl2pPr>
            <a:lvl3pPr lvl="2" algn="l">
              <a:lnSpc>
                <a:spcPct val="135000"/>
              </a:lnSpc>
              <a:spcBef>
                <a:spcPts val="0"/>
              </a:spcBef>
              <a:spcAft>
                <a:spcPts val="0"/>
              </a:spcAft>
              <a:buSzPts val="2000"/>
              <a:buNone/>
              <a:defRPr/>
            </a:lvl3pPr>
            <a:lvl4pPr lvl="3" algn="l">
              <a:lnSpc>
                <a:spcPct val="135000"/>
              </a:lnSpc>
              <a:spcBef>
                <a:spcPts val="0"/>
              </a:spcBef>
              <a:spcAft>
                <a:spcPts val="0"/>
              </a:spcAft>
              <a:buSzPts val="2000"/>
              <a:buNone/>
              <a:defRPr/>
            </a:lvl4pPr>
            <a:lvl5pPr lvl="4" algn="l">
              <a:lnSpc>
                <a:spcPct val="135000"/>
              </a:lnSpc>
              <a:spcBef>
                <a:spcPts val="0"/>
              </a:spcBef>
              <a:spcAft>
                <a:spcPts val="0"/>
              </a:spcAft>
              <a:buSzPts val="2000"/>
              <a:buNone/>
              <a:defRPr/>
            </a:lvl5pPr>
            <a:lvl6pPr lvl="5" algn="l">
              <a:lnSpc>
                <a:spcPct val="135000"/>
              </a:lnSpc>
              <a:spcBef>
                <a:spcPts val="0"/>
              </a:spcBef>
              <a:spcAft>
                <a:spcPts val="0"/>
              </a:spcAft>
              <a:buSzPts val="2000"/>
              <a:buNone/>
              <a:defRPr/>
            </a:lvl6pPr>
            <a:lvl7pPr lvl="6" algn="l">
              <a:lnSpc>
                <a:spcPct val="135000"/>
              </a:lnSpc>
              <a:spcBef>
                <a:spcPts val="0"/>
              </a:spcBef>
              <a:spcAft>
                <a:spcPts val="0"/>
              </a:spcAft>
              <a:buSzPts val="2000"/>
              <a:buNone/>
              <a:defRPr/>
            </a:lvl7pPr>
            <a:lvl8pPr lvl="7" algn="l">
              <a:lnSpc>
                <a:spcPct val="135000"/>
              </a:lnSpc>
              <a:spcBef>
                <a:spcPts val="0"/>
              </a:spcBef>
              <a:spcAft>
                <a:spcPts val="0"/>
              </a:spcAft>
              <a:buSzPts val="2000"/>
              <a:buNone/>
              <a:defRPr/>
            </a:lvl8pPr>
            <a:lvl9pPr lvl="8" algn="l">
              <a:lnSpc>
                <a:spcPct val="135000"/>
              </a:lnSpc>
              <a:spcBef>
                <a:spcPts val="0"/>
              </a:spcBef>
              <a:spcAft>
                <a:spcPts val="0"/>
              </a:spcAft>
              <a:buSzPts val="2000"/>
              <a:buNone/>
              <a:defRPr/>
            </a:lvl9pPr>
          </a:lstStyle>
          <a:p/>
        </p:txBody>
      </p:sp>
      <p:sp>
        <p:nvSpPr>
          <p:cNvPr id="45" name="Google Shape;45;p36"/>
          <p:cNvSpPr txBox="1"/>
          <p:nvPr>
            <p:ph type="title"/>
          </p:nvPr>
        </p:nvSpPr>
        <p:spPr>
          <a:xfrm>
            <a:off x="300050" y="2351500"/>
            <a:ext cx="2024100" cy="6906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1800"/>
              <a:buFont typeface="Assistant"/>
              <a:buNone/>
              <a:defRPr b="1" sz="1800">
                <a:latin typeface="Assistant"/>
                <a:ea typeface="Assistant"/>
                <a:cs typeface="Assistant"/>
                <a:sym typeface="Assistant"/>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46" name="Google Shape;46;p36"/>
          <p:cNvSpPr txBox="1"/>
          <p:nvPr>
            <p:ph idx="6" type="subTitle"/>
          </p:nvPr>
        </p:nvSpPr>
        <p:spPr>
          <a:xfrm>
            <a:off x="2471725" y="2998800"/>
            <a:ext cx="2024100" cy="1344600"/>
          </a:xfrm>
          <a:prstGeom prst="rect">
            <a:avLst/>
          </a:prstGeom>
          <a:noFill/>
          <a:ln>
            <a:noFill/>
          </a:ln>
        </p:spPr>
        <p:txBody>
          <a:bodyPr anchorCtr="0" anchor="t" bIns="91425" lIns="91425" spcFirstLastPara="1" rIns="91425" wrap="square" tIns="91425">
            <a:normAutofit/>
          </a:bodyPr>
          <a:lstStyle>
            <a:lvl1pPr lvl="0" algn="l">
              <a:lnSpc>
                <a:spcPct val="135000"/>
              </a:lnSpc>
              <a:spcBef>
                <a:spcPts val="0"/>
              </a:spcBef>
              <a:spcAft>
                <a:spcPts val="0"/>
              </a:spcAft>
              <a:buClr>
                <a:schemeClr val="dk1"/>
              </a:buClr>
              <a:buSzPts val="1200"/>
              <a:buFont typeface="Assistant"/>
              <a:buNone/>
              <a:defRPr sz="1200">
                <a:solidFill>
                  <a:schemeClr val="dk1"/>
                </a:solidFill>
                <a:latin typeface="Assistant"/>
                <a:ea typeface="Assistant"/>
                <a:cs typeface="Assistant"/>
                <a:sym typeface="Assistant"/>
              </a:defRPr>
            </a:lvl1pPr>
            <a:lvl2pPr lvl="1" algn="l">
              <a:lnSpc>
                <a:spcPct val="135000"/>
              </a:lnSpc>
              <a:spcBef>
                <a:spcPts val="0"/>
              </a:spcBef>
              <a:spcAft>
                <a:spcPts val="0"/>
              </a:spcAft>
              <a:buSzPts val="2000"/>
              <a:buNone/>
              <a:defRPr/>
            </a:lvl2pPr>
            <a:lvl3pPr lvl="2" algn="l">
              <a:lnSpc>
                <a:spcPct val="135000"/>
              </a:lnSpc>
              <a:spcBef>
                <a:spcPts val="0"/>
              </a:spcBef>
              <a:spcAft>
                <a:spcPts val="0"/>
              </a:spcAft>
              <a:buSzPts val="2000"/>
              <a:buNone/>
              <a:defRPr/>
            </a:lvl3pPr>
            <a:lvl4pPr lvl="3" algn="l">
              <a:lnSpc>
                <a:spcPct val="135000"/>
              </a:lnSpc>
              <a:spcBef>
                <a:spcPts val="0"/>
              </a:spcBef>
              <a:spcAft>
                <a:spcPts val="0"/>
              </a:spcAft>
              <a:buSzPts val="2000"/>
              <a:buNone/>
              <a:defRPr/>
            </a:lvl4pPr>
            <a:lvl5pPr lvl="4" algn="l">
              <a:lnSpc>
                <a:spcPct val="135000"/>
              </a:lnSpc>
              <a:spcBef>
                <a:spcPts val="0"/>
              </a:spcBef>
              <a:spcAft>
                <a:spcPts val="0"/>
              </a:spcAft>
              <a:buSzPts val="2000"/>
              <a:buNone/>
              <a:defRPr/>
            </a:lvl5pPr>
            <a:lvl6pPr lvl="5" algn="l">
              <a:lnSpc>
                <a:spcPct val="135000"/>
              </a:lnSpc>
              <a:spcBef>
                <a:spcPts val="0"/>
              </a:spcBef>
              <a:spcAft>
                <a:spcPts val="0"/>
              </a:spcAft>
              <a:buSzPts val="2000"/>
              <a:buNone/>
              <a:defRPr/>
            </a:lvl6pPr>
            <a:lvl7pPr lvl="6" algn="l">
              <a:lnSpc>
                <a:spcPct val="135000"/>
              </a:lnSpc>
              <a:spcBef>
                <a:spcPts val="0"/>
              </a:spcBef>
              <a:spcAft>
                <a:spcPts val="0"/>
              </a:spcAft>
              <a:buSzPts val="2000"/>
              <a:buNone/>
              <a:defRPr/>
            </a:lvl7pPr>
            <a:lvl8pPr lvl="7" algn="l">
              <a:lnSpc>
                <a:spcPct val="135000"/>
              </a:lnSpc>
              <a:spcBef>
                <a:spcPts val="0"/>
              </a:spcBef>
              <a:spcAft>
                <a:spcPts val="0"/>
              </a:spcAft>
              <a:buSzPts val="2000"/>
              <a:buNone/>
              <a:defRPr/>
            </a:lvl8pPr>
            <a:lvl9pPr lvl="8" algn="l">
              <a:lnSpc>
                <a:spcPct val="135000"/>
              </a:lnSpc>
              <a:spcBef>
                <a:spcPts val="0"/>
              </a:spcBef>
              <a:spcAft>
                <a:spcPts val="0"/>
              </a:spcAft>
              <a:buSzPts val="2000"/>
              <a:buNone/>
              <a:defRPr/>
            </a:lvl9pPr>
          </a:lstStyle>
          <a:p/>
        </p:txBody>
      </p:sp>
      <p:sp>
        <p:nvSpPr>
          <p:cNvPr id="47" name="Google Shape;47;p36"/>
          <p:cNvSpPr txBox="1"/>
          <p:nvPr>
            <p:ph idx="7" type="title"/>
          </p:nvPr>
        </p:nvSpPr>
        <p:spPr>
          <a:xfrm>
            <a:off x="2471725" y="2351500"/>
            <a:ext cx="2024100" cy="6906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1800"/>
              <a:buFont typeface="Assistant"/>
              <a:buNone/>
              <a:defRPr b="1" sz="1800">
                <a:latin typeface="Assistant"/>
                <a:ea typeface="Assistant"/>
                <a:cs typeface="Assistant"/>
                <a:sym typeface="Assistant"/>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48" name="Google Shape;48;p36"/>
          <p:cNvSpPr txBox="1"/>
          <p:nvPr>
            <p:ph idx="8" type="subTitle"/>
          </p:nvPr>
        </p:nvSpPr>
        <p:spPr>
          <a:xfrm>
            <a:off x="4638675" y="2998800"/>
            <a:ext cx="2024100" cy="1344600"/>
          </a:xfrm>
          <a:prstGeom prst="rect">
            <a:avLst/>
          </a:prstGeom>
          <a:noFill/>
          <a:ln>
            <a:noFill/>
          </a:ln>
        </p:spPr>
        <p:txBody>
          <a:bodyPr anchorCtr="0" anchor="t" bIns="91425" lIns="91425" spcFirstLastPara="1" rIns="91425" wrap="square" tIns="91425">
            <a:normAutofit/>
          </a:bodyPr>
          <a:lstStyle>
            <a:lvl1pPr lvl="0" algn="l">
              <a:lnSpc>
                <a:spcPct val="135000"/>
              </a:lnSpc>
              <a:spcBef>
                <a:spcPts val="0"/>
              </a:spcBef>
              <a:spcAft>
                <a:spcPts val="0"/>
              </a:spcAft>
              <a:buClr>
                <a:schemeClr val="dk1"/>
              </a:buClr>
              <a:buSzPts val="1200"/>
              <a:buFont typeface="Assistant"/>
              <a:buNone/>
              <a:defRPr sz="1200">
                <a:solidFill>
                  <a:schemeClr val="dk1"/>
                </a:solidFill>
                <a:latin typeface="Assistant"/>
                <a:ea typeface="Assistant"/>
                <a:cs typeface="Assistant"/>
                <a:sym typeface="Assistant"/>
              </a:defRPr>
            </a:lvl1pPr>
            <a:lvl2pPr lvl="1" algn="l">
              <a:lnSpc>
                <a:spcPct val="135000"/>
              </a:lnSpc>
              <a:spcBef>
                <a:spcPts val="0"/>
              </a:spcBef>
              <a:spcAft>
                <a:spcPts val="0"/>
              </a:spcAft>
              <a:buSzPts val="2000"/>
              <a:buNone/>
              <a:defRPr/>
            </a:lvl2pPr>
            <a:lvl3pPr lvl="2" algn="l">
              <a:lnSpc>
                <a:spcPct val="135000"/>
              </a:lnSpc>
              <a:spcBef>
                <a:spcPts val="0"/>
              </a:spcBef>
              <a:spcAft>
                <a:spcPts val="0"/>
              </a:spcAft>
              <a:buSzPts val="2000"/>
              <a:buNone/>
              <a:defRPr/>
            </a:lvl3pPr>
            <a:lvl4pPr lvl="3" algn="l">
              <a:lnSpc>
                <a:spcPct val="135000"/>
              </a:lnSpc>
              <a:spcBef>
                <a:spcPts val="0"/>
              </a:spcBef>
              <a:spcAft>
                <a:spcPts val="0"/>
              </a:spcAft>
              <a:buSzPts val="2000"/>
              <a:buNone/>
              <a:defRPr/>
            </a:lvl4pPr>
            <a:lvl5pPr lvl="4" algn="l">
              <a:lnSpc>
                <a:spcPct val="135000"/>
              </a:lnSpc>
              <a:spcBef>
                <a:spcPts val="0"/>
              </a:spcBef>
              <a:spcAft>
                <a:spcPts val="0"/>
              </a:spcAft>
              <a:buSzPts val="2000"/>
              <a:buNone/>
              <a:defRPr/>
            </a:lvl5pPr>
            <a:lvl6pPr lvl="5" algn="l">
              <a:lnSpc>
                <a:spcPct val="135000"/>
              </a:lnSpc>
              <a:spcBef>
                <a:spcPts val="0"/>
              </a:spcBef>
              <a:spcAft>
                <a:spcPts val="0"/>
              </a:spcAft>
              <a:buSzPts val="2000"/>
              <a:buNone/>
              <a:defRPr/>
            </a:lvl6pPr>
            <a:lvl7pPr lvl="6" algn="l">
              <a:lnSpc>
                <a:spcPct val="135000"/>
              </a:lnSpc>
              <a:spcBef>
                <a:spcPts val="0"/>
              </a:spcBef>
              <a:spcAft>
                <a:spcPts val="0"/>
              </a:spcAft>
              <a:buSzPts val="2000"/>
              <a:buNone/>
              <a:defRPr/>
            </a:lvl7pPr>
            <a:lvl8pPr lvl="7" algn="l">
              <a:lnSpc>
                <a:spcPct val="135000"/>
              </a:lnSpc>
              <a:spcBef>
                <a:spcPts val="0"/>
              </a:spcBef>
              <a:spcAft>
                <a:spcPts val="0"/>
              </a:spcAft>
              <a:buSzPts val="2000"/>
              <a:buNone/>
              <a:defRPr/>
            </a:lvl8pPr>
            <a:lvl9pPr lvl="8" algn="l">
              <a:lnSpc>
                <a:spcPct val="135000"/>
              </a:lnSpc>
              <a:spcBef>
                <a:spcPts val="0"/>
              </a:spcBef>
              <a:spcAft>
                <a:spcPts val="0"/>
              </a:spcAft>
              <a:buSzPts val="2000"/>
              <a:buNone/>
              <a:defRPr/>
            </a:lvl9pPr>
          </a:lstStyle>
          <a:p/>
        </p:txBody>
      </p:sp>
      <p:sp>
        <p:nvSpPr>
          <p:cNvPr id="49" name="Google Shape;49;p36"/>
          <p:cNvSpPr txBox="1"/>
          <p:nvPr>
            <p:ph idx="9" type="title"/>
          </p:nvPr>
        </p:nvSpPr>
        <p:spPr>
          <a:xfrm>
            <a:off x="4638675" y="2351500"/>
            <a:ext cx="2024100" cy="6906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1800"/>
              <a:buFont typeface="Assistant"/>
              <a:buNone/>
              <a:defRPr b="1" sz="1800">
                <a:latin typeface="Assistant"/>
                <a:ea typeface="Assistant"/>
                <a:cs typeface="Assistant"/>
                <a:sym typeface="Assistant"/>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50" name="Google Shape;50;p36"/>
          <p:cNvSpPr txBox="1"/>
          <p:nvPr>
            <p:ph idx="13" type="subTitle"/>
          </p:nvPr>
        </p:nvSpPr>
        <p:spPr>
          <a:xfrm>
            <a:off x="6805600" y="2998800"/>
            <a:ext cx="2024100" cy="1344600"/>
          </a:xfrm>
          <a:prstGeom prst="rect">
            <a:avLst/>
          </a:prstGeom>
          <a:noFill/>
          <a:ln>
            <a:noFill/>
          </a:ln>
        </p:spPr>
        <p:txBody>
          <a:bodyPr anchorCtr="0" anchor="t" bIns="91425" lIns="91425" spcFirstLastPara="1" rIns="91425" wrap="square" tIns="91425">
            <a:normAutofit/>
          </a:bodyPr>
          <a:lstStyle>
            <a:lvl1pPr lvl="0" algn="l">
              <a:lnSpc>
                <a:spcPct val="135000"/>
              </a:lnSpc>
              <a:spcBef>
                <a:spcPts val="0"/>
              </a:spcBef>
              <a:spcAft>
                <a:spcPts val="0"/>
              </a:spcAft>
              <a:buClr>
                <a:schemeClr val="dk1"/>
              </a:buClr>
              <a:buSzPts val="1200"/>
              <a:buFont typeface="Assistant"/>
              <a:buNone/>
              <a:defRPr sz="1200">
                <a:solidFill>
                  <a:schemeClr val="dk1"/>
                </a:solidFill>
                <a:latin typeface="Assistant"/>
                <a:ea typeface="Assistant"/>
                <a:cs typeface="Assistant"/>
                <a:sym typeface="Assistant"/>
              </a:defRPr>
            </a:lvl1pPr>
            <a:lvl2pPr lvl="1" algn="l">
              <a:lnSpc>
                <a:spcPct val="135000"/>
              </a:lnSpc>
              <a:spcBef>
                <a:spcPts val="0"/>
              </a:spcBef>
              <a:spcAft>
                <a:spcPts val="0"/>
              </a:spcAft>
              <a:buSzPts val="2000"/>
              <a:buNone/>
              <a:defRPr/>
            </a:lvl2pPr>
            <a:lvl3pPr lvl="2" algn="l">
              <a:lnSpc>
                <a:spcPct val="135000"/>
              </a:lnSpc>
              <a:spcBef>
                <a:spcPts val="0"/>
              </a:spcBef>
              <a:spcAft>
                <a:spcPts val="0"/>
              </a:spcAft>
              <a:buSzPts val="2000"/>
              <a:buNone/>
              <a:defRPr/>
            </a:lvl3pPr>
            <a:lvl4pPr lvl="3" algn="l">
              <a:lnSpc>
                <a:spcPct val="135000"/>
              </a:lnSpc>
              <a:spcBef>
                <a:spcPts val="0"/>
              </a:spcBef>
              <a:spcAft>
                <a:spcPts val="0"/>
              </a:spcAft>
              <a:buSzPts val="2000"/>
              <a:buNone/>
              <a:defRPr/>
            </a:lvl4pPr>
            <a:lvl5pPr lvl="4" algn="l">
              <a:lnSpc>
                <a:spcPct val="135000"/>
              </a:lnSpc>
              <a:spcBef>
                <a:spcPts val="0"/>
              </a:spcBef>
              <a:spcAft>
                <a:spcPts val="0"/>
              </a:spcAft>
              <a:buSzPts val="2000"/>
              <a:buNone/>
              <a:defRPr/>
            </a:lvl5pPr>
            <a:lvl6pPr lvl="5" algn="l">
              <a:lnSpc>
                <a:spcPct val="135000"/>
              </a:lnSpc>
              <a:spcBef>
                <a:spcPts val="0"/>
              </a:spcBef>
              <a:spcAft>
                <a:spcPts val="0"/>
              </a:spcAft>
              <a:buSzPts val="2000"/>
              <a:buNone/>
              <a:defRPr/>
            </a:lvl6pPr>
            <a:lvl7pPr lvl="6" algn="l">
              <a:lnSpc>
                <a:spcPct val="135000"/>
              </a:lnSpc>
              <a:spcBef>
                <a:spcPts val="0"/>
              </a:spcBef>
              <a:spcAft>
                <a:spcPts val="0"/>
              </a:spcAft>
              <a:buSzPts val="2000"/>
              <a:buNone/>
              <a:defRPr/>
            </a:lvl7pPr>
            <a:lvl8pPr lvl="7" algn="l">
              <a:lnSpc>
                <a:spcPct val="135000"/>
              </a:lnSpc>
              <a:spcBef>
                <a:spcPts val="0"/>
              </a:spcBef>
              <a:spcAft>
                <a:spcPts val="0"/>
              </a:spcAft>
              <a:buSzPts val="2000"/>
              <a:buNone/>
              <a:defRPr/>
            </a:lvl8pPr>
            <a:lvl9pPr lvl="8" algn="l">
              <a:lnSpc>
                <a:spcPct val="135000"/>
              </a:lnSpc>
              <a:spcBef>
                <a:spcPts val="0"/>
              </a:spcBef>
              <a:spcAft>
                <a:spcPts val="0"/>
              </a:spcAft>
              <a:buSzPts val="2000"/>
              <a:buNone/>
              <a:defRPr/>
            </a:lvl9pPr>
          </a:lstStyle>
          <a:p/>
        </p:txBody>
      </p:sp>
      <p:sp>
        <p:nvSpPr>
          <p:cNvPr id="51" name="Google Shape;51;p36"/>
          <p:cNvSpPr txBox="1"/>
          <p:nvPr>
            <p:ph idx="14" type="title"/>
          </p:nvPr>
        </p:nvSpPr>
        <p:spPr>
          <a:xfrm>
            <a:off x="6805600" y="2351500"/>
            <a:ext cx="2024100" cy="6906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1800"/>
              <a:buFont typeface="Assistant"/>
              <a:buNone/>
              <a:defRPr b="1" sz="1800">
                <a:latin typeface="Assistant"/>
                <a:ea typeface="Assistant"/>
                <a:cs typeface="Assistant"/>
                <a:sym typeface="Assistant"/>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CUSTOM_3">
    <p:spTree>
      <p:nvGrpSpPr>
        <p:cNvPr id="52" name="Shape 5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57" name="Shape 57"/>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8" name="Shape 58"/>
        <p:cNvGrpSpPr/>
        <p:nvPr/>
      </p:nvGrpSpPr>
      <p:grpSpPr>
        <a:xfrm>
          <a:off x="0" y="0"/>
          <a:ext cx="0" cy="0"/>
          <a:chOff x="0" y="0"/>
          <a:chExt cx="0" cy="0"/>
        </a:xfrm>
      </p:grpSpPr>
      <p:sp>
        <p:nvSpPr>
          <p:cNvPr id="59" name="Google Shape;59;p2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60" name="Google Shape;60;p2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61" name="Google Shape;61;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2" name="Shape 62"/>
        <p:cNvGrpSpPr/>
        <p:nvPr/>
      </p:nvGrpSpPr>
      <p:grpSpPr>
        <a:xfrm>
          <a:off x="0" y="0"/>
          <a:ext cx="0" cy="0"/>
          <a:chOff x="0" y="0"/>
          <a:chExt cx="0" cy="0"/>
        </a:xfrm>
      </p:grpSpPr>
      <p:sp>
        <p:nvSpPr>
          <p:cNvPr id="63" name="Google Shape;63;p2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64" name="Google Shape;64;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5" name="Shape 65"/>
        <p:cNvGrpSpPr/>
        <p:nvPr/>
      </p:nvGrpSpPr>
      <p:grpSpPr>
        <a:xfrm>
          <a:off x="0" y="0"/>
          <a:ext cx="0" cy="0"/>
          <a:chOff x="0" y="0"/>
          <a:chExt cx="0" cy="0"/>
        </a:xfrm>
      </p:grpSpPr>
      <p:sp>
        <p:nvSpPr>
          <p:cNvPr id="66" name="Google Shape;66;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7" name="Google Shape;67;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68" name="Google Shape;68;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6.xml"/><Relationship Id="rId10" Type="http://schemas.openxmlformats.org/officeDocument/2006/relationships/slideLayout" Target="../slideLayouts/slideLayout15.xml"/><Relationship Id="rId13" Type="http://schemas.openxmlformats.org/officeDocument/2006/relationships/theme" Target="../theme/theme2.xml"/><Relationship Id="rId12" Type="http://schemas.openxmlformats.org/officeDocument/2006/relationships/slideLayout" Target="../slideLayouts/slideLayout17.xml"/><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9" Type="http://schemas.openxmlformats.org/officeDocument/2006/relationships/slideLayout" Target="../slideLayouts/slideLayout14.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8"/>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rmAutofit/>
          </a:bodyPr>
          <a:lstStyle>
            <a:lvl1pPr lvl="0" marR="0" rtl="0" algn="l">
              <a:lnSpc>
                <a:spcPct val="100000"/>
              </a:lnSpc>
              <a:spcBef>
                <a:spcPts val="0"/>
              </a:spcBef>
              <a:spcAft>
                <a:spcPts val="0"/>
              </a:spcAft>
              <a:buClr>
                <a:schemeClr val="dk1"/>
              </a:buClr>
              <a:buSzPts val="3000"/>
              <a:buFont typeface="Helvetica Neue"/>
              <a:buNone/>
              <a:defRPr b="1" i="0" sz="3000" u="none" cap="none" strike="noStrike">
                <a:solidFill>
                  <a:schemeClr val="dk1"/>
                </a:solidFill>
                <a:latin typeface="Helvetica Neue"/>
                <a:ea typeface="Helvetica Neue"/>
                <a:cs typeface="Helvetica Neue"/>
                <a:sym typeface="Helvetica Neue"/>
              </a:defRPr>
            </a:lvl1pPr>
            <a:lvl2pPr lvl="1" marR="0" rtl="0" algn="l">
              <a:lnSpc>
                <a:spcPct val="100000"/>
              </a:lnSpc>
              <a:spcBef>
                <a:spcPts val="0"/>
              </a:spcBef>
              <a:spcAft>
                <a:spcPts val="0"/>
              </a:spcAft>
              <a:buClr>
                <a:schemeClr val="dk1"/>
              </a:buClr>
              <a:buSzPts val="3000"/>
              <a:buFont typeface="Helvetica Neue"/>
              <a:buNone/>
              <a:defRPr b="1" i="0" sz="3000" u="none" cap="none" strike="noStrike">
                <a:solidFill>
                  <a:schemeClr val="dk1"/>
                </a:solidFill>
                <a:latin typeface="Helvetica Neue"/>
                <a:ea typeface="Helvetica Neue"/>
                <a:cs typeface="Helvetica Neue"/>
                <a:sym typeface="Helvetica Neue"/>
              </a:defRPr>
            </a:lvl2pPr>
            <a:lvl3pPr lvl="2" marR="0" rtl="0" algn="l">
              <a:lnSpc>
                <a:spcPct val="100000"/>
              </a:lnSpc>
              <a:spcBef>
                <a:spcPts val="0"/>
              </a:spcBef>
              <a:spcAft>
                <a:spcPts val="0"/>
              </a:spcAft>
              <a:buClr>
                <a:schemeClr val="dk1"/>
              </a:buClr>
              <a:buSzPts val="3000"/>
              <a:buFont typeface="Helvetica Neue"/>
              <a:buNone/>
              <a:defRPr b="1" i="0" sz="3000" u="none" cap="none" strike="noStrike">
                <a:solidFill>
                  <a:schemeClr val="dk1"/>
                </a:solidFill>
                <a:latin typeface="Helvetica Neue"/>
                <a:ea typeface="Helvetica Neue"/>
                <a:cs typeface="Helvetica Neue"/>
                <a:sym typeface="Helvetica Neue"/>
              </a:defRPr>
            </a:lvl3pPr>
            <a:lvl4pPr lvl="3" marR="0" rtl="0" algn="l">
              <a:lnSpc>
                <a:spcPct val="100000"/>
              </a:lnSpc>
              <a:spcBef>
                <a:spcPts val="0"/>
              </a:spcBef>
              <a:spcAft>
                <a:spcPts val="0"/>
              </a:spcAft>
              <a:buClr>
                <a:schemeClr val="dk1"/>
              </a:buClr>
              <a:buSzPts val="3000"/>
              <a:buFont typeface="Helvetica Neue"/>
              <a:buNone/>
              <a:defRPr b="1" i="0" sz="3000" u="none" cap="none" strike="noStrike">
                <a:solidFill>
                  <a:schemeClr val="dk1"/>
                </a:solidFill>
                <a:latin typeface="Helvetica Neue"/>
                <a:ea typeface="Helvetica Neue"/>
                <a:cs typeface="Helvetica Neue"/>
                <a:sym typeface="Helvetica Neue"/>
              </a:defRPr>
            </a:lvl4pPr>
            <a:lvl5pPr lvl="4" marR="0" rtl="0" algn="l">
              <a:lnSpc>
                <a:spcPct val="100000"/>
              </a:lnSpc>
              <a:spcBef>
                <a:spcPts val="0"/>
              </a:spcBef>
              <a:spcAft>
                <a:spcPts val="0"/>
              </a:spcAft>
              <a:buClr>
                <a:schemeClr val="dk1"/>
              </a:buClr>
              <a:buSzPts val="3000"/>
              <a:buFont typeface="Helvetica Neue"/>
              <a:buNone/>
              <a:defRPr b="1" i="0" sz="3000" u="none" cap="none" strike="noStrike">
                <a:solidFill>
                  <a:schemeClr val="dk1"/>
                </a:solidFill>
                <a:latin typeface="Helvetica Neue"/>
                <a:ea typeface="Helvetica Neue"/>
                <a:cs typeface="Helvetica Neue"/>
                <a:sym typeface="Helvetica Neue"/>
              </a:defRPr>
            </a:lvl5pPr>
            <a:lvl6pPr lvl="5" marR="0" rtl="0" algn="l">
              <a:lnSpc>
                <a:spcPct val="100000"/>
              </a:lnSpc>
              <a:spcBef>
                <a:spcPts val="0"/>
              </a:spcBef>
              <a:spcAft>
                <a:spcPts val="0"/>
              </a:spcAft>
              <a:buClr>
                <a:schemeClr val="dk1"/>
              </a:buClr>
              <a:buSzPts val="3000"/>
              <a:buFont typeface="Helvetica Neue"/>
              <a:buNone/>
              <a:defRPr b="1" i="0" sz="3000" u="none" cap="none" strike="noStrike">
                <a:solidFill>
                  <a:schemeClr val="dk1"/>
                </a:solidFill>
                <a:latin typeface="Helvetica Neue"/>
                <a:ea typeface="Helvetica Neue"/>
                <a:cs typeface="Helvetica Neue"/>
                <a:sym typeface="Helvetica Neue"/>
              </a:defRPr>
            </a:lvl6pPr>
            <a:lvl7pPr lvl="6" marR="0" rtl="0" algn="l">
              <a:lnSpc>
                <a:spcPct val="100000"/>
              </a:lnSpc>
              <a:spcBef>
                <a:spcPts val="0"/>
              </a:spcBef>
              <a:spcAft>
                <a:spcPts val="0"/>
              </a:spcAft>
              <a:buClr>
                <a:schemeClr val="dk1"/>
              </a:buClr>
              <a:buSzPts val="3000"/>
              <a:buFont typeface="Helvetica Neue"/>
              <a:buNone/>
              <a:defRPr b="1" i="0" sz="3000" u="none" cap="none" strike="noStrike">
                <a:solidFill>
                  <a:schemeClr val="dk1"/>
                </a:solidFill>
                <a:latin typeface="Helvetica Neue"/>
                <a:ea typeface="Helvetica Neue"/>
                <a:cs typeface="Helvetica Neue"/>
                <a:sym typeface="Helvetica Neue"/>
              </a:defRPr>
            </a:lvl7pPr>
            <a:lvl8pPr lvl="7" marR="0" rtl="0" algn="l">
              <a:lnSpc>
                <a:spcPct val="100000"/>
              </a:lnSpc>
              <a:spcBef>
                <a:spcPts val="0"/>
              </a:spcBef>
              <a:spcAft>
                <a:spcPts val="0"/>
              </a:spcAft>
              <a:buClr>
                <a:schemeClr val="dk1"/>
              </a:buClr>
              <a:buSzPts val="3000"/>
              <a:buFont typeface="Helvetica Neue"/>
              <a:buNone/>
              <a:defRPr b="1" i="0" sz="3000" u="none" cap="none" strike="noStrike">
                <a:solidFill>
                  <a:schemeClr val="dk1"/>
                </a:solidFill>
                <a:latin typeface="Helvetica Neue"/>
                <a:ea typeface="Helvetica Neue"/>
                <a:cs typeface="Helvetica Neue"/>
                <a:sym typeface="Helvetica Neue"/>
              </a:defRPr>
            </a:lvl8pPr>
            <a:lvl9pPr lvl="8" marR="0" rtl="0" algn="l">
              <a:lnSpc>
                <a:spcPct val="100000"/>
              </a:lnSpc>
              <a:spcBef>
                <a:spcPts val="0"/>
              </a:spcBef>
              <a:spcAft>
                <a:spcPts val="0"/>
              </a:spcAft>
              <a:buClr>
                <a:schemeClr val="dk1"/>
              </a:buClr>
              <a:buSzPts val="3000"/>
              <a:buFont typeface="Helvetica Neue"/>
              <a:buNone/>
              <a:defRPr b="1" i="0" sz="3000" u="none" cap="none" strike="noStrike">
                <a:solidFill>
                  <a:schemeClr val="dk1"/>
                </a:solidFill>
                <a:latin typeface="Helvetica Neue"/>
                <a:ea typeface="Helvetica Neue"/>
                <a:cs typeface="Helvetica Neue"/>
                <a:sym typeface="Helvetica Neue"/>
              </a:defRPr>
            </a:lvl9pPr>
          </a:lstStyle>
          <a:p/>
        </p:txBody>
      </p:sp>
      <p:sp>
        <p:nvSpPr>
          <p:cNvPr id="7" name="Google Shape;7;p1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81000" lvl="0" marL="457200" marR="0" rtl="0" algn="l">
              <a:lnSpc>
                <a:spcPct val="135000"/>
              </a:lnSpc>
              <a:spcBef>
                <a:spcPts val="0"/>
              </a:spcBef>
              <a:spcAft>
                <a:spcPts val="0"/>
              </a:spcAft>
              <a:buClr>
                <a:schemeClr val="dk2"/>
              </a:buClr>
              <a:buSzPts val="2400"/>
              <a:buFont typeface="Assistant"/>
              <a:buChar char="●"/>
              <a:defRPr b="0" i="0" sz="2400" u="none" cap="none" strike="noStrike">
                <a:solidFill>
                  <a:schemeClr val="dk2"/>
                </a:solidFill>
                <a:latin typeface="Assistant"/>
                <a:ea typeface="Assistant"/>
                <a:cs typeface="Assistant"/>
                <a:sym typeface="Assistant"/>
              </a:defRPr>
            </a:lvl1pPr>
            <a:lvl2pPr indent="-355600" lvl="1" marL="914400" marR="0" rtl="0" algn="l">
              <a:lnSpc>
                <a:spcPct val="135000"/>
              </a:lnSpc>
              <a:spcBef>
                <a:spcPts val="0"/>
              </a:spcBef>
              <a:spcAft>
                <a:spcPts val="0"/>
              </a:spcAft>
              <a:buClr>
                <a:schemeClr val="dk2"/>
              </a:buClr>
              <a:buSzPts val="2000"/>
              <a:buFont typeface="Assistant"/>
              <a:buChar char="○"/>
              <a:defRPr b="0" i="0" sz="2000" u="none" cap="none" strike="noStrike">
                <a:solidFill>
                  <a:schemeClr val="dk2"/>
                </a:solidFill>
                <a:latin typeface="Assistant"/>
                <a:ea typeface="Assistant"/>
                <a:cs typeface="Assistant"/>
                <a:sym typeface="Assistant"/>
              </a:defRPr>
            </a:lvl2pPr>
            <a:lvl3pPr indent="-355600" lvl="2" marL="1371600" marR="0" rtl="0" algn="l">
              <a:lnSpc>
                <a:spcPct val="135000"/>
              </a:lnSpc>
              <a:spcBef>
                <a:spcPts val="0"/>
              </a:spcBef>
              <a:spcAft>
                <a:spcPts val="0"/>
              </a:spcAft>
              <a:buClr>
                <a:schemeClr val="dk2"/>
              </a:buClr>
              <a:buSzPts val="2000"/>
              <a:buFont typeface="Assistant"/>
              <a:buChar char="■"/>
              <a:defRPr b="0" i="0" sz="2000" u="none" cap="none" strike="noStrike">
                <a:solidFill>
                  <a:schemeClr val="dk2"/>
                </a:solidFill>
                <a:latin typeface="Assistant"/>
                <a:ea typeface="Assistant"/>
                <a:cs typeface="Assistant"/>
                <a:sym typeface="Assistant"/>
              </a:defRPr>
            </a:lvl3pPr>
            <a:lvl4pPr indent="-355600" lvl="3" marL="1828800" marR="0" rtl="0" algn="l">
              <a:lnSpc>
                <a:spcPct val="135000"/>
              </a:lnSpc>
              <a:spcBef>
                <a:spcPts val="0"/>
              </a:spcBef>
              <a:spcAft>
                <a:spcPts val="0"/>
              </a:spcAft>
              <a:buClr>
                <a:schemeClr val="dk2"/>
              </a:buClr>
              <a:buSzPts val="2000"/>
              <a:buFont typeface="Assistant"/>
              <a:buChar char="●"/>
              <a:defRPr b="0" i="0" sz="2000" u="none" cap="none" strike="noStrike">
                <a:solidFill>
                  <a:schemeClr val="dk2"/>
                </a:solidFill>
                <a:latin typeface="Assistant"/>
                <a:ea typeface="Assistant"/>
                <a:cs typeface="Assistant"/>
                <a:sym typeface="Assistant"/>
              </a:defRPr>
            </a:lvl4pPr>
            <a:lvl5pPr indent="-355600" lvl="4" marL="2286000" marR="0" rtl="0" algn="l">
              <a:lnSpc>
                <a:spcPct val="135000"/>
              </a:lnSpc>
              <a:spcBef>
                <a:spcPts val="0"/>
              </a:spcBef>
              <a:spcAft>
                <a:spcPts val="0"/>
              </a:spcAft>
              <a:buClr>
                <a:schemeClr val="dk2"/>
              </a:buClr>
              <a:buSzPts val="2000"/>
              <a:buFont typeface="Assistant"/>
              <a:buChar char="○"/>
              <a:defRPr b="0" i="0" sz="2000" u="none" cap="none" strike="noStrike">
                <a:solidFill>
                  <a:schemeClr val="dk2"/>
                </a:solidFill>
                <a:latin typeface="Assistant"/>
                <a:ea typeface="Assistant"/>
                <a:cs typeface="Assistant"/>
                <a:sym typeface="Assistant"/>
              </a:defRPr>
            </a:lvl5pPr>
            <a:lvl6pPr indent="-355600" lvl="5" marL="2743200" marR="0" rtl="0" algn="l">
              <a:lnSpc>
                <a:spcPct val="135000"/>
              </a:lnSpc>
              <a:spcBef>
                <a:spcPts val="0"/>
              </a:spcBef>
              <a:spcAft>
                <a:spcPts val="0"/>
              </a:spcAft>
              <a:buClr>
                <a:schemeClr val="dk2"/>
              </a:buClr>
              <a:buSzPts val="2000"/>
              <a:buFont typeface="Assistant"/>
              <a:buChar char="■"/>
              <a:defRPr b="0" i="0" sz="2000" u="none" cap="none" strike="noStrike">
                <a:solidFill>
                  <a:schemeClr val="dk2"/>
                </a:solidFill>
                <a:latin typeface="Assistant"/>
                <a:ea typeface="Assistant"/>
                <a:cs typeface="Assistant"/>
                <a:sym typeface="Assistant"/>
              </a:defRPr>
            </a:lvl6pPr>
            <a:lvl7pPr indent="-355600" lvl="6" marL="3200400" marR="0" rtl="0" algn="l">
              <a:lnSpc>
                <a:spcPct val="135000"/>
              </a:lnSpc>
              <a:spcBef>
                <a:spcPts val="0"/>
              </a:spcBef>
              <a:spcAft>
                <a:spcPts val="0"/>
              </a:spcAft>
              <a:buClr>
                <a:schemeClr val="dk2"/>
              </a:buClr>
              <a:buSzPts val="2000"/>
              <a:buFont typeface="Assistant"/>
              <a:buChar char="●"/>
              <a:defRPr b="0" i="0" sz="2000" u="none" cap="none" strike="noStrike">
                <a:solidFill>
                  <a:schemeClr val="dk2"/>
                </a:solidFill>
                <a:latin typeface="Assistant"/>
                <a:ea typeface="Assistant"/>
                <a:cs typeface="Assistant"/>
                <a:sym typeface="Assistant"/>
              </a:defRPr>
            </a:lvl7pPr>
            <a:lvl8pPr indent="-355600" lvl="7" marL="3657600" marR="0" rtl="0" algn="l">
              <a:lnSpc>
                <a:spcPct val="135000"/>
              </a:lnSpc>
              <a:spcBef>
                <a:spcPts val="0"/>
              </a:spcBef>
              <a:spcAft>
                <a:spcPts val="0"/>
              </a:spcAft>
              <a:buClr>
                <a:schemeClr val="dk2"/>
              </a:buClr>
              <a:buSzPts val="2000"/>
              <a:buFont typeface="Assistant"/>
              <a:buChar char="○"/>
              <a:defRPr b="0" i="0" sz="2000" u="none" cap="none" strike="noStrike">
                <a:solidFill>
                  <a:schemeClr val="dk2"/>
                </a:solidFill>
                <a:latin typeface="Assistant"/>
                <a:ea typeface="Assistant"/>
                <a:cs typeface="Assistant"/>
                <a:sym typeface="Assistant"/>
              </a:defRPr>
            </a:lvl8pPr>
            <a:lvl9pPr indent="-355600" lvl="8" marL="4114800" marR="0" rtl="0" algn="l">
              <a:lnSpc>
                <a:spcPct val="135000"/>
              </a:lnSpc>
              <a:spcBef>
                <a:spcPts val="0"/>
              </a:spcBef>
              <a:spcAft>
                <a:spcPts val="0"/>
              </a:spcAft>
              <a:buClr>
                <a:schemeClr val="dk2"/>
              </a:buClr>
              <a:buSzPts val="2000"/>
              <a:buFont typeface="Assistant"/>
              <a:buChar char="■"/>
              <a:defRPr b="0" i="0" sz="2000" u="none" cap="none" strike="noStrike">
                <a:solidFill>
                  <a:schemeClr val="dk2"/>
                </a:solidFill>
                <a:latin typeface="Assistant"/>
                <a:ea typeface="Assistant"/>
                <a:cs typeface="Assistant"/>
                <a:sym typeface="Assistant"/>
              </a:defRPr>
            </a:lvl9pPr>
          </a:lstStyle>
          <a:p/>
        </p:txBody>
      </p:sp>
      <p:sp>
        <p:nvSpPr>
          <p:cNvPr id="8" name="Google Shape;8;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3" name="Shape 53"/>
        <p:cNvGrpSpPr/>
        <p:nvPr/>
      </p:nvGrpSpPr>
      <p:grpSpPr>
        <a:xfrm>
          <a:off x="0" y="0"/>
          <a:ext cx="0" cy="0"/>
          <a:chOff x="0" y="0"/>
          <a:chExt cx="0" cy="0"/>
        </a:xfrm>
      </p:grpSpPr>
      <p:sp>
        <p:nvSpPr>
          <p:cNvPr id="54" name="Google Shape;54;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55" name="Google Shape;55;p2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56" name="Google Shape;56;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www.youtube.com/watch?v=VBPRDWLjag0" TargetMode="Externa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7.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6.jpg"/><Relationship Id="rId4" Type="http://schemas.openxmlformats.org/officeDocument/2006/relationships/image" Target="../media/image30.png"/><Relationship Id="rId5" Type="http://schemas.openxmlformats.org/officeDocument/2006/relationships/image" Target="../media/image22.png"/><Relationship Id="rId6"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jpg"/><Relationship Id="rId4"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
          <p:cNvSpPr/>
          <p:nvPr>
            <p:ph idx="2" type="pic"/>
          </p:nvPr>
        </p:nvSpPr>
        <p:spPr>
          <a:xfrm>
            <a:off x="666750" y="671525"/>
            <a:ext cx="3490800" cy="3490800"/>
          </a:xfrm>
          <a:prstGeom prst="ellipse">
            <a:avLst/>
          </a:prstGeom>
          <a:noFill/>
          <a:ln>
            <a:noFill/>
          </a:ln>
        </p:spPr>
      </p:sp>
      <p:sp>
        <p:nvSpPr>
          <p:cNvPr id="104" name="Google Shape;104;p1"/>
          <p:cNvSpPr txBox="1"/>
          <p:nvPr>
            <p:ph idx="1" type="subTitle"/>
          </p:nvPr>
        </p:nvSpPr>
        <p:spPr>
          <a:xfrm>
            <a:off x="4914900" y="2133600"/>
            <a:ext cx="3095700" cy="393600"/>
          </a:xfrm>
          <a:prstGeom prst="rect">
            <a:avLst/>
          </a:prstGeom>
          <a:noFill/>
          <a:ln>
            <a:noFill/>
          </a:ln>
        </p:spPr>
        <p:txBody>
          <a:bodyPr anchorCtr="0" anchor="ctr" bIns="91425" lIns="91425" spcFirstLastPara="1" rIns="91425" wrap="square" tIns="91425">
            <a:normAutofit fontScale="70000" lnSpcReduction="20000"/>
          </a:bodyPr>
          <a:lstStyle/>
          <a:p>
            <a:pPr indent="-381000" lvl="0" marL="457200" rtl="0" algn="l">
              <a:lnSpc>
                <a:spcPct val="100000"/>
              </a:lnSpc>
              <a:spcBef>
                <a:spcPts val="0"/>
              </a:spcBef>
              <a:spcAft>
                <a:spcPts val="0"/>
              </a:spcAft>
              <a:buClr>
                <a:schemeClr val="dk1"/>
              </a:buClr>
              <a:buSzPct val="142856"/>
              <a:buFont typeface="Assistant"/>
              <a:buNone/>
            </a:pPr>
            <a:r>
              <a:rPr lang="en-US"/>
              <a:t>Solar Lamp: Day 1</a:t>
            </a:r>
            <a:endParaRPr/>
          </a:p>
        </p:txBody>
      </p:sp>
      <p:sp>
        <p:nvSpPr>
          <p:cNvPr id="105" name="Google Shape;105;p1"/>
          <p:cNvSpPr txBox="1"/>
          <p:nvPr>
            <p:ph type="ctrTitle"/>
          </p:nvPr>
        </p:nvSpPr>
        <p:spPr>
          <a:xfrm>
            <a:off x="4914900" y="671525"/>
            <a:ext cx="3095700" cy="13782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t>CHSA Summer School - Physics and Engineering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46"/>
          <p:cNvSpPr txBox="1"/>
          <p:nvPr>
            <p:ph type="title"/>
          </p:nvPr>
        </p:nvSpPr>
        <p:spPr>
          <a:xfrm>
            <a:off x="504100" y="375875"/>
            <a:ext cx="5329630" cy="782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US"/>
              <a:t>The challenge</a:t>
            </a:r>
            <a:endParaRPr/>
          </a:p>
        </p:txBody>
      </p:sp>
      <p:sp>
        <p:nvSpPr>
          <p:cNvPr id="167" name="Google Shape;167;p46"/>
          <p:cNvSpPr txBox="1"/>
          <p:nvPr/>
        </p:nvSpPr>
        <p:spPr>
          <a:xfrm>
            <a:off x="0" y="0"/>
            <a:ext cx="5113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980000"/>
                </a:solidFill>
                <a:latin typeface="Assistant"/>
                <a:ea typeface="Assistant"/>
                <a:cs typeface="Assistant"/>
                <a:sym typeface="Assistant"/>
              </a:rPr>
              <a:t>ASK</a:t>
            </a:r>
            <a:r>
              <a:rPr b="0" i="0" lang="en-US" sz="1400" u="none" cap="none" strike="noStrike">
                <a:solidFill>
                  <a:srgbClr val="000000"/>
                </a:solidFill>
                <a:latin typeface="Assistant"/>
                <a:ea typeface="Assistant"/>
                <a:cs typeface="Assistant"/>
                <a:sym typeface="Assistant"/>
              </a:rPr>
              <a:t> – RESEARCH – IMAGINE – PLAN – CREATE – TEST – IMPROVE</a:t>
            </a:r>
            <a:endParaRPr b="0" i="0" sz="1400" u="none" cap="none" strike="noStrike">
              <a:solidFill>
                <a:srgbClr val="000000"/>
              </a:solidFill>
              <a:latin typeface="Assistant"/>
              <a:ea typeface="Assistant"/>
              <a:cs typeface="Assistant"/>
              <a:sym typeface="Assistant"/>
            </a:endParaRPr>
          </a:p>
        </p:txBody>
      </p:sp>
      <p:pic>
        <p:nvPicPr>
          <p:cNvPr descr="This video shows the devastating fire danger of filthy kerosene lamps that are extensively used throughout Africa and Asia.  A simple solar light can replace kerosene lamps and eliminate the fire risk and all the health problems caused by the smoke.  And, the solar lights eliminate the black carbon emitted by kerosene lamps.  Black carbon is the second biggest cause of global warming, behind CO2.&#10;&#10;Sun24 gives a starter set of solar lights to Catholic women parish leaders and train them to sell the lights to women self help groups (SHGs).  Without help, families cannot buy these lights.  SHGs pool their money to buy a couple lights at time.  They love it.&#10;&#10;The women leaders use the money raised to buy more lights to sell and to expand their training on cooking holes that use crop waste as fuel and top down burns in the field to make biochar from crop waste.  See https://sun24.org." id="168" name="Google Shape;168;p46" title="Burns from Kerosene Lamps - Uganda">
            <a:hlinkClick r:id="rId3"/>
          </p:cNvPr>
          <p:cNvPicPr preferRelativeResize="0"/>
          <p:nvPr/>
        </p:nvPicPr>
        <p:blipFill>
          <a:blip r:embed="rId4">
            <a:alphaModFix/>
          </a:blip>
          <a:stretch>
            <a:fillRect/>
          </a:stretch>
        </p:blipFill>
        <p:spPr>
          <a:xfrm>
            <a:off x="1313825" y="1343850"/>
            <a:ext cx="5956525" cy="33505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000"/>
                                        <p:tgtEl>
                                          <p:spTgt spid="1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47"/>
          <p:cNvSpPr txBox="1"/>
          <p:nvPr>
            <p:ph type="title"/>
          </p:nvPr>
        </p:nvSpPr>
        <p:spPr>
          <a:xfrm>
            <a:off x="504100" y="375875"/>
            <a:ext cx="6407900" cy="782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t>A safe and sustainable alternative: </a:t>
            </a:r>
            <a:br>
              <a:rPr lang="en-US"/>
            </a:br>
            <a:r>
              <a:rPr lang="en-US"/>
              <a:t>Solar Lamps!</a:t>
            </a:r>
            <a:endParaRPr/>
          </a:p>
        </p:txBody>
      </p:sp>
      <p:sp>
        <p:nvSpPr>
          <p:cNvPr id="174" name="Google Shape;174;p47"/>
          <p:cNvSpPr txBox="1"/>
          <p:nvPr>
            <p:ph idx="1" type="body"/>
          </p:nvPr>
        </p:nvSpPr>
        <p:spPr>
          <a:xfrm>
            <a:off x="504100" y="1220111"/>
            <a:ext cx="7825500" cy="3134100"/>
          </a:xfrm>
          <a:prstGeom prst="rect">
            <a:avLst/>
          </a:prstGeom>
          <a:noFill/>
          <a:ln>
            <a:noFill/>
          </a:ln>
        </p:spPr>
        <p:txBody>
          <a:bodyPr anchorCtr="0" anchor="t" bIns="91425" lIns="91425" spcFirstLastPara="1" rIns="91425" wrap="square" tIns="91425">
            <a:normAutofit/>
          </a:bodyPr>
          <a:lstStyle/>
          <a:p>
            <a:pPr indent="-228600" lvl="0" marL="457200" rtl="0" algn="l">
              <a:lnSpc>
                <a:spcPct val="135000"/>
              </a:lnSpc>
              <a:spcBef>
                <a:spcPts val="0"/>
              </a:spcBef>
              <a:spcAft>
                <a:spcPts val="0"/>
              </a:spcAft>
              <a:buSzPts val="2400"/>
              <a:buNone/>
            </a:pPr>
            <a:r>
              <a:t/>
            </a:r>
            <a:endParaRPr/>
          </a:p>
          <a:p>
            <a:pPr indent="0" lvl="0" marL="76200" rtl="0" algn="l">
              <a:lnSpc>
                <a:spcPct val="135000"/>
              </a:lnSpc>
              <a:spcBef>
                <a:spcPts val="0"/>
              </a:spcBef>
              <a:spcAft>
                <a:spcPts val="0"/>
              </a:spcAft>
              <a:buSzPts val="2400"/>
              <a:buNone/>
            </a:pPr>
            <a:r>
              <a:t/>
            </a:r>
            <a:endParaRPr/>
          </a:p>
        </p:txBody>
      </p:sp>
      <p:sp>
        <p:nvSpPr>
          <p:cNvPr id="175" name="Google Shape;175;p47"/>
          <p:cNvSpPr/>
          <p:nvPr/>
        </p:nvSpPr>
        <p:spPr>
          <a:xfrm>
            <a:off x="4491157" y="1880576"/>
            <a:ext cx="4092861" cy="156962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ssistant"/>
              <a:ea typeface="Assistant"/>
              <a:cs typeface="Assistant"/>
              <a:sym typeface="Assistant"/>
            </a:endParaRPr>
          </a:p>
          <a:p>
            <a:pPr indent="0" lvl="0" marL="0" marR="0" rtl="0" algn="l">
              <a:lnSpc>
                <a:spcPct val="100000"/>
              </a:lnSpc>
              <a:spcBef>
                <a:spcPts val="0"/>
              </a:spcBef>
              <a:spcAft>
                <a:spcPts val="0"/>
              </a:spcAft>
              <a:buNone/>
            </a:pPr>
            <a:r>
              <a:rPr b="0" i="0" lang="en-US" sz="1600" u="none" cap="none" strike="noStrike">
                <a:solidFill>
                  <a:schemeClr val="dk1"/>
                </a:solidFill>
                <a:latin typeface="Assistant"/>
                <a:ea typeface="Assistant"/>
                <a:cs typeface="Assistant"/>
                <a:sym typeface="Assistant"/>
              </a:rPr>
              <a:t>How does this work?</a:t>
            </a:r>
            <a:endParaRPr/>
          </a:p>
          <a:p>
            <a:pPr indent="0" lvl="0" marL="0" marR="0" rtl="0" algn="l">
              <a:lnSpc>
                <a:spcPct val="100000"/>
              </a:lnSpc>
              <a:spcBef>
                <a:spcPts val="0"/>
              </a:spcBef>
              <a:spcAft>
                <a:spcPts val="0"/>
              </a:spcAft>
              <a:buNone/>
            </a:pPr>
            <a:r>
              <a:rPr b="0" i="0" lang="en-US" sz="1600" u="none" cap="none" strike="noStrike">
                <a:solidFill>
                  <a:schemeClr val="dk1"/>
                </a:solidFill>
                <a:latin typeface="Assistant"/>
                <a:ea typeface="Assistant"/>
                <a:cs typeface="Assistant"/>
                <a:sym typeface="Assistant"/>
              </a:rPr>
              <a:t>What should be the design specifications?</a:t>
            </a:r>
            <a:endParaRPr b="0" i="0" sz="1600" u="none" cap="none" strike="noStrike">
              <a:solidFill>
                <a:schemeClr val="dk1"/>
              </a:solidFill>
              <a:latin typeface="Assistant"/>
              <a:ea typeface="Assistant"/>
              <a:cs typeface="Assistant"/>
              <a:sym typeface="Assistant"/>
            </a:endParaRPr>
          </a:p>
          <a:p>
            <a:pPr indent="0" lvl="0" marL="0" marR="0" rtl="0" algn="l">
              <a:lnSpc>
                <a:spcPct val="100000"/>
              </a:lnSpc>
              <a:spcBef>
                <a:spcPts val="0"/>
              </a:spcBef>
              <a:spcAft>
                <a:spcPts val="0"/>
              </a:spcAft>
              <a:buNone/>
            </a:pPr>
            <a:r>
              <a:rPr b="0" i="0" lang="en-US" sz="1600" u="none" cap="none" strike="noStrike">
                <a:solidFill>
                  <a:schemeClr val="dk1"/>
                </a:solidFill>
                <a:latin typeface="Assistant"/>
                <a:ea typeface="Assistant"/>
                <a:cs typeface="Assistant"/>
                <a:sym typeface="Assistant"/>
              </a:rPr>
              <a:t>What do you think are the materials needed to create a Solar lamp?</a:t>
            </a:r>
            <a:endParaRPr b="0" i="0" sz="1600" u="none" cap="none" strike="noStrike">
              <a:solidFill>
                <a:schemeClr val="dk1"/>
              </a:solidFill>
              <a:latin typeface="Assistant"/>
              <a:ea typeface="Assistant"/>
              <a:cs typeface="Assistant"/>
              <a:sym typeface="Assistant"/>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ssistant"/>
              <a:ea typeface="Assistant"/>
              <a:cs typeface="Assistant"/>
              <a:sym typeface="Assistant"/>
            </a:endParaRPr>
          </a:p>
        </p:txBody>
      </p:sp>
      <p:pic>
        <p:nvPicPr>
          <p:cNvPr descr="DIY Solar Motion Sensor Security Light : 13 Steps (with Pictures) -  Instructables" id="176" name="Google Shape;176;p47"/>
          <p:cNvPicPr preferRelativeResize="0"/>
          <p:nvPr/>
        </p:nvPicPr>
        <p:blipFill rotWithShape="1">
          <a:blip r:embed="rId3">
            <a:alphaModFix/>
          </a:blip>
          <a:srcRect b="0" l="0" r="0" t="0"/>
          <a:stretch/>
        </p:blipFill>
        <p:spPr>
          <a:xfrm>
            <a:off x="504100" y="1482250"/>
            <a:ext cx="3627388" cy="3020293"/>
          </a:xfrm>
          <a:prstGeom prst="rect">
            <a:avLst/>
          </a:prstGeom>
          <a:noFill/>
          <a:ln>
            <a:noFill/>
          </a:ln>
        </p:spPr>
      </p:pic>
      <p:sp>
        <p:nvSpPr>
          <p:cNvPr id="177" name="Google Shape;177;p47"/>
          <p:cNvSpPr txBox="1"/>
          <p:nvPr/>
        </p:nvSpPr>
        <p:spPr>
          <a:xfrm>
            <a:off x="0" y="0"/>
            <a:ext cx="5113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980000"/>
                </a:solidFill>
                <a:latin typeface="Assistant"/>
                <a:ea typeface="Assistant"/>
                <a:cs typeface="Assistant"/>
                <a:sym typeface="Assistant"/>
              </a:rPr>
              <a:t>ASK</a:t>
            </a:r>
            <a:r>
              <a:rPr b="0" i="0" lang="en-US" sz="1400" u="none" cap="none" strike="noStrike">
                <a:solidFill>
                  <a:srgbClr val="000000"/>
                </a:solidFill>
                <a:latin typeface="Assistant"/>
                <a:ea typeface="Assistant"/>
                <a:cs typeface="Assistant"/>
                <a:sym typeface="Assistant"/>
              </a:rPr>
              <a:t> – RESEARCH – IMAGINE – PLAN – CREATE – TEST – IMPROVE</a:t>
            </a:r>
            <a:endParaRPr b="0" i="0" sz="1400" u="none" cap="none" strike="noStrike">
              <a:solidFill>
                <a:srgbClr val="000000"/>
              </a:solidFill>
              <a:latin typeface="Assistant"/>
              <a:ea typeface="Assistant"/>
              <a:cs typeface="Assistant"/>
              <a:sym typeface="Assistan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48"/>
          <p:cNvSpPr txBox="1"/>
          <p:nvPr>
            <p:ph type="title"/>
          </p:nvPr>
        </p:nvSpPr>
        <p:spPr>
          <a:xfrm>
            <a:off x="518277" y="227019"/>
            <a:ext cx="6407900" cy="782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US"/>
              <a:t>Design Specifications</a:t>
            </a:r>
            <a:endParaRPr/>
          </a:p>
        </p:txBody>
      </p:sp>
      <p:graphicFrame>
        <p:nvGraphicFramePr>
          <p:cNvPr id="183" name="Google Shape;183;p48"/>
          <p:cNvGraphicFramePr/>
          <p:nvPr/>
        </p:nvGraphicFramePr>
        <p:xfrm>
          <a:off x="582072" y="881828"/>
          <a:ext cx="3000000" cy="3000000"/>
        </p:xfrm>
        <a:graphic>
          <a:graphicData uri="http://schemas.openxmlformats.org/drawingml/2006/table">
            <a:tbl>
              <a:tblPr bandRow="1" firstRow="1">
                <a:noFill/>
                <a:tableStyleId>{20DF1DEC-A558-4A36-A329-FA769C3F2EC3}</a:tableStyleId>
              </a:tblPr>
              <a:tblGrid>
                <a:gridCol w="1324700"/>
                <a:gridCol w="4771300"/>
              </a:tblGrid>
              <a:tr h="370850">
                <a:tc>
                  <a:txBody>
                    <a:bodyPr/>
                    <a:lstStyle/>
                    <a:p>
                      <a:pPr indent="0" lvl="0" marL="0" marR="0" rtl="0" algn="l">
                        <a:lnSpc>
                          <a:spcPct val="100000"/>
                        </a:lnSpc>
                        <a:spcBef>
                          <a:spcPts val="0"/>
                        </a:spcBef>
                        <a:spcAft>
                          <a:spcPts val="0"/>
                        </a:spcAft>
                        <a:buNone/>
                      </a:pPr>
                      <a:r>
                        <a:rPr lang="en-US" sz="1400" u="none" cap="none" strike="noStrike">
                          <a:latin typeface="Assistant"/>
                          <a:ea typeface="Assistant"/>
                          <a:cs typeface="Assistant"/>
                          <a:sym typeface="Assistant"/>
                        </a:rPr>
                        <a:t>Design Specification	</a:t>
                      </a:r>
                      <a:endParaRPr sz="1400" u="none" cap="none" strike="noStrike">
                        <a:latin typeface="Assistant"/>
                        <a:ea typeface="Assistant"/>
                        <a:cs typeface="Assistant"/>
                        <a:sym typeface="Assistant"/>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latin typeface="Assistant"/>
                          <a:ea typeface="Assistant"/>
                          <a:cs typeface="Assistant"/>
                          <a:sym typeface="Assistant"/>
                        </a:rPr>
                        <a:t>Description</a:t>
                      </a:r>
                      <a:endParaRPr sz="1400" u="none" cap="none" strike="noStrike">
                        <a:latin typeface="Assistant"/>
                        <a:ea typeface="Assistant"/>
                        <a:cs typeface="Assistant"/>
                        <a:sym typeface="Assistant"/>
                      </a:endParaRPr>
                    </a:p>
                  </a:txBody>
                  <a:tcPr marT="45725" marB="45725" marR="91450" marL="91450"/>
                </a:tc>
              </a:tr>
              <a:tr h="370850">
                <a:tc>
                  <a:txBody>
                    <a:bodyPr/>
                    <a:lstStyle/>
                    <a:p>
                      <a:pPr indent="0" lvl="0" marL="0" marR="0" rtl="0" algn="l">
                        <a:lnSpc>
                          <a:spcPct val="100000"/>
                        </a:lnSpc>
                        <a:spcBef>
                          <a:spcPts val="0"/>
                        </a:spcBef>
                        <a:spcAft>
                          <a:spcPts val="0"/>
                        </a:spcAft>
                        <a:buNone/>
                      </a:pPr>
                      <a:r>
                        <a:rPr b="1" lang="en-US" sz="1400" u="none" cap="none" strike="noStrike">
                          <a:latin typeface="Assistant"/>
                          <a:ea typeface="Assistant"/>
                          <a:cs typeface="Assistant"/>
                          <a:sym typeface="Assistant"/>
                        </a:rPr>
                        <a:t>Light Output</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latin typeface="Assistant"/>
                          <a:ea typeface="Assistant"/>
                          <a:cs typeface="Assistant"/>
                          <a:sym typeface="Assistant"/>
                        </a:rPr>
                        <a:t>The lamp should provide sufficient </a:t>
                      </a:r>
                      <a:r>
                        <a:rPr lang="en-US" sz="1400" u="none" cap="none" strike="noStrike">
                          <a:solidFill>
                            <a:srgbClr val="FF0000"/>
                          </a:solidFill>
                          <a:latin typeface="Assistant"/>
                          <a:ea typeface="Assistant"/>
                          <a:cs typeface="Assistant"/>
                          <a:sym typeface="Assistant"/>
                        </a:rPr>
                        <a:t>brightness</a:t>
                      </a:r>
                      <a:r>
                        <a:rPr lang="en-US" sz="1400" u="none" cap="none" strike="noStrike">
                          <a:latin typeface="Assistant"/>
                          <a:ea typeface="Assistant"/>
                          <a:cs typeface="Assistant"/>
                          <a:sym typeface="Assistant"/>
                        </a:rPr>
                        <a:t> for the intended use.</a:t>
                      </a:r>
                      <a:endParaRPr sz="1400" u="none" cap="none" strike="noStrike">
                        <a:latin typeface="Assistant"/>
                        <a:ea typeface="Assistant"/>
                        <a:cs typeface="Assistant"/>
                        <a:sym typeface="Assistant"/>
                      </a:endParaRPr>
                    </a:p>
                  </a:txBody>
                  <a:tcPr marT="45725" marB="45725" marR="91450" marL="91450"/>
                </a:tc>
              </a:tr>
              <a:tr h="370850">
                <a:tc>
                  <a:txBody>
                    <a:bodyPr/>
                    <a:lstStyle/>
                    <a:p>
                      <a:pPr indent="0" lvl="0" marL="0" marR="0" rtl="0" algn="l">
                        <a:lnSpc>
                          <a:spcPct val="100000"/>
                        </a:lnSpc>
                        <a:spcBef>
                          <a:spcPts val="0"/>
                        </a:spcBef>
                        <a:spcAft>
                          <a:spcPts val="0"/>
                        </a:spcAft>
                        <a:buNone/>
                      </a:pPr>
                      <a:r>
                        <a:rPr b="1" lang="en-US" sz="1400" u="none" cap="none" strike="noStrike">
                          <a:latin typeface="Assistant"/>
                          <a:ea typeface="Assistant"/>
                          <a:cs typeface="Assistant"/>
                          <a:sym typeface="Assistant"/>
                        </a:rPr>
                        <a:t>Battery Capacity</a:t>
                      </a:r>
                      <a:r>
                        <a:rPr lang="en-US" sz="1400" u="none" cap="none" strike="noStrike">
                          <a:latin typeface="Assistant"/>
                          <a:ea typeface="Assistant"/>
                          <a:cs typeface="Assistant"/>
                          <a:sym typeface="Assistant"/>
                        </a:rPr>
                        <a:t>	</a:t>
                      </a:r>
                      <a:endParaRPr sz="1400" u="none" cap="none" strike="noStrike">
                        <a:latin typeface="Assistant"/>
                        <a:ea typeface="Assistant"/>
                        <a:cs typeface="Assistant"/>
                        <a:sym typeface="Assistant"/>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latin typeface="Assistant"/>
                          <a:ea typeface="Assistant"/>
                          <a:cs typeface="Assistant"/>
                          <a:sym typeface="Assistant"/>
                        </a:rPr>
                        <a:t>The lamp should include a </a:t>
                      </a:r>
                      <a:r>
                        <a:rPr lang="en-US" sz="1400" u="none" cap="none" strike="noStrike">
                          <a:solidFill>
                            <a:srgbClr val="FF0000"/>
                          </a:solidFill>
                          <a:latin typeface="Assistant"/>
                          <a:ea typeface="Assistant"/>
                          <a:cs typeface="Assistant"/>
                          <a:sym typeface="Assistant"/>
                        </a:rPr>
                        <a:t>rechargeable battery </a:t>
                      </a:r>
                      <a:r>
                        <a:rPr lang="en-US" sz="1400" u="none" cap="none" strike="noStrike">
                          <a:latin typeface="Assistant"/>
                          <a:ea typeface="Assistant"/>
                          <a:cs typeface="Assistant"/>
                          <a:sym typeface="Assistant"/>
                        </a:rPr>
                        <a:t>to store solar energy for use during nighttime or cloudy conditions.</a:t>
                      </a:r>
                      <a:endParaRPr/>
                    </a:p>
                  </a:txBody>
                  <a:tcPr marT="45725" marB="45725" marR="91450" marL="91450"/>
                </a:tc>
              </a:tr>
              <a:tr h="370850">
                <a:tc>
                  <a:txBody>
                    <a:bodyPr/>
                    <a:lstStyle/>
                    <a:p>
                      <a:pPr indent="0" lvl="0" marL="0" marR="0" rtl="0" algn="l">
                        <a:lnSpc>
                          <a:spcPct val="100000"/>
                        </a:lnSpc>
                        <a:spcBef>
                          <a:spcPts val="0"/>
                        </a:spcBef>
                        <a:spcAft>
                          <a:spcPts val="0"/>
                        </a:spcAft>
                        <a:buNone/>
                      </a:pPr>
                      <a:r>
                        <a:rPr b="1" lang="en-US" sz="1400" u="none" cap="none" strike="noStrike">
                          <a:latin typeface="Assistant"/>
                          <a:ea typeface="Assistant"/>
                          <a:cs typeface="Assistant"/>
                          <a:sym typeface="Assistant"/>
                        </a:rPr>
                        <a:t>Charging Time	</a:t>
                      </a:r>
                      <a:endParaRPr b="1" sz="1400" u="none" cap="none" strike="noStrike">
                        <a:latin typeface="Assistant"/>
                        <a:ea typeface="Assistant"/>
                        <a:cs typeface="Assistant"/>
                        <a:sym typeface="Assistant"/>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latin typeface="Assistant"/>
                          <a:ea typeface="Assistant"/>
                          <a:cs typeface="Assistant"/>
                          <a:sym typeface="Assistant"/>
                        </a:rPr>
                        <a:t>The solar panel should efficiently charge the battery within a reasonable amount of time, </a:t>
                      </a:r>
                      <a:endParaRPr sz="1400" u="none" cap="none" strike="noStrike">
                        <a:latin typeface="Assistant"/>
                        <a:ea typeface="Assistant"/>
                        <a:cs typeface="Assistant"/>
                        <a:sym typeface="Assistant"/>
                      </a:endParaRPr>
                    </a:p>
                  </a:txBody>
                  <a:tcPr marT="45725" marB="45725" marR="91450" marL="91450"/>
                </a:tc>
              </a:tr>
              <a:tr h="370850">
                <a:tc>
                  <a:txBody>
                    <a:bodyPr/>
                    <a:lstStyle/>
                    <a:p>
                      <a:pPr indent="0" lvl="0" marL="0" marR="0" rtl="0" algn="l">
                        <a:lnSpc>
                          <a:spcPct val="100000"/>
                        </a:lnSpc>
                        <a:spcBef>
                          <a:spcPts val="0"/>
                        </a:spcBef>
                        <a:spcAft>
                          <a:spcPts val="0"/>
                        </a:spcAft>
                        <a:buNone/>
                      </a:pPr>
                      <a:r>
                        <a:rPr b="1" lang="en-US" sz="1400" u="none" cap="none" strike="noStrike">
                          <a:latin typeface="Assistant"/>
                          <a:ea typeface="Assistant"/>
                          <a:cs typeface="Assistant"/>
                          <a:sym typeface="Assistant"/>
                        </a:rPr>
                        <a:t>Operation Time	</a:t>
                      </a:r>
                      <a:endParaRPr b="1" sz="1400" u="none" cap="none" strike="noStrike">
                        <a:latin typeface="Assistant"/>
                        <a:ea typeface="Assistant"/>
                        <a:cs typeface="Assistant"/>
                        <a:sym typeface="Assistant"/>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latin typeface="Assistant"/>
                          <a:ea typeface="Assistant"/>
                          <a:cs typeface="Assistant"/>
                          <a:sym typeface="Assistant"/>
                        </a:rPr>
                        <a:t>The lamp should provide illumination for a specified duration, such as </a:t>
                      </a:r>
                      <a:r>
                        <a:rPr lang="en-US" sz="1400" u="none" cap="none" strike="noStrike">
                          <a:solidFill>
                            <a:srgbClr val="FF0000"/>
                          </a:solidFill>
                          <a:latin typeface="Assistant"/>
                          <a:ea typeface="Assistant"/>
                          <a:cs typeface="Assistant"/>
                          <a:sym typeface="Assistant"/>
                        </a:rPr>
                        <a:t>4-8 hours</a:t>
                      </a:r>
                      <a:r>
                        <a:rPr lang="en-US" sz="1400" u="none" cap="none" strike="noStrike">
                          <a:latin typeface="Assistant"/>
                          <a:ea typeface="Assistant"/>
                          <a:cs typeface="Assistant"/>
                          <a:sym typeface="Assistant"/>
                        </a:rPr>
                        <a:t>, after a full charge.</a:t>
                      </a:r>
                      <a:endParaRPr sz="1400" u="none" cap="none" strike="noStrike">
                        <a:latin typeface="Assistant"/>
                        <a:ea typeface="Assistant"/>
                        <a:cs typeface="Assistant"/>
                        <a:sym typeface="Assistant"/>
                      </a:endParaRPr>
                    </a:p>
                  </a:txBody>
                  <a:tcPr marT="45725" marB="45725" marR="91450" marL="91450"/>
                </a:tc>
              </a:tr>
              <a:tr h="370850">
                <a:tc>
                  <a:txBody>
                    <a:bodyPr/>
                    <a:lstStyle/>
                    <a:p>
                      <a:pPr indent="0" lvl="0" marL="0" marR="0" rtl="0" algn="l">
                        <a:lnSpc>
                          <a:spcPct val="100000"/>
                        </a:lnSpc>
                        <a:spcBef>
                          <a:spcPts val="0"/>
                        </a:spcBef>
                        <a:spcAft>
                          <a:spcPts val="0"/>
                        </a:spcAft>
                        <a:buNone/>
                      </a:pPr>
                      <a:r>
                        <a:rPr b="1" lang="en-US" sz="1400" u="none" cap="none" strike="noStrike">
                          <a:latin typeface="Assistant"/>
                          <a:ea typeface="Assistant"/>
                          <a:cs typeface="Assistant"/>
                          <a:sym typeface="Assistant"/>
                        </a:rPr>
                        <a:t>Durability</a:t>
                      </a:r>
                      <a:endParaRPr b="1" sz="1400" u="none" cap="none" strike="noStrike">
                        <a:latin typeface="Assistant"/>
                        <a:ea typeface="Assistant"/>
                        <a:cs typeface="Assistant"/>
                        <a:sym typeface="Assistant"/>
                      </a:endParaRPr>
                    </a:p>
                  </a:txBody>
                  <a:tcPr marT="45725" marB="45725" marR="91450" marL="91450"/>
                </a:tc>
                <a:tc>
                  <a:txBody>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Assistant"/>
                          <a:ea typeface="Assistant"/>
                          <a:cs typeface="Assistant"/>
                          <a:sym typeface="Assistant"/>
                        </a:rPr>
                        <a:t>The lamp should be designed to withstand outdoor conditions, including resistance to water, dust, and impact.</a:t>
                      </a:r>
                      <a:endParaRPr sz="1400" u="none" cap="none" strike="noStrike">
                        <a:latin typeface="Assistant"/>
                        <a:ea typeface="Assistant"/>
                        <a:cs typeface="Assistant"/>
                        <a:sym typeface="Assistant"/>
                      </a:endParaRPr>
                    </a:p>
                  </a:txBody>
                  <a:tcPr marT="45725" marB="45725" marR="91450" marL="91450"/>
                </a:tc>
              </a:tr>
              <a:tr h="370850">
                <a:tc>
                  <a:txBody>
                    <a:bodyPr/>
                    <a:lstStyle/>
                    <a:p>
                      <a:pPr indent="0" lvl="0" marL="0" marR="0" rtl="0" algn="l">
                        <a:lnSpc>
                          <a:spcPct val="100000"/>
                        </a:lnSpc>
                        <a:spcBef>
                          <a:spcPts val="0"/>
                        </a:spcBef>
                        <a:spcAft>
                          <a:spcPts val="0"/>
                        </a:spcAft>
                        <a:buNone/>
                      </a:pPr>
                      <a:r>
                        <a:rPr b="1" lang="en-US" sz="1400" u="none" cap="none" strike="noStrike">
                          <a:latin typeface="Assistant"/>
                          <a:ea typeface="Assistant"/>
                          <a:cs typeface="Assistant"/>
                          <a:sym typeface="Assistant"/>
                        </a:rPr>
                        <a:t>Aesthetics</a:t>
                      </a:r>
                      <a:endParaRPr b="1" sz="1400" u="none" cap="none" strike="noStrike">
                        <a:latin typeface="Assistant"/>
                        <a:ea typeface="Assistant"/>
                        <a:cs typeface="Assistant"/>
                        <a:sym typeface="Assistant"/>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latin typeface="Assistant"/>
                          <a:ea typeface="Assistant"/>
                          <a:cs typeface="Assistant"/>
                          <a:sym typeface="Assistant"/>
                        </a:rPr>
                        <a:t>The design of the lamp should be visually appealing and suitable for the intended environment, considering factors like size, shape, and color.</a:t>
                      </a:r>
                      <a:endParaRPr sz="1400" u="none" cap="none" strike="noStrike">
                        <a:latin typeface="Assistant"/>
                        <a:ea typeface="Assistant"/>
                        <a:cs typeface="Assistant"/>
                        <a:sym typeface="Assistant"/>
                      </a:endParaRPr>
                    </a:p>
                  </a:txBody>
                  <a:tcPr marT="45725" marB="45725" marR="91450" marL="91450"/>
                </a:tc>
              </a:tr>
            </a:tbl>
          </a:graphicData>
        </a:graphic>
      </p:graphicFrame>
      <p:sp>
        <p:nvSpPr>
          <p:cNvPr id="184" name="Google Shape;184;p48"/>
          <p:cNvSpPr txBox="1"/>
          <p:nvPr/>
        </p:nvSpPr>
        <p:spPr>
          <a:xfrm>
            <a:off x="0" y="0"/>
            <a:ext cx="5113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980000"/>
                </a:solidFill>
                <a:latin typeface="Assistant"/>
                <a:ea typeface="Assistant"/>
                <a:cs typeface="Assistant"/>
                <a:sym typeface="Assistant"/>
              </a:rPr>
              <a:t>ASK</a:t>
            </a:r>
            <a:r>
              <a:rPr b="0" i="0" lang="en-US" sz="1400" u="none" cap="none" strike="noStrike">
                <a:solidFill>
                  <a:srgbClr val="000000"/>
                </a:solidFill>
                <a:latin typeface="Assistant"/>
                <a:ea typeface="Assistant"/>
                <a:cs typeface="Assistant"/>
                <a:sym typeface="Assistant"/>
              </a:rPr>
              <a:t> – RESEARCH – IMAGINE – PLAN – CREATE – TEST – IMPROVE</a:t>
            </a:r>
            <a:endParaRPr b="0" i="0" sz="1400" u="none" cap="none" strike="noStrike">
              <a:solidFill>
                <a:srgbClr val="000000"/>
              </a:solidFill>
              <a:latin typeface="Assistant"/>
              <a:ea typeface="Assistant"/>
              <a:cs typeface="Assistant"/>
              <a:sym typeface="Assistan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49"/>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Clr>
                <a:schemeClr val="lt1"/>
              </a:buClr>
              <a:buSzPts val="3000"/>
              <a:buFont typeface="Helvetica Neue"/>
              <a:buNone/>
            </a:pPr>
            <a:r>
              <a:rPr lang="en-US"/>
              <a:t>Research</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50"/>
          <p:cNvSpPr txBox="1"/>
          <p:nvPr>
            <p:ph type="title"/>
          </p:nvPr>
        </p:nvSpPr>
        <p:spPr>
          <a:xfrm>
            <a:off x="504100" y="375875"/>
            <a:ext cx="5329630" cy="782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US"/>
              <a:t>What is electricity?</a:t>
            </a:r>
            <a:endParaRPr/>
          </a:p>
        </p:txBody>
      </p:sp>
      <p:sp>
        <p:nvSpPr>
          <p:cNvPr id="195" name="Google Shape;195;p50"/>
          <p:cNvSpPr/>
          <p:nvPr/>
        </p:nvSpPr>
        <p:spPr>
          <a:xfrm>
            <a:off x="620931" y="1158275"/>
            <a:ext cx="6229320" cy="22467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Assistant"/>
                <a:ea typeface="Assistant"/>
                <a:cs typeface="Assistant"/>
                <a:sym typeface="Assistant"/>
              </a:rPr>
              <a:t>Current (I)</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ssistant"/>
                <a:ea typeface="Assistant"/>
                <a:cs typeface="Assistant"/>
                <a:sym typeface="Assistant"/>
              </a:rPr>
              <a:t>Electricity  or current is a form of energy.</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ssistant"/>
                <a:ea typeface="Assistant"/>
                <a:cs typeface="Assistant"/>
                <a:sym typeface="Assistant"/>
              </a:rPr>
              <a:t>It involves the flow of electric charge, typically carried by electrons.</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1"/>
                </a:solidFill>
                <a:latin typeface="Assistant"/>
                <a:ea typeface="Assistant"/>
                <a:cs typeface="Assistant"/>
                <a:sym typeface="Assistant"/>
              </a:rPr>
              <a:t>is measured in units called Amperes (A).</a:t>
            </a:r>
            <a:endParaRPr/>
          </a:p>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chemeClr val="dk1"/>
                </a:solidFill>
                <a:latin typeface="Assistant"/>
                <a:ea typeface="Assistant"/>
                <a:cs typeface="Assistant"/>
                <a:sym typeface="Assistant"/>
              </a:rPr>
              <a:t>Ammeter</a:t>
            </a:r>
            <a:r>
              <a:rPr b="0" i="0" lang="en-US" sz="1400" u="none" cap="none" strike="noStrike">
                <a:solidFill>
                  <a:schemeClr val="dk1"/>
                </a:solidFill>
                <a:latin typeface="Assistant"/>
                <a:ea typeface="Assistant"/>
                <a:cs typeface="Assistant"/>
                <a:sym typeface="Assistant"/>
              </a:rPr>
              <a:t> is used to measure current.</a:t>
            </a:r>
            <a:endParaRPr/>
          </a:p>
          <a:p>
            <a:pPr indent="0" lvl="0" marL="0" marR="0" rtl="0" algn="l">
              <a:lnSpc>
                <a:spcPct val="100000"/>
              </a:lnSpc>
              <a:spcBef>
                <a:spcPts val="0"/>
              </a:spcBef>
              <a:spcAft>
                <a:spcPts val="0"/>
              </a:spcAft>
              <a:buNone/>
            </a:pPr>
            <a:r>
              <a:t/>
            </a:r>
            <a:endParaRPr b="1" i="0" sz="1400" u="none" cap="none" strike="noStrike">
              <a:solidFill>
                <a:schemeClr val="dk1"/>
              </a:solidFill>
              <a:latin typeface="Assistant"/>
              <a:ea typeface="Assistant"/>
              <a:cs typeface="Assistant"/>
              <a:sym typeface="Assistant"/>
            </a:endParaRPr>
          </a:p>
          <a:p>
            <a:pPr indent="0" lvl="0" marL="0" marR="0" rtl="0" algn="l">
              <a:lnSpc>
                <a:spcPct val="100000"/>
              </a:lnSpc>
              <a:spcBef>
                <a:spcPts val="0"/>
              </a:spcBef>
              <a:spcAft>
                <a:spcPts val="0"/>
              </a:spcAft>
              <a:buNone/>
            </a:pPr>
            <a:r>
              <a:rPr b="0" i="0" lang="en-US" sz="1400" u="none" cap="none" strike="noStrike">
                <a:solidFill>
                  <a:schemeClr val="dk1"/>
                </a:solidFill>
                <a:latin typeface="Assistant"/>
                <a:ea typeface="Assistant"/>
                <a:cs typeface="Assistant"/>
                <a:sym typeface="Assistant"/>
              </a:rPr>
              <a:t>Mathematically, </a:t>
            </a:r>
            <a:endParaRPr b="0" i="0" sz="1400" u="none" cap="none" strike="noStrike">
              <a:solidFill>
                <a:schemeClr val="dk1"/>
              </a:solidFill>
              <a:latin typeface="Assistant"/>
              <a:ea typeface="Assistant"/>
              <a:cs typeface="Assistant"/>
              <a:sym typeface="Assistant"/>
            </a:endParaRPr>
          </a:p>
          <a:p>
            <a:pPr indent="0" lvl="0" marL="0" marR="0" rtl="0" algn="l">
              <a:lnSpc>
                <a:spcPct val="100000"/>
              </a:lnSpc>
              <a:spcBef>
                <a:spcPts val="0"/>
              </a:spcBef>
              <a:spcAft>
                <a:spcPts val="0"/>
              </a:spcAft>
              <a:buNone/>
            </a:pPr>
            <a:r>
              <a:rPr b="1" i="0" lang="en-US" sz="1400" u="none" cap="none" strike="noStrike">
                <a:solidFill>
                  <a:schemeClr val="dk1"/>
                </a:solidFill>
                <a:latin typeface="Assistant"/>
                <a:ea typeface="Assistant"/>
                <a:cs typeface="Assistant"/>
                <a:sym typeface="Assistant"/>
              </a:rPr>
              <a:t>current: I = Q/t</a:t>
            </a:r>
            <a:endParaRPr/>
          </a:p>
          <a:p>
            <a:pPr indent="0" lvl="0" marL="0" marR="0" rtl="0" algn="l">
              <a:lnSpc>
                <a:spcPct val="100000"/>
              </a:lnSpc>
              <a:spcBef>
                <a:spcPts val="0"/>
              </a:spcBef>
              <a:spcAft>
                <a:spcPts val="0"/>
              </a:spcAft>
              <a:buNone/>
            </a:pPr>
            <a:r>
              <a:rPr b="0" i="0" lang="en-US" sz="1400" u="none" cap="none" strike="noStrike">
                <a:solidFill>
                  <a:schemeClr val="dk1"/>
                </a:solidFill>
                <a:latin typeface="Assistant"/>
                <a:ea typeface="Assistant"/>
                <a:cs typeface="Assistant"/>
                <a:sym typeface="Assistant"/>
              </a:rPr>
              <a:t>The amount of charge (Q) flowing through a circuit per unit of time (t).</a:t>
            </a:r>
            <a:endParaRPr/>
          </a:p>
          <a:p>
            <a:pPr indent="0" lvl="0" marL="0" marR="0" rtl="0" algn="l">
              <a:lnSpc>
                <a:spcPct val="100000"/>
              </a:lnSpc>
              <a:spcBef>
                <a:spcPts val="0"/>
              </a:spcBef>
              <a:spcAft>
                <a:spcPts val="0"/>
              </a:spcAft>
              <a:buNone/>
            </a:pPr>
            <a:r>
              <a:t/>
            </a:r>
            <a:endParaRPr b="0" i="0" sz="1400" u="none" cap="none" strike="noStrike">
              <a:solidFill>
                <a:schemeClr val="dk1"/>
              </a:solidFill>
              <a:latin typeface="Assistant"/>
              <a:ea typeface="Assistant"/>
              <a:cs typeface="Assistant"/>
              <a:sym typeface="Assistant"/>
            </a:endParaRPr>
          </a:p>
        </p:txBody>
      </p:sp>
      <p:pic>
        <p:nvPicPr>
          <p:cNvPr id="196" name="Google Shape;196;p50"/>
          <p:cNvPicPr preferRelativeResize="0"/>
          <p:nvPr/>
        </p:nvPicPr>
        <p:blipFill rotWithShape="1">
          <a:blip r:embed="rId3">
            <a:alphaModFix/>
          </a:blip>
          <a:srcRect b="0" l="0" r="0" t="0"/>
          <a:stretch/>
        </p:blipFill>
        <p:spPr>
          <a:xfrm>
            <a:off x="2323535" y="3225285"/>
            <a:ext cx="5556142" cy="871758"/>
          </a:xfrm>
          <a:prstGeom prst="rect">
            <a:avLst/>
          </a:prstGeom>
          <a:noFill/>
          <a:ln>
            <a:noFill/>
          </a:ln>
        </p:spPr>
      </p:pic>
      <p:cxnSp>
        <p:nvCxnSpPr>
          <p:cNvPr id="197" name="Google Shape;197;p50"/>
          <p:cNvCxnSpPr/>
          <p:nvPr/>
        </p:nvCxnSpPr>
        <p:spPr>
          <a:xfrm>
            <a:off x="3168915" y="3461613"/>
            <a:ext cx="7750" cy="635430"/>
          </a:xfrm>
          <a:prstGeom prst="straightConnector1">
            <a:avLst/>
          </a:prstGeom>
          <a:noFill/>
          <a:ln cap="flat" cmpd="sng" w="9525">
            <a:solidFill>
              <a:schemeClr val="dk1"/>
            </a:solidFill>
            <a:prstDash val="solid"/>
            <a:round/>
            <a:headEnd len="sm" w="sm" type="none"/>
            <a:tailEnd len="med" w="med" type="triangle"/>
          </a:ln>
        </p:spPr>
      </p:cxnSp>
      <p:sp>
        <p:nvSpPr>
          <p:cNvPr id="198" name="Google Shape;198;p50"/>
          <p:cNvSpPr txBox="1"/>
          <p:nvPr/>
        </p:nvSpPr>
        <p:spPr>
          <a:xfrm>
            <a:off x="2665708" y="4097043"/>
            <a:ext cx="189854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Assistant"/>
                <a:ea typeface="Assistant"/>
                <a:cs typeface="Assistant"/>
                <a:sym typeface="Assistant"/>
              </a:rPr>
              <a:t>Flow of electrons</a:t>
            </a:r>
            <a:endParaRPr b="1" i="0" sz="1400" u="none" cap="none" strike="noStrike">
              <a:solidFill>
                <a:srgbClr val="000000"/>
              </a:solidFill>
              <a:latin typeface="Assistant"/>
              <a:ea typeface="Assistant"/>
              <a:cs typeface="Assistant"/>
              <a:sym typeface="Assistant"/>
            </a:endParaRPr>
          </a:p>
        </p:txBody>
      </p:sp>
      <p:sp>
        <p:nvSpPr>
          <p:cNvPr id="199" name="Google Shape;199;p50"/>
          <p:cNvSpPr txBox="1"/>
          <p:nvPr/>
        </p:nvSpPr>
        <p:spPr>
          <a:xfrm>
            <a:off x="2601132" y="4631078"/>
            <a:ext cx="344320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FF0000"/>
                </a:solidFill>
                <a:latin typeface="Assistant"/>
                <a:ea typeface="Assistant"/>
                <a:cs typeface="Assistant"/>
                <a:sym typeface="Assistant"/>
              </a:rPr>
              <a:t>What makes these electrons move?</a:t>
            </a:r>
            <a:endParaRPr b="1" i="0" sz="1400" u="none" cap="none" strike="noStrike">
              <a:solidFill>
                <a:srgbClr val="FF0000"/>
              </a:solidFill>
              <a:latin typeface="Assistant"/>
              <a:ea typeface="Assistant"/>
              <a:cs typeface="Assistant"/>
              <a:sym typeface="Assistant"/>
            </a:endParaRPr>
          </a:p>
        </p:txBody>
      </p:sp>
      <p:sp>
        <p:nvSpPr>
          <p:cNvPr id="200" name="Google Shape;200;p50"/>
          <p:cNvSpPr txBox="1"/>
          <p:nvPr/>
        </p:nvSpPr>
        <p:spPr>
          <a:xfrm>
            <a:off x="0" y="0"/>
            <a:ext cx="5113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ssistant"/>
                <a:ea typeface="Assistant"/>
                <a:cs typeface="Assistant"/>
                <a:sym typeface="Assistant"/>
              </a:rPr>
              <a:t>ASK</a:t>
            </a:r>
            <a:r>
              <a:rPr b="0" i="0" lang="en-US" sz="1400" u="none" cap="none" strike="noStrike">
                <a:solidFill>
                  <a:srgbClr val="000000"/>
                </a:solidFill>
                <a:latin typeface="Assistant"/>
                <a:ea typeface="Assistant"/>
                <a:cs typeface="Assistant"/>
                <a:sym typeface="Assistant"/>
              </a:rPr>
              <a:t> – </a:t>
            </a:r>
            <a:r>
              <a:rPr b="1" i="0" lang="en-US" sz="1400" u="none" cap="none" strike="noStrike">
                <a:solidFill>
                  <a:srgbClr val="980000"/>
                </a:solidFill>
                <a:latin typeface="Assistant"/>
                <a:ea typeface="Assistant"/>
                <a:cs typeface="Assistant"/>
                <a:sym typeface="Assistant"/>
              </a:rPr>
              <a:t>RESEARCH</a:t>
            </a:r>
            <a:r>
              <a:rPr b="0" i="0" lang="en-US" sz="1400" u="none" cap="none" strike="noStrike">
                <a:solidFill>
                  <a:srgbClr val="000000"/>
                </a:solidFill>
                <a:latin typeface="Assistant"/>
                <a:ea typeface="Assistant"/>
                <a:cs typeface="Assistant"/>
                <a:sym typeface="Assistant"/>
              </a:rPr>
              <a:t> – IMAGINE – PLAN – CREATE – TEST – IMPROVE</a:t>
            </a:r>
            <a:endParaRPr b="0" i="0" sz="1400" u="none" cap="none" strike="noStrike">
              <a:solidFill>
                <a:srgbClr val="000000"/>
              </a:solidFill>
              <a:latin typeface="Assistant"/>
              <a:ea typeface="Assistant"/>
              <a:cs typeface="Assistant"/>
              <a:sym typeface="Assistan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51"/>
          <p:cNvSpPr txBox="1"/>
          <p:nvPr>
            <p:ph type="title"/>
          </p:nvPr>
        </p:nvSpPr>
        <p:spPr>
          <a:xfrm>
            <a:off x="504100" y="375875"/>
            <a:ext cx="5329630" cy="782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US"/>
              <a:t>Voltage (V)</a:t>
            </a:r>
            <a:endParaRPr/>
          </a:p>
        </p:txBody>
      </p:sp>
      <p:sp>
        <p:nvSpPr>
          <p:cNvPr id="206" name="Google Shape;206;p51"/>
          <p:cNvSpPr/>
          <p:nvPr/>
        </p:nvSpPr>
        <p:spPr>
          <a:xfrm>
            <a:off x="620931" y="1158275"/>
            <a:ext cx="6229320" cy="1600398"/>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ssistant"/>
                <a:ea typeface="Assistant"/>
                <a:cs typeface="Assistant"/>
                <a:sym typeface="Assistant"/>
              </a:rPr>
              <a:t>Voltage, also known as potential difference, is like the </a:t>
            </a:r>
            <a:r>
              <a:rPr b="1" i="0" lang="en-US" sz="1400" u="none" cap="none" strike="noStrike">
                <a:solidFill>
                  <a:srgbClr val="000000"/>
                </a:solidFill>
                <a:latin typeface="Assistant"/>
                <a:ea typeface="Assistant"/>
                <a:cs typeface="Assistant"/>
                <a:sym typeface="Assistant"/>
              </a:rPr>
              <a:t>"push" or "force</a:t>
            </a:r>
            <a:r>
              <a:rPr b="0" i="0" lang="en-US" sz="1400" u="none" cap="none" strike="noStrike">
                <a:solidFill>
                  <a:srgbClr val="000000"/>
                </a:solidFill>
                <a:latin typeface="Assistant"/>
                <a:ea typeface="Assistant"/>
                <a:cs typeface="Assistant"/>
                <a:sym typeface="Assistant"/>
              </a:rPr>
              <a:t>" that makes electric charges move. </a:t>
            </a:r>
            <a:endParaRPr b="0" i="0" sz="1400" u="none" cap="none" strike="noStrike">
              <a:solidFill>
                <a:srgbClr val="000000"/>
              </a:solidFill>
              <a:latin typeface="Assistant"/>
              <a:ea typeface="Assistant"/>
              <a:cs typeface="Assistant"/>
              <a:sym typeface="Assistant"/>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ssistant"/>
                <a:ea typeface="Assistant"/>
                <a:cs typeface="Assistant"/>
                <a:sym typeface="Assistant"/>
              </a:rPr>
              <a:t>In an electrical circuit, voltage is created by a power source, such as a </a:t>
            </a:r>
            <a:r>
              <a:rPr b="1" i="0" lang="en-US" sz="1400" u="none" cap="none" strike="noStrike">
                <a:solidFill>
                  <a:srgbClr val="000000"/>
                </a:solidFill>
                <a:latin typeface="Assistant"/>
                <a:ea typeface="Assistant"/>
                <a:cs typeface="Assistant"/>
                <a:sym typeface="Assistant"/>
              </a:rPr>
              <a:t>battery </a:t>
            </a:r>
            <a:r>
              <a:rPr b="0" i="0" lang="en-US" sz="1400" u="none" cap="none" strike="noStrike">
                <a:solidFill>
                  <a:srgbClr val="000000"/>
                </a:solidFill>
                <a:latin typeface="Assistant"/>
                <a:ea typeface="Assistant"/>
                <a:cs typeface="Assistant"/>
                <a:sym typeface="Assistant"/>
              </a:rPr>
              <a:t>or a </a:t>
            </a:r>
            <a:r>
              <a:rPr b="1" i="0" lang="en-US" sz="1400" u="none" cap="none" strike="noStrike">
                <a:solidFill>
                  <a:srgbClr val="000000"/>
                </a:solidFill>
                <a:latin typeface="Assistant"/>
                <a:ea typeface="Assistant"/>
                <a:cs typeface="Assistant"/>
                <a:sym typeface="Assistant"/>
              </a:rPr>
              <a:t>power outlet</a:t>
            </a:r>
            <a:r>
              <a:rPr b="0" i="0" lang="en-US" sz="1400" u="none" cap="none" strike="noStrike">
                <a:solidFill>
                  <a:srgbClr val="000000"/>
                </a:solidFill>
                <a:latin typeface="Assistant"/>
                <a:ea typeface="Assistant"/>
                <a:cs typeface="Assistant"/>
                <a:sym typeface="Assistant"/>
              </a:rPr>
              <a:t>. </a:t>
            </a:r>
            <a:endParaRPr b="0" i="0" sz="1400" u="none" cap="none" strike="noStrike">
              <a:solidFill>
                <a:srgbClr val="000000"/>
              </a:solidFill>
              <a:latin typeface="Assistant"/>
              <a:ea typeface="Assistant"/>
              <a:cs typeface="Assistant"/>
              <a:sym typeface="Assistant"/>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ssistant"/>
                <a:ea typeface="Assistant"/>
                <a:cs typeface="Assistant"/>
                <a:sym typeface="Assistant"/>
              </a:rPr>
              <a:t>It is measured in units called </a:t>
            </a:r>
            <a:r>
              <a:rPr b="1" i="0" lang="en-US" sz="1400" u="none" cap="none" strike="noStrike">
                <a:solidFill>
                  <a:srgbClr val="000000"/>
                </a:solidFill>
                <a:latin typeface="Assistant"/>
                <a:ea typeface="Assistant"/>
                <a:cs typeface="Assistant"/>
                <a:sym typeface="Assistant"/>
              </a:rPr>
              <a:t>Volts (V)</a:t>
            </a:r>
            <a:r>
              <a:rPr b="0" i="0" lang="en-US" sz="1400" u="none" cap="none" strike="noStrike">
                <a:solidFill>
                  <a:srgbClr val="000000"/>
                </a:solidFill>
                <a:latin typeface="Assistant"/>
                <a:ea typeface="Assistant"/>
                <a:cs typeface="Assistant"/>
                <a:sym typeface="Assistant"/>
              </a:rPr>
              <a:t>.</a:t>
            </a:r>
            <a:endParaRPr/>
          </a:p>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Assistant"/>
                <a:ea typeface="Assistant"/>
                <a:cs typeface="Assistant"/>
                <a:sym typeface="Assistant"/>
              </a:rPr>
              <a:t>Voltmeter</a:t>
            </a:r>
            <a:r>
              <a:rPr b="0" i="0" lang="en-US" sz="1400" u="none" cap="none" strike="noStrike">
                <a:solidFill>
                  <a:srgbClr val="000000"/>
                </a:solidFill>
                <a:latin typeface="Assistant"/>
                <a:ea typeface="Assistant"/>
                <a:cs typeface="Assistant"/>
                <a:sym typeface="Assistant"/>
              </a:rPr>
              <a:t> is used to measure voltage.</a:t>
            </a:r>
            <a:endParaRPr/>
          </a:p>
          <a:p>
            <a:pPr indent="0" lvl="0" marL="0" marR="0" rtl="0" algn="l">
              <a:lnSpc>
                <a:spcPct val="100000"/>
              </a:lnSpc>
              <a:spcBef>
                <a:spcPts val="0"/>
              </a:spcBef>
              <a:spcAft>
                <a:spcPts val="0"/>
              </a:spcAft>
              <a:buNone/>
            </a:pPr>
            <a:r>
              <a:t/>
            </a:r>
            <a:endParaRPr b="0" i="0" sz="1400" u="none" cap="none" strike="noStrike">
              <a:solidFill>
                <a:schemeClr val="dk1"/>
              </a:solidFill>
              <a:latin typeface="Assistant"/>
              <a:ea typeface="Assistant"/>
              <a:cs typeface="Assistant"/>
              <a:sym typeface="Assistant"/>
            </a:endParaRPr>
          </a:p>
        </p:txBody>
      </p:sp>
      <p:pic>
        <p:nvPicPr>
          <p:cNvPr descr="What is Voltage ..... - EXCEL" id="207" name="Google Shape;207;p51"/>
          <p:cNvPicPr preferRelativeResize="0"/>
          <p:nvPr/>
        </p:nvPicPr>
        <p:blipFill rotWithShape="1">
          <a:blip r:embed="rId3">
            <a:alphaModFix/>
          </a:blip>
          <a:srcRect b="0" l="0" r="0" t="0"/>
          <a:stretch/>
        </p:blipFill>
        <p:spPr>
          <a:xfrm>
            <a:off x="2759290" y="2758673"/>
            <a:ext cx="3192845" cy="2335750"/>
          </a:xfrm>
          <a:prstGeom prst="rect">
            <a:avLst/>
          </a:prstGeom>
          <a:noFill/>
          <a:ln>
            <a:noFill/>
          </a:ln>
        </p:spPr>
      </p:pic>
      <p:sp>
        <p:nvSpPr>
          <p:cNvPr id="208" name="Google Shape;208;p51"/>
          <p:cNvSpPr txBox="1"/>
          <p:nvPr/>
        </p:nvSpPr>
        <p:spPr>
          <a:xfrm>
            <a:off x="0" y="0"/>
            <a:ext cx="5113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ssistant"/>
                <a:ea typeface="Assistant"/>
                <a:cs typeface="Assistant"/>
                <a:sym typeface="Assistant"/>
              </a:rPr>
              <a:t>ASK</a:t>
            </a:r>
            <a:r>
              <a:rPr b="0" i="0" lang="en-US" sz="1400" u="none" cap="none" strike="noStrike">
                <a:solidFill>
                  <a:srgbClr val="000000"/>
                </a:solidFill>
                <a:latin typeface="Assistant"/>
                <a:ea typeface="Assistant"/>
                <a:cs typeface="Assistant"/>
                <a:sym typeface="Assistant"/>
              </a:rPr>
              <a:t> – </a:t>
            </a:r>
            <a:r>
              <a:rPr b="1" i="0" lang="en-US" sz="1400" u="none" cap="none" strike="noStrike">
                <a:solidFill>
                  <a:srgbClr val="980000"/>
                </a:solidFill>
                <a:latin typeface="Assistant"/>
                <a:ea typeface="Assistant"/>
                <a:cs typeface="Assistant"/>
                <a:sym typeface="Assistant"/>
              </a:rPr>
              <a:t>RESEARCH</a:t>
            </a:r>
            <a:r>
              <a:rPr b="0" i="0" lang="en-US" sz="1400" u="none" cap="none" strike="noStrike">
                <a:solidFill>
                  <a:srgbClr val="000000"/>
                </a:solidFill>
                <a:latin typeface="Assistant"/>
                <a:ea typeface="Assistant"/>
                <a:cs typeface="Assistant"/>
                <a:sym typeface="Assistant"/>
              </a:rPr>
              <a:t> – IMAGINE – PLAN – CREATE – TEST – IMPROVE</a:t>
            </a:r>
            <a:endParaRPr b="0" i="0" sz="1400" u="none" cap="none" strike="noStrike">
              <a:solidFill>
                <a:srgbClr val="000000"/>
              </a:solidFill>
              <a:latin typeface="Assistant"/>
              <a:ea typeface="Assistant"/>
              <a:cs typeface="Assistant"/>
              <a:sym typeface="Assistan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52"/>
          <p:cNvSpPr txBox="1"/>
          <p:nvPr>
            <p:ph type="title"/>
          </p:nvPr>
        </p:nvSpPr>
        <p:spPr>
          <a:xfrm>
            <a:off x="504100" y="375875"/>
            <a:ext cx="5329630" cy="782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US"/>
              <a:t>Speed Breakers</a:t>
            </a:r>
            <a:endParaRPr/>
          </a:p>
        </p:txBody>
      </p:sp>
      <p:sp>
        <p:nvSpPr>
          <p:cNvPr id="214" name="Google Shape;214;p52"/>
          <p:cNvSpPr/>
          <p:nvPr/>
        </p:nvSpPr>
        <p:spPr>
          <a:xfrm>
            <a:off x="4099301" y="2103671"/>
            <a:ext cx="3301139" cy="80017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Assistant"/>
                <a:ea typeface="Assistant"/>
                <a:cs typeface="Assistant"/>
                <a:sym typeface="Assistant"/>
              </a:rPr>
              <a:t>Why are speed breakers used on roads?</a:t>
            </a:r>
            <a:endParaRPr/>
          </a:p>
          <a:p>
            <a:pPr indent="0" lvl="0" marL="0" marR="0" rtl="0" algn="l">
              <a:lnSpc>
                <a:spcPct val="100000"/>
              </a:lnSpc>
              <a:spcBef>
                <a:spcPts val="0"/>
              </a:spcBef>
              <a:spcAft>
                <a:spcPts val="0"/>
              </a:spcAft>
              <a:buNone/>
            </a:pPr>
            <a:r>
              <a:t/>
            </a:r>
            <a:endParaRPr b="0" i="0" sz="1400" u="none" cap="none" strike="noStrike">
              <a:solidFill>
                <a:schemeClr val="dk1"/>
              </a:solidFill>
              <a:latin typeface="Assistant"/>
              <a:ea typeface="Assistant"/>
              <a:cs typeface="Assistant"/>
              <a:sym typeface="Assistant"/>
            </a:endParaRPr>
          </a:p>
        </p:txBody>
      </p:sp>
      <p:pic>
        <p:nvPicPr>
          <p:cNvPr descr="Speed Bumps, Speed Humps &amp; Sleeping Policemen | Free Delivery" id="215" name="Google Shape;215;p52"/>
          <p:cNvPicPr preferRelativeResize="0"/>
          <p:nvPr/>
        </p:nvPicPr>
        <p:blipFill rotWithShape="1">
          <a:blip r:embed="rId3">
            <a:alphaModFix/>
          </a:blip>
          <a:srcRect b="0" l="0" r="0" t="0"/>
          <a:stretch/>
        </p:blipFill>
        <p:spPr>
          <a:xfrm>
            <a:off x="504100" y="1513960"/>
            <a:ext cx="3347229" cy="2508882"/>
          </a:xfrm>
          <a:prstGeom prst="rect">
            <a:avLst/>
          </a:prstGeom>
          <a:noFill/>
          <a:ln>
            <a:noFill/>
          </a:ln>
        </p:spPr>
      </p:pic>
      <p:sp>
        <p:nvSpPr>
          <p:cNvPr id="216" name="Google Shape;216;p52"/>
          <p:cNvSpPr txBox="1"/>
          <p:nvPr/>
        </p:nvSpPr>
        <p:spPr>
          <a:xfrm>
            <a:off x="0" y="0"/>
            <a:ext cx="5113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ssistant"/>
                <a:ea typeface="Assistant"/>
                <a:cs typeface="Assistant"/>
                <a:sym typeface="Assistant"/>
              </a:rPr>
              <a:t>ASK</a:t>
            </a:r>
            <a:r>
              <a:rPr b="0" i="0" lang="en-US" sz="1400" u="none" cap="none" strike="noStrike">
                <a:solidFill>
                  <a:srgbClr val="000000"/>
                </a:solidFill>
                <a:latin typeface="Assistant"/>
                <a:ea typeface="Assistant"/>
                <a:cs typeface="Assistant"/>
                <a:sym typeface="Assistant"/>
              </a:rPr>
              <a:t> – </a:t>
            </a:r>
            <a:r>
              <a:rPr b="1" i="0" lang="en-US" sz="1400" u="none" cap="none" strike="noStrike">
                <a:solidFill>
                  <a:srgbClr val="980000"/>
                </a:solidFill>
                <a:latin typeface="Assistant"/>
                <a:ea typeface="Assistant"/>
                <a:cs typeface="Assistant"/>
                <a:sym typeface="Assistant"/>
              </a:rPr>
              <a:t>RESEARCH</a:t>
            </a:r>
            <a:r>
              <a:rPr b="0" i="0" lang="en-US" sz="1400" u="none" cap="none" strike="noStrike">
                <a:solidFill>
                  <a:srgbClr val="000000"/>
                </a:solidFill>
                <a:latin typeface="Assistant"/>
                <a:ea typeface="Assistant"/>
                <a:cs typeface="Assistant"/>
                <a:sym typeface="Assistant"/>
              </a:rPr>
              <a:t> – IMAGINE – PLAN – CREATE – TEST – IMPROVE</a:t>
            </a:r>
            <a:endParaRPr b="0" i="0" sz="1400" u="none" cap="none" strike="noStrike">
              <a:solidFill>
                <a:srgbClr val="000000"/>
              </a:solidFill>
              <a:latin typeface="Assistant"/>
              <a:ea typeface="Assistant"/>
              <a:cs typeface="Assistant"/>
              <a:sym typeface="Assistan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53"/>
          <p:cNvSpPr txBox="1"/>
          <p:nvPr>
            <p:ph type="title"/>
          </p:nvPr>
        </p:nvSpPr>
        <p:spPr>
          <a:xfrm>
            <a:off x="504100" y="375875"/>
            <a:ext cx="5329630" cy="782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US"/>
              <a:t>Resistance</a:t>
            </a:r>
            <a:endParaRPr/>
          </a:p>
        </p:txBody>
      </p:sp>
      <p:sp>
        <p:nvSpPr>
          <p:cNvPr id="222" name="Google Shape;222;p53"/>
          <p:cNvSpPr/>
          <p:nvPr/>
        </p:nvSpPr>
        <p:spPr>
          <a:xfrm>
            <a:off x="604433" y="1429495"/>
            <a:ext cx="5711126" cy="954067"/>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1"/>
                </a:solidFill>
                <a:latin typeface="Assistant"/>
                <a:ea typeface="Assistant"/>
                <a:cs typeface="Assistant"/>
                <a:sym typeface="Assistant"/>
              </a:rPr>
              <a:t>Speed breakers act as obstacles that impede the speed of vehicles.</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1"/>
                </a:solidFill>
                <a:latin typeface="Assistant"/>
                <a:ea typeface="Assistant"/>
                <a:cs typeface="Assistant"/>
                <a:sym typeface="Assistant"/>
              </a:rPr>
              <a:t>Similarly, in an electrical circuit, </a:t>
            </a:r>
            <a:r>
              <a:rPr b="1" i="0" lang="en-US" sz="1400" u="none" cap="none" strike="noStrike">
                <a:solidFill>
                  <a:schemeClr val="dk1"/>
                </a:solidFill>
                <a:latin typeface="Assistant"/>
                <a:ea typeface="Assistant"/>
                <a:cs typeface="Assistant"/>
                <a:sym typeface="Assistant"/>
              </a:rPr>
              <a:t>resistance </a:t>
            </a:r>
            <a:r>
              <a:rPr b="0" i="0" lang="en-US" sz="1400" u="none" cap="none" strike="noStrike">
                <a:solidFill>
                  <a:schemeClr val="dk1"/>
                </a:solidFill>
                <a:latin typeface="Assistant"/>
                <a:ea typeface="Assistant"/>
                <a:cs typeface="Assistant"/>
                <a:sym typeface="Assistant"/>
              </a:rPr>
              <a:t>is like a speed breaker that opposes the flow of electric current.</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1"/>
                </a:solidFill>
                <a:latin typeface="Assistant"/>
                <a:ea typeface="Assistant"/>
                <a:cs typeface="Assistant"/>
                <a:sym typeface="Assistant"/>
              </a:rPr>
              <a:t>Resistance is measured in units called </a:t>
            </a:r>
            <a:r>
              <a:rPr b="1" i="0" lang="en-US" sz="1400" u="none" cap="none" strike="noStrike">
                <a:solidFill>
                  <a:schemeClr val="dk1"/>
                </a:solidFill>
                <a:latin typeface="Assistant"/>
                <a:ea typeface="Assistant"/>
                <a:cs typeface="Assistant"/>
                <a:sym typeface="Assistant"/>
              </a:rPr>
              <a:t>Ohms (Ω)</a:t>
            </a:r>
            <a:endParaRPr b="1" i="0" sz="1400" u="none" cap="none" strike="noStrike">
              <a:solidFill>
                <a:schemeClr val="dk1"/>
              </a:solidFill>
              <a:latin typeface="Assistant"/>
              <a:ea typeface="Assistant"/>
              <a:cs typeface="Assistant"/>
              <a:sym typeface="Assistant"/>
            </a:endParaRPr>
          </a:p>
        </p:txBody>
      </p:sp>
      <p:pic>
        <p:nvPicPr>
          <p:cNvPr descr="Resistance - KS3 Physics - BBC Bitesize - BBC Bitesize" id="223" name="Google Shape;223;p53"/>
          <p:cNvPicPr preferRelativeResize="0"/>
          <p:nvPr/>
        </p:nvPicPr>
        <p:blipFill rotWithShape="1">
          <a:blip r:embed="rId3">
            <a:alphaModFix/>
          </a:blip>
          <a:srcRect b="0" l="0" r="0" t="0"/>
          <a:stretch/>
        </p:blipFill>
        <p:spPr>
          <a:xfrm>
            <a:off x="2203257" y="2510726"/>
            <a:ext cx="3630473" cy="2036090"/>
          </a:xfrm>
          <a:prstGeom prst="rect">
            <a:avLst/>
          </a:prstGeom>
          <a:noFill/>
          <a:ln>
            <a:noFill/>
          </a:ln>
        </p:spPr>
      </p:pic>
      <p:sp>
        <p:nvSpPr>
          <p:cNvPr id="224" name="Google Shape;224;p53"/>
          <p:cNvSpPr txBox="1"/>
          <p:nvPr/>
        </p:nvSpPr>
        <p:spPr>
          <a:xfrm>
            <a:off x="3562028" y="4546816"/>
            <a:ext cx="149817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FF0000"/>
                </a:solidFill>
                <a:latin typeface="Assistant"/>
                <a:ea typeface="Assistant"/>
                <a:cs typeface="Assistant"/>
                <a:sym typeface="Assistant"/>
              </a:rPr>
              <a:t>Resistors</a:t>
            </a:r>
            <a:endParaRPr b="1" i="0" sz="1400" u="none" cap="none" strike="noStrike">
              <a:solidFill>
                <a:srgbClr val="FF0000"/>
              </a:solidFill>
              <a:latin typeface="Assistant"/>
              <a:ea typeface="Assistant"/>
              <a:cs typeface="Assistant"/>
              <a:sym typeface="Assistan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5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Clr>
                <a:schemeClr val="lt1"/>
              </a:buClr>
              <a:buSzPct val="111111"/>
              <a:buFont typeface="Helvetica Neue"/>
              <a:buNone/>
            </a:pPr>
            <a:r>
              <a:rPr lang="en-US"/>
              <a:t>How are current, voltage, and resistance related?</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55"/>
          <p:cNvSpPr txBox="1"/>
          <p:nvPr>
            <p:ph type="title"/>
          </p:nvPr>
        </p:nvSpPr>
        <p:spPr>
          <a:xfrm>
            <a:off x="504100" y="375875"/>
            <a:ext cx="5329630" cy="782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US"/>
              <a:t>Ohm’s Law</a:t>
            </a:r>
            <a:endParaRPr/>
          </a:p>
        </p:txBody>
      </p:sp>
      <p:pic>
        <p:nvPicPr>
          <p:cNvPr id="235" name="Google Shape;235;p55"/>
          <p:cNvPicPr preferRelativeResize="0"/>
          <p:nvPr/>
        </p:nvPicPr>
        <p:blipFill rotWithShape="1">
          <a:blip r:embed="rId3">
            <a:alphaModFix/>
          </a:blip>
          <a:srcRect b="0" l="0" r="0" t="0"/>
          <a:stretch/>
        </p:blipFill>
        <p:spPr>
          <a:xfrm>
            <a:off x="1515606" y="1301857"/>
            <a:ext cx="5505125" cy="2894193"/>
          </a:xfrm>
          <a:prstGeom prst="rect">
            <a:avLst/>
          </a:prstGeom>
          <a:noFill/>
          <a:ln>
            <a:noFill/>
          </a:ln>
        </p:spPr>
      </p:pic>
      <p:sp>
        <p:nvSpPr>
          <p:cNvPr id="236" name="Google Shape;236;p55"/>
          <p:cNvSpPr txBox="1"/>
          <p:nvPr/>
        </p:nvSpPr>
        <p:spPr>
          <a:xfrm>
            <a:off x="5185247" y="2853584"/>
            <a:ext cx="739091" cy="307777"/>
          </a:xfrm>
          <a:prstGeom prst="rect">
            <a:avLst/>
          </a:prstGeom>
          <a:noFill/>
          <a:ln cap="flat" cmpd="sng" w="2540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FF0000"/>
              </a:solidFill>
              <a:latin typeface="Arial"/>
              <a:ea typeface="Arial"/>
              <a:cs typeface="Arial"/>
              <a:sym typeface="Arial"/>
            </a:endParaRPr>
          </a:p>
        </p:txBody>
      </p:sp>
      <p:sp>
        <p:nvSpPr>
          <p:cNvPr id="237" name="Google Shape;237;p55"/>
          <p:cNvSpPr txBox="1"/>
          <p:nvPr/>
        </p:nvSpPr>
        <p:spPr>
          <a:xfrm>
            <a:off x="6029904" y="2699695"/>
            <a:ext cx="739091" cy="307777"/>
          </a:xfrm>
          <a:prstGeom prst="rect">
            <a:avLst/>
          </a:prstGeom>
          <a:noFill/>
          <a:ln cap="flat" cmpd="sng" w="2540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FF0000"/>
              </a:solidFill>
              <a:latin typeface="Arial"/>
              <a:ea typeface="Arial"/>
              <a:cs typeface="Arial"/>
              <a:sym typeface="Arial"/>
            </a:endParaRPr>
          </a:p>
        </p:txBody>
      </p:sp>
      <p:cxnSp>
        <p:nvCxnSpPr>
          <p:cNvPr id="238" name="Google Shape;238;p55"/>
          <p:cNvCxnSpPr/>
          <p:nvPr/>
        </p:nvCxnSpPr>
        <p:spPr>
          <a:xfrm>
            <a:off x="5470902" y="3161361"/>
            <a:ext cx="7749" cy="1147168"/>
          </a:xfrm>
          <a:prstGeom prst="straightConnector1">
            <a:avLst/>
          </a:prstGeom>
          <a:noFill/>
          <a:ln cap="flat" cmpd="sng" w="9525">
            <a:solidFill>
              <a:schemeClr val="dk1"/>
            </a:solidFill>
            <a:prstDash val="solid"/>
            <a:round/>
            <a:headEnd len="sm" w="sm" type="none"/>
            <a:tailEnd len="med" w="med" type="triangle"/>
          </a:ln>
        </p:spPr>
      </p:cxnSp>
      <p:sp>
        <p:nvSpPr>
          <p:cNvPr id="239" name="Google Shape;239;p55"/>
          <p:cNvSpPr txBox="1"/>
          <p:nvPr/>
        </p:nvSpPr>
        <p:spPr>
          <a:xfrm>
            <a:off x="4553919" y="4328673"/>
            <a:ext cx="161440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FF0000"/>
                </a:solidFill>
                <a:latin typeface="Assistant"/>
                <a:ea typeface="Assistant"/>
                <a:cs typeface="Assistant"/>
                <a:sym typeface="Assistant"/>
              </a:rPr>
              <a:t>Voltage adjuster</a:t>
            </a:r>
            <a:endParaRPr b="1" i="0" sz="1400" u="none" cap="none" strike="noStrike">
              <a:solidFill>
                <a:srgbClr val="FF0000"/>
              </a:solidFill>
              <a:latin typeface="Assistant"/>
              <a:ea typeface="Assistant"/>
              <a:cs typeface="Assistant"/>
              <a:sym typeface="Assistant"/>
            </a:endParaRPr>
          </a:p>
        </p:txBody>
      </p:sp>
      <p:sp>
        <p:nvSpPr>
          <p:cNvPr id="240" name="Google Shape;240;p55"/>
          <p:cNvSpPr txBox="1"/>
          <p:nvPr/>
        </p:nvSpPr>
        <p:spPr>
          <a:xfrm>
            <a:off x="7126297" y="2595064"/>
            <a:ext cx="1614406"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FF0000"/>
                </a:solidFill>
                <a:latin typeface="Assistant"/>
                <a:ea typeface="Assistant"/>
                <a:cs typeface="Assistant"/>
                <a:sym typeface="Assistant"/>
              </a:rPr>
              <a:t>Resistance adjuster</a:t>
            </a:r>
            <a:endParaRPr b="1" i="0" sz="1400" u="none" cap="none" strike="noStrike">
              <a:solidFill>
                <a:srgbClr val="FF0000"/>
              </a:solidFill>
              <a:latin typeface="Assistant"/>
              <a:ea typeface="Assistant"/>
              <a:cs typeface="Assistant"/>
              <a:sym typeface="Assistant"/>
            </a:endParaRPr>
          </a:p>
        </p:txBody>
      </p:sp>
      <p:cxnSp>
        <p:nvCxnSpPr>
          <p:cNvPr id="241" name="Google Shape;241;p55"/>
          <p:cNvCxnSpPr>
            <a:endCxn id="240" idx="1"/>
          </p:cNvCxnSpPr>
          <p:nvPr/>
        </p:nvCxnSpPr>
        <p:spPr>
          <a:xfrm>
            <a:off x="6768997" y="2853674"/>
            <a:ext cx="357300" cy="3000"/>
          </a:xfrm>
          <a:prstGeom prst="straightConnector1">
            <a:avLst/>
          </a:prstGeom>
          <a:noFill/>
          <a:ln cap="flat" cmpd="sng" w="9525">
            <a:solidFill>
              <a:schemeClr val="dk1"/>
            </a:solidFill>
            <a:prstDash val="solid"/>
            <a:round/>
            <a:headEnd len="sm" w="sm" type="none"/>
            <a:tailEnd len="med" w="med" type="triangle"/>
          </a:ln>
        </p:spPr>
      </p:cxnSp>
      <p:sp>
        <p:nvSpPr>
          <p:cNvPr id="242" name="Google Shape;242;p55"/>
          <p:cNvSpPr txBox="1"/>
          <p:nvPr/>
        </p:nvSpPr>
        <p:spPr>
          <a:xfrm>
            <a:off x="0" y="0"/>
            <a:ext cx="5113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ssistant"/>
                <a:ea typeface="Assistant"/>
                <a:cs typeface="Assistant"/>
                <a:sym typeface="Assistant"/>
              </a:rPr>
              <a:t>ASK</a:t>
            </a:r>
            <a:r>
              <a:rPr b="0" i="0" lang="en-US" sz="1400" u="none" cap="none" strike="noStrike">
                <a:solidFill>
                  <a:srgbClr val="000000"/>
                </a:solidFill>
                <a:latin typeface="Assistant"/>
                <a:ea typeface="Assistant"/>
                <a:cs typeface="Assistant"/>
                <a:sym typeface="Assistant"/>
              </a:rPr>
              <a:t> – </a:t>
            </a:r>
            <a:r>
              <a:rPr b="1" i="0" lang="en-US" sz="1400" u="none" cap="none" strike="noStrike">
                <a:solidFill>
                  <a:srgbClr val="980000"/>
                </a:solidFill>
                <a:latin typeface="Assistant"/>
                <a:ea typeface="Assistant"/>
                <a:cs typeface="Assistant"/>
                <a:sym typeface="Assistant"/>
              </a:rPr>
              <a:t>RESEARCH</a:t>
            </a:r>
            <a:r>
              <a:rPr b="0" i="0" lang="en-US" sz="1400" u="none" cap="none" strike="noStrike">
                <a:solidFill>
                  <a:srgbClr val="000000"/>
                </a:solidFill>
                <a:latin typeface="Assistant"/>
                <a:ea typeface="Assistant"/>
                <a:cs typeface="Assistant"/>
                <a:sym typeface="Assistant"/>
              </a:rPr>
              <a:t> – IMAGINE – PLAN – CREATE – TEST – IMPROVE</a:t>
            </a:r>
            <a:endParaRPr b="0" i="0" sz="1400" u="none" cap="none" strike="noStrike">
              <a:solidFill>
                <a:srgbClr val="000000"/>
              </a:solidFill>
              <a:latin typeface="Assistant"/>
              <a:ea typeface="Assistant"/>
              <a:cs typeface="Assistant"/>
              <a:sym typeface="Assistant"/>
            </a:endParaRPr>
          </a:p>
        </p:txBody>
      </p:sp>
      <p:sp>
        <p:nvSpPr>
          <p:cNvPr id="243" name="Google Shape;243;p55"/>
          <p:cNvSpPr txBox="1"/>
          <p:nvPr/>
        </p:nvSpPr>
        <p:spPr>
          <a:xfrm>
            <a:off x="3464719" y="4656594"/>
            <a:ext cx="262417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chemeClr val="dk1"/>
                </a:solidFill>
                <a:latin typeface="Assistant"/>
                <a:ea typeface="Assistant"/>
                <a:cs typeface="Assistant"/>
                <a:sym typeface="Assistant"/>
              </a:rPr>
              <a:t>Fill the worksheet</a:t>
            </a:r>
            <a:endParaRPr b="1" i="0" sz="1400" u="none" cap="none" strike="noStrike">
              <a:solidFill>
                <a:schemeClr val="dk1"/>
              </a:solidFill>
              <a:latin typeface="Assistant"/>
              <a:ea typeface="Assistant"/>
              <a:cs typeface="Assistant"/>
              <a:sym typeface="Assistan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38"/>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Clr>
                <a:schemeClr val="lt1"/>
              </a:buClr>
              <a:buSzPts val="3000"/>
              <a:buFont typeface="Helvetica Neue"/>
              <a:buNone/>
            </a:pPr>
            <a:r>
              <a:rPr lang="en-US"/>
              <a:t>Welcome to the second unit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56"/>
          <p:cNvSpPr txBox="1"/>
          <p:nvPr>
            <p:ph type="title"/>
          </p:nvPr>
        </p:nvSpPr>
        <p:spPr>
          <a:xfrm>
            <a:off x="504100" y="375875"/>
            <a:ext cx="4973100" cy="782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Font typeface="Helvetica Neue"/>
              <a:buNone/>
            </a:pPr>
            <a:r>
              <a:rPr lang="en-US"/>
              <a:t>Ohm’s Law</a:t>
            </a:r>
            <a:endParaRPr/>
          </a:p>
        </p:txBody>
      </p:sp>
      <p:sp>
        <p:nvSpPr>
          <p:cNvPr id="249" name="Google Shape;249;p56"/>
          <p:cNvSpPr txBox="1"/>
          <p:nvPr>
            <p:ph idx="1" type="body"/>
          </p:nvPr>
        </p:nvSpPr>
        <p:spPr>
          <a:xfrm>
            <a:off x="504100" y="1482381"/>
            <a:ext cx="7825500" cy="3134100"/>
          </a:xfrm>
          <a:prstGeom prst="rect">
            <a:avLst/>
          </a:prstGeom>
          <a:noFill/>
          <a:ln>
            <a:noFill/>
          </a:ln>
        </p:spPr>
        <p:txBody>
          <a:bodyPr anchorCtr="0" anchor="t" bIns="91425" lIns="91425" spcFirstLastPara="1" rIns="91425" wrap="square" tIns="91425">
            <a:normAutofit/>
          </a:bodyPr>
          <a:lstStyle/>
          <a:p>
            <a:pPr indent="-381000" lvl="0" marL="457200" rtl="0" algn="l">
              <a:lnSpc>
                <a:spcPct val="135000"/>
              </a:lnSpc>
              <a:spcBef>
                <a:spcPts val="0"/>
              </a:spcBef>
              <a:spcAft>
                <a:spcPts val="0"/>
              </a:spcAft>
              <a:buSzPts val="2400"/>
              <a:buFont typeface="Assistant"/>
              <a:buChar char="●"/>
            </a:pPr>
            <a:r>
              <a:rPr lang="en-US" sz="1600">
                <a:solidFill>
                  <a:schemeClr val="dk1"/>
                </a:solidFill>
              </a:rPr>
              <a:t>Ohm's Law states that the current in a circuit is directly proportional to the voltage applied to it and inversely proportional to the resistance of the circuit. </a:t>
            </a:r>
            <a:endParaRPr sz="1600">
              <a:solidFill>
                <a:schemeClr val="dk1"/>
              </a:solidFill>
            </a:endParaRPr>
          </a:p>
          <a:p>
            <a:pPr indent="-381000" lvl="0" marL="457200" rtl="0" algn="l">
              <a:lnSpc>
                <a:spcPct val="135000"/>
              </a:lnSpc>
              <a:spcBef>
                <a:spcPts val="0"/>
              </a:spcBef>
              <a:spcAft>
                <a:spcPts val="0"/>
              </a:spcAft>
              <a:buSzPts val="2400"/>
              <a:buFont typeface="Assistant"/>
              <a:buChar char="●"/>
            </a:pPr>
            <a:r>
              <a:rPr lang="en-US" sz="1600">
                <a:solidFill>
                  <a:schemeClr val="dk1"/>
                </a:solidFill>
              </a:rPr>
              <a:t>This means that if the voltage increases, the current will also increase, assuming the resistance remains constant. </a:t>
            </a:r>
            <a:endParaRPr sz="1600">
              <a:solidFill>
                <a:schemeClr val="dk1"/>
              </a:solidFill>
            </a:endParaRPr>
          </a:p>
          <a:p>
            <a:pPr indent="-381000" lvl="0" marL="457200" rtl="0" algn="l">
              <a:lnSpc>
                <a:spcPct val="135000"/>
              </a:lnSpc>
              <a:spcBef>
                <a:spcPts val="0"/>
              </a:spcBef>
              <a:spcAft>
                <a:spcPts val="0"/>
              </a:spcAft>
              <a:buSzPts val="2400"/>
              <a:buFont typeface="Assistant"/>
              <a:buChar char="●"/>
            </a:pPr>
            <a:r>
              <a:rPr lang="en-US" sz="1600">
                <a:solidFill>
                  <a:schemeClr val="dk1"/>
                </a:solidFill>
              </a:rPr>
              <a:t>Similarly, if the resistance increases, the current will decrease for a given voltage.</a:t>
            </a:r>
            <a:endParaRPr/>
          </a:p>
          <a:p>
            <a:pPr indent="-381000" lvl="0" marL="457200" rtl="0" algn="l">
              <a:lnSpc>
                <a:spcPct val="135000"/>
              </a:lnSpc>
              <a:spcBef>
                <a:spcPts val="0"/>
              </a:spcBef>
              <a:spcAft>
                <a:spcPts val="0"/>
              </a:spcAft>
              <a:buSzPts val="2400"/>
              <a:buFont typeface="Assistant"/>
              <a:buChar char="●"/>
            </a:pPr>
            <a:r>
              <a:rPr lang="en-US" sz="1600">
                <a:solidFill>
                  <a:schemeClr val="dk1"/>
                </a:solidFill>
              </a:rPr>
              <a:t>It can be summarized by the equation </a:t>
            </a:r>
            <a:r>
              <a:rPr b="1" lang="en-US" sz="1600">
                <a:solidFill>
                  <a:schemeClr val="dk1"/>
                </a:solidFill>
              </a:rPr>
              <a:t>V = IR</a:t>
            </a:r>
            <a:r>
              <a:rPr lang="en-US" sz="1600">
                <a:solidFill>
                  <a:schemeClr val="dk1"/>
                </a:solidFill>
              </a:rPr>
              <a:t>, where V represents voltage, I represents current, and R represents resistance.</a:t>
            </a:r>
            <a:endParaRPr sz="1600">
              <a:solidFill>
                <a:schemeClr val="dk1"/>
              </a:solidFill>
            </a:endParaRPr>
          </a:p>
        </p:txBody>
      </p:sp>
      <p:sp>
        <p:nvSpPr>
          <p:cNvPr id="250" name="Google Shape;250;p56"/>
          <p:cNvSpPr txBox="1"/>
          <p:nvPr/>
        </p:nvSpPr>
        <p:spPr>
          <a:xfrm>
            <a:off x="0" y="0"/>
            <a:ext cx="5113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ssistant"/>
                <a:ea typeface="Assistant"/>
                <a:cs typeface="Assistant"/>
                <a:sym typeface="Assistant"/>
              </a:rPr>
              <a:t>ASK</a:t>
            </a:r>
            <a:r>
              <a:rPr b="0" i="0" lang="en-US" sz="1400" u="none" cap="none" strike="noStrike">
                <a:solidFill>
                  <a:srgbClr val="000000"/>
                </a:solidFill>
                <a:latin typeface="Assistant"/>
                <a:ea typeface="Assistant"/>
                <a:cs typeface="Assistant"/>
                <a:sym typeface="Assistant"/>
              </a:rPr>
              <a:t> – </a:t>
            </a:r>
            <a:r>
              <a:rPr b="1" i="0" lang="en-US" sz="1400" u="none" cap="none" strike="noStrike">
                <a:solidFill>
                  <a:srgbClr val="980000"/>
                </a:solidFill>
                <a:latin typeface="Assistant"/>
                <a:ea typeface="Assistant"/>
                <a:cs typeface="Assistant"/>
                <a:sym typeface="Assistant"/>
              </a:rPr>
              <a:t>RESEARCH</a:t>
            </a:r>
            <a:r>
              <a:rPr b="0" i="0" lang="en-US" sz="1400" u="none" cap="none" strike="noStrike">
                <a:solidFill>
                  <a:srgbClr val="000000"/>
                </a:solidFill>
                <a:latin typeface="Assistant"/>
                <a:ea typeface="Assistant"/>
                <a:cs typeface="Assistant"/>
                <a:sym typeface="Assistant"/>
              </a:rPr>
              <a:t> – IMAGINE – PLAN – CREATE – TEST – IMPROVE</a:t>
            </a:r>
            <a:endParaRPr b="0" i="0" sz="1400" u="none" cap="none" strike="noStrike">
              <a:solidFill>
                <a:srgbClr val="000000"/>
              </a:solidFill>
              <a:latin typeface="Assistant"/>
              <a:ea typeface="Assistant"/>
              <a:cs typeface="Assistant"/>
              <a:sym typeface="Assistan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57"/>
          <p:cNvSpPr txBox="1"/>
          <p:nvPr>
            <p:ph type="title"/>
          </p:nvPr>
        </p:nvSpPr>
        <p:spPr>
          <a:xfrm>
            <a:off x="504100" y="375875"/>
            <a:ext cx="4973100" cy="782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Font typeface="Helvetica Neue"/>
              <a:buNone/>
            </a:pPr>
            <a:r>
              <a:rPr lang="en-US"/>
              <a:t>Application of Ohm’s Law</a:t>
            </a:r>
            <a:endParaRPr/>
          </a:p>
        </p:txBody>
      </p:sp>
      <p:sp>
        <p:nvSpPr>
          <p:cNvPr id="256" name="Google Shape;256;p57"/>
          <p:cNvSpPr txBox="1"/>
          <p:nvPr>
            <p:ph idx="1" type="body"/>
          </p:nvPr>
        </p:nvSpPr>
        <p:spPr>
          <a:xfrm>
            <a:off x="504100" y="1158275"/>
            <a:ext cx="7825500" cy="3134100"/>
          </a:xfrm>
          <a:prstGeom prst="rect">
            <a:avLst/>
          </a:prstGeom>
          <a:noFill/>
          <a:ln>
            <a:noFill/>
          </a:ln>
        </p:spPr>
        <p:txBody>
          <a:bodyPr anchorCtr="0" anchor="t" bIns="91425" lIns="91425" spcFirstLastPara="1" rIns="91425" wrap="square" tIns="91425">
            <a:noAutofit/>
          </a:bodyPr>
          <a:lstStyle/>
          <a:p>
            <a:pPr indent="-381000" lvl="0" marL="457200" rtl="0" algn="l">
              <a:lnSpc>
                <a:spcPct val="135000"/>
              </a:lnSpc>
              <a:spcBef>
                <a:spcPts val="0"/>
              </a:spcBef>
              <a:spcAft>
                <a:spcPts val="0"/>
              </a:spcAft>
              <a:buSzPts val="2400"/>
              <a:buFont typeface="Assistant"/>
              <a:buChar char="●"/>
            </a:pPr>
            <a:r>
              <a:rPr b="1" lang="en-US" sz="1600">
                <a:solidFill>
                  <a:schemeClr val="dk1"/>
                </a:solidFill>
              </a:rPr>
              <a:t>Circuit Design</a:t>
            </a:r>
            <a:r>
              <a:rPr lang="en-US" sz="1600">
                <a:solidFill>
                  <a:schemeClr val="dk1"/>
                </a:solidFill>
              </a:rPr>
              <a:t>: Ohm's Law is fundamental in designing and analyzing electrical circuits, helping to determine resistor values, current flow, and voltage drops.</a:t>
            </a:r>
            <a:endParaRPr/>
          </a:p>
          <a:p>
            <a:pPr indent="-228600" lvl="0" marL="457200" rtl="0" algn="l">
              <a:lnSpc>
                <a:spcPct val="135000"/>
              </a:lnSpc>
              <a:spcBef>
                <a:spcPts val="0"/>
              </a:spcBef>
              <a:spcAft>
                <a:spcPts val="0"/>
              </a:spcAft>
              <a:buSzPts val="2400"/>
              <a:buFont typeface="Assistant"/>
              <a:buNone/>
            </a:pPr>
            <a:r>
              <a:t/>
            </a:r>
            <a:endParaRPr sz="1600">
              <a:solidFill>
                <a:schemeClr val="dk1"/>
              </a:solidFill>
            </a:endParaRPr>
          </a:p>
          <a:p>
            <a:pPr indent="-381000" lvl="0" marL="457200" rtl="0" algn="l">
              <a:lnSpc>
                <a:spcPct val="135000"/>
              </a:lnSpc>
              <a:spcBef>
                <a:spcPts val="0"/>
              </a:spcBef>
              <a:spcAft>
                <a:spcPts val="0"/>
              </a:spcAft>
              <a:buSzPts val="2400"/>
              <a:buFont typeface="Assistant"/>
              <a:buChar char="●"/>
            </a:pPr>
            <a:r>
              <a:rPr b="1" lang="en-US" sz="1600">
                <a:solidFill>
                  <a:schemeClr val="dk1"/>
                </a:solidFill>
              </a:rPr>
              <a:t>Electrical Safety</a:t>
            </a:r>
            <a:r>
              <a:rPr lang="en-US" sz="1600">
                <a:solidFill>
                  <a:schemeClr val="dk1"/>
                </a:solidFill>
              </a:rPr>
              <a:t>: Ohm's Law is used to calculate current in a circuit, ensuring that components and wiring can handle the current safely and prevent overheating or damage.</a:t>
            </a:r>
            <a:endParaRPr/>
          </a:p>
          <a:p>
            <a:pPr indent="-228600" lvl="0" marL="457200" rtl="0" algn="l">
              <a:lnSpc>
                <a:spcPct val="135000"/>
              </a:lnSpc>
              <a:spcBef>
                <a:spcPts val="0"/>
              </a:spcBef>
              <a:spcAft>
                <a:spcPts val="0"/>
              </a:spcAft>
              <a:buSzPts val="2400"/>
              <a:buFont typeface="Assistant"/>
              <a:buNone/>
            </a:pPr>
            <a:r>
              <a:t/>
            </a:r>
            <a:endParaRPr sz="1600">
              <a:solidFill>
                <a:schemeClr val="dk1"/>
              </a:solidFill>
            </a:endParaRPr>
          </a:p>
          <a:p>
            <a:pPr indent="-381000" lvl="0" marL="457200" rtl="0" algn="l">
              <a:lnSpc>
                <a:spcPct val="135000"/>
              </a:lnSpc>
              <a:spcBef>
                <a:spcPts val="0"/>
              </a:spcBef>
              <a:spcAft>
                <a:spcPts val="0"/>
              </a:spcAft>
              <a:buSzPts val="2400"/>
              <a:buFont typeface="Assistant"/>
              <a:buChar char="●"/>
            </a:pPr>
            <a:r>
              <a:rPr b="1" lang="en-US" sz="1600">
                <a:solidFill>
                  <a:schemeClr val="dk1"/>
                </a:solidFill>
              </a:rPr>
              <a:t>Troubleshooting Circuits</a:t>
            </a:r>
            <a:r>
              <a:rPr lang="en-US" sz="1600">
                <a:solidFill>
                  <a:schemeClr val="dk1"/>
                </a:solidFill>
              </a:rPr>
              <a:t>: Ohm's Law is applied when diagnosing faults in circuits, helping to identify issues such as open circuits, short circuits, or abnormal voltage/current behavior.</a:t>
            </a:r>
            <a:endParaRPr sz="1600">
              <a:solidFill>
                <a:schemeClr val="dk1"/>
              </a:solidFill>
            </a:endParaRPr>
          </a:p>
        </p:txBody>
      </p:sp>
      <p:sp>
        <p:nvSpPr>
          <p:cNvPr id="257" name="Google Shape;257;p57"/>
          <p:cNvSpPr txBox="1"/>
          <p:nvPr/>
        </p:nvSpPr>
        <p:spPr>
          <a:xfrm>
            <a:off x="0" y="0"/>
            <a:ext cx="5113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ssistant"/>
                <a:ea typeface="Assistant"/>
                <a:cs typeface="Assistant"/>
                <a:sym typeface="Assistant"/>
              </a:rPr>
              <a:t>ASK</a:t>
            </a:r>
            <a:r>
              <a:rPr b="0" i="0" lang="en-US" sz="1400" u="none" cap="none" strike="noStrike">
                <a:solidFill>
                  <a:srgbClr val="000000"/>
                </a:solidFill>
                <a:latin typeface="Assistant"/>
                <a:ea typeface="Assistant"/>
                <a:cs typeface="Assistant"/>
                <a:sym typeface="Assistant"/>
              </a:rPr>
              <a:t> – </a:t>
            </a:r>
            <a:r>
              <a:rPr b="1" i="0" lang="en-US" sz="1400" u="none" cap="none" strike="noStrike">
                <a:solidFill>
                  <a:srgbClr val="980000"/>
                </a:solidFill>
                <a:latin typeface="Assistant"/>
                <a:ea typeface="Assistant"/>
                <a:cs typeface="Assistant"/>
                <a:sym typeface="Assistant"/>
              </a:rPr>
              <a:t>RESEARCH</a:t>
            </a:r>
            <a:r>
              <a:rPr b="0" i="0" lang="en-US" sz="1400" u="none" cap="none" strike="noStrike">
                <a:solidFill>
                  <a:srgbClr val="000000"/>
                </a:solidFill>
                <a:latin typeface="Assistant"/>
                <a:ea typeface="Assistant"/>
                <a:cs typeface="Assistant"/>
                <a:sym typeface="Assistant"/>
              </a:rPr>
              <a:t> – IMAGINE – PLAN – CREATE – TEST – IMPROVE</a:t>
            </a:r>
            <a:endParaRPr b="0" i="0" sz="1400" u="none" cap="none" strike="noStrike">
              <a:solidFill>
                <a:srgbClr val="000000"/>
              </a:solidFill>
              <a:latin typeface="Assistant"/>
              <a:ea typeface="Assistant"/>
              <a:cs typeface="Assistant"/>
              <a:sym typeface="Assistan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58"/>
          <p:cNvSpPr txBox="1"/>
          <p:nvPr>
            <p:ph type="title"/>
          </p:nvPr>
        </p:nvSpPr>
        <p:spPr>
          <a:xfrm>
            <a:off x="504100" y="375875"/>
            <a:ext cx="4973100" cy="782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Font typeface="Helvetica Neue"/>
              <a:buNone/>
            </a:pPr>
            <a:r>
              <a:rPr lang="en-US"/>
              <a:t>Summary</a:t>
            </a:r>
            <a:endParaRPr/>
          </a:p>
        </p:txBody>
      </p:sp>
      <p:sp>
        <p:nvSpPr>
          <p:cNvPr id="263" name="Google Shape;263;p58"/>
          <p:cNvSpPr txBox="1"/>
          <p:nvPr>
            <p:ph idx="1" type="body"/>
          </p:nvPr>
        </p:nvSpPr>
        <p:spPr>
          <a:xfrm>
            <a:off x="504100" y="1158275"/>
            <a:ext cx="7825500" cy="4222200"/>
          </a:xfrm>
          <a:prstGeom prst="rect">
            <a:avLst/>
          </a:prstGeom>
          <a:noFill/>
          <a:ln>
            <a:noFill/>
          </a:ln>
        </p:spPr>
        <p:txBody>
          <a:bodyPr anchorCtr="0" anchor="t" bIns="91425" lIns="91425" spcFirstLastPara="1" rIns="91425" wrap="square" tIns="91425">
            <a:normAutofit/>
          </a:bodyPr>
          <a:lstStyle/>
          <a:p>
            <a:pPr indent="-330200" lvl="0" marL="457200" rtl="0" algn="l">
              <a:lnSpc>
                <a:spcPct val="135000"/>
              </a:lnSpc>
              <a:spcBef>
                <a:spcPts val="0"/>
              </a:spcBef>
              <a:spcAft>
                <a:spcPts val="0"/>
              </a:spcAft>
              <a:buClr>
                <a:schemeClr val="dk1"/>
              </a:buClr>
              <a:buSzPts val="1600"/>
              <a:buChar char="●"/>
            </a:pPr>
            <a:r>
              <a:rPr b="1" lang="en-US" sz="1600">
                <a:solidFill>
                  <a:schemeClr val="dk1"/>
                </a:solidFill>
              </a:rPr>
              <a:t>Current</a:t>
            </a:r>
            <a:r>
              <a:rPr lang="en-US" sz="1600">
                <a:solidFill>
                  <a:schemeClr val="dk1"/>
                </a:solidFill>
              </a:rPr>
              <a:t>: The flow of electric charge in a circuit is called current. It is measured in amperes (A) and represented by the symbol "I.“</a:t>
            </a:r>
            <a:endParaRPr sz="1600">
              <a:solidFill>
                <a:schemeClr val="dk1"/>
              </a:solidFill>
            </a:endParaRPr>
          </a:p>
          <a:p>
            <a:pPr indent="-330200" lvl="0" marL="457200" rtl="0" algn="l">
              <a:lnSpc>
                <a:spcPct val="135000"/>
              </a:lnSpc>
              <a:spcBef>
                <a:spcPts val="1000"/>
              </a:spcBef>
              <a:spcAft>
                <a:spcPts val="0"/>
              </a:spcAft>
              <a:buClr>
                <a:schemeClr val="dk1"/>
              </a:buClr>
              <a:buSzPts val="1600"/>
              <a:buChar char="●"/>
            </a:pPr>
            <a:r>
              <a:rPr b="1" lang="en-US" sz="1600">
                <a:solidFill>
                  <a:schemeClr val="dk1"/>
                </a:solidFill>
              </a:rPr>
              <a:t>Voltage</a:t>
            </a:r>
            <a:r>
              <a:rPr lang="en-US" sz="1600">
                <a:solidFill>
                  <a:schemeClr val="dk1"/>
                </a:solidFill>
              </a:rPr>
              <a:t>: The pushing force that drives electric charge in a circuit is called voltage. It is measured in volts (V) and represented by the symbol "V."</a:t>
            </a:r>
            <a:endParaRPr sz="2600"/>
          </a:p>
          <a:p>
            <a:pPr indent="-330200" lvl="0" marL="457200" rtl="0" algn="l">
              <a:lnSpc>
                <a:spcPct val="135000"/>
              </a:lnSpc>
              <a:spcBef>
                <a:spcPts val="1000"/>
              </a:spcBef>
              <a:spcAft>
                <a:spcPts val="0"/>
              </a:spcAft>
              <a:buClr>
                <a:schemeClr val="dk1"/>
              </a:buClr>
              <a:buSzPts val="1600"/>
              <a:buChar char="●"/>
            </a:pPr>
            <a:r>
              <a:rPr b="1" lang="en-US" sz="1600">
                <a:solidFill>
                  <a:schemeClr val="dk1"/>
                </a:solidFill>
              </a:rPr>
              <a:t>Resistance</a:t>
            </a:r>
            <a:r>
              <a:rPr lang="en-US" sz="1600">
                <a:solidFill>
                  <a:schemeClr val="dk1"/>
                </a:solidFill>
              </a:rPr>
              <a:t>: Resistance is the opposition to the flow of current in a circuit. It is measured in ohms (Ω) and represented by the symbol "R."</a:t>
            </a:r>
            <a:endParaRPr sz="2600"/>
          </a:p>
          <a:p>
            <a:pPr indent="-330200" lvl="0" marL="457200" rtl="0" algn="l">
              <a:lnSpc>
                <a:spcPct val="135000"/>
              </a:lnSpc>
              <a:spcBef>
                <a:spcPts val="1000"/>
              </a:spcBef>
              <a:spcAft>
                <a:spcPts val="1000"/>
              </a:spcAft>
              <a:buSzPts val="1600"/>
              <a:buChar char="●"/>
            </a:pPr>
            <a:r>
              <a:rPr b="1" lang="en-US" sz="1600">
                <a:solidFill>
                  <a:schemeClr val="dk1"/>
                </a:solidFill>
              </a:rPr>
              <a:t>Ohm's Law</a:t>
            </a:r>
            <a:r>
              <a:rPr lang="en-US" sz="1600">
                <a:solidFill>
                  <a:schemeClr val="dk1"/>
                </a:solidFill>
              </a:rPr>
              <a:t>: Ohm's Law states that the current flowing through a conductor between two points is directly proportional to the voltage across the two points, and inversely proportional to the resistance. It can be expressed as I = V/R, where I is the current, V is the voltage, and R is the resistance</a:t>
            </a:r>
            <a:r>
              <a:rPr lang="en-US" sz="1600"/>
              <a:t>.</a:t>
            </a:r>
            <a:endParaRPr sz="16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pic>
        <p:nvPicPr>
          <p:cNvPr descr="preencoded.png" id="269" name="Google Shape;269;p17"/>
          <p:cNvPicPr preferRelativeResize="0"/>
          <p:nvPr/>
        </p:nvPicPr>
        <p:blipFill rotWithShape="1">
          <a:blip r:embed="rId3">
            <a:alphaModFix/>
          </a:blip>
          <a:srcRect b="0" l="0" r="0" t="0"/>
          <a:stretch/>
        </p:blipFill>
        <p:spPr>
          <a:xfrm>
            <a:off x="0" y="0"/>
            <a:ext cx="9144000" cy="5143500"/>
          </a:xfrm>
          <a:prstGeom prst="rect">
            <a:avLst/>
          </a:prstGeom>
          <a:noFill/>
          <a:ln>
            <a:noFill/>
          </a:ln>
        </p:spPr>
      </p:pic>
      <p:pic>
        <p:nvPicPr>
          <p:cNvPr descr="preencoded.png" id="270" name="Google Shape;270;p17"/>
          <p:cNvPicPr preferRelativeResize="0"/>
          <p:nvPr/>
        </p:nvPicPr>
        <p:blipFill rotWithShape="1">
          <a:blip r:embed="rId4">
            <a:alphaModFix/>
          </a:blip>
          <a:srcRect b="0" l="0" r="0" t="0"/>
          <a:stretch/>
        </p:blipFill>
        <p:spPr>
          <a:xfrm>
            <a:off x="0" y="2571750"/>
            <a:ext cx="4724400" cy="2571750"/>
          </a:xfrm>
          <a:prstGeom prst="rect">
            <a:avLst/>
          </a:prstGeom>
          <a:noFill/>
          <a:ln>
            <a:noFill/>
          </a:ln>
        </p:spPr>
      </p:pic>
      <p:pic>
        <p:nvPicPr>
          <p:cNvPr descr="preencoded.png" id="271" name="Google Shape;271;p17"/>
          <p:cNvPicPr preferRelativeResize="0"/>
          <p:nvPr/>
        </p:nvPicPr>
        <p:blipFill rotWithShape="1">
          <a:blip r:embed="rId5">
            <a:alphaModFix/>
          </a:blip>
          <a:srcRect b="0" l="0" r="0" t="0"/>
          <a:stretch/>
        </p:blipFill>
        <p:spPr>
          <a:xfrm>
            <a:off x="6653213" y="0"/>
            <a:ext cx="2490505" cy="2228850"/>
          </a:xfrm>
          <a:prstGeom prst="rect">
            <a:avLst/>
          </a:prstGeom>
          <a:noFill/>
          <a:ln>
            <a:noFill/>
          </a:ln>
        </p:spPr>
      </p:pic>
      <p:pic>
        <p:nvPicPr>
          <p:cNvPr descr="preencoded.png" id="272" name="Google Shape;272;p17"/>
          <p:cNvPicPr preferRelativeResize="0"/>
          <p:nvPr/>
        </p:nvPicPr>
        <p:blipFill rotWithShape="1">
          <a:blip r:embed="rId6">
            <a:alphaModFix/>
          </a:blip>
          <a:srcRect b="0" l="0" r="0" t="0"/>
          <a:stretch/>
        </p:blipFill>
        <p:spPr>
          <a:xfrm>
            <a:off x="7620000" y="4691063"/>
            <a:ext cx="1219200" cy="290513"/>
          </a:xfrm>
          <a:prstGeom prst="rect">
            <a:avLst/>
          </a:prstGeom>
          <a:noFill/>
          <a:ln>
            <a:noFill/>
          </a:ln>
        </p:spPr>
      </p:pic>
      <p:sp>
        <p:nvSpPr>
          <p:cNvPr id="273" name="Google Shape;273;p17"/>
          <p:cNvSpPr/>
          <p:nvPr/>
        </p:nvSpPr>
        <p:spPr>
          <a:xfrm>
            <a:off x="928688" y="599859"/>
            <a:ext cx="4138500" cy="652500"/>
          </a:xfrm>
          <a:prstGeom prst="rect">
            <a:avLst/>
          </a:prstGeom>
          <a:noFill/>
          <a:ln>
            <a:noFill/>
          </a:ln>
        </p:spPr>
        <p:txBody>
          <a:bodyPr anchorCtr="0" anchor="t" bIns="0" lIns="0" spcFirstLastPara="1" rIns="0" wrap="square" tIns="0">
            <a:noAutofit/>
          </a:bodyPr>
          <a:lstStyle/>
          <a:p>
            <a:pPr indent="0" lvl="0" marL="0" marR="0" rtl="0" algn="l">
              <a:lnSpc>
                <a:spcPct val="118750"/>
              </a:lnSpc>
              <a:spcBef>
                <a:spcPts val="0"/>
              </a:spcBef>
              <a:spcAft>
                <a:spcPts val="0"/>
              </a:spcAft>
              <a:buClr>
                <a:srgbClr val="000000"/>
              </a:buClr>
              <a:buSzPts val="5000"/>
              <a:buFont typeface="Arial"/>
              <a:buNone/>
            </a:pPr>
            <a:r>
              <a:rPr b="1" i="0" lang="en-US" sz="5000" u="none" cap="none" strike="noStrike">
                <a:solidFill>
                  <a:srgbClr val="FFFFFF"/>
                </a:solidFill>
                <a:latin typeface="Helvetica Neue"/>
                <a:ea typeface="Helvetica Neue"/>
                <a:cs typeface="Helvetica Neue"/>
                <a:sym typeface="Helvetica Neue"/>
              </a:rPr>
              <a:t>Thank You</a:t>
            </a:r>
            <a:endParaRPr b="0" i="0" sz="5000" u="none" cap="none" strike="noStrike">
              <a:solidFill>
                <a:schemeClr val="dk1"/>
              </a:solidFill>
              <a:latin typeface="Calibri"/>
              <a:ea typeface="Calibri"/>
              <a:cs typeface="Calibri"/>
              <a:sym typeface="Calibri"/>
            </a:endParaRPr>
          </a:p>
        </p:txBody>
      </p:sp>
      <p:sp>
        <p:nvSpPr>
          <p:cNvPr id="274" name="Google Shape;274;p17"/>
          <p:cNvSpPr/>
          <p:nvPr/>
        </p:nvSpPr>
        <p:spPr>
          <a:xfrm>
            <a:off x="976326" y="2562022"/>
            <a:ext cx="3459000" cy="60000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000000"/>
              </a:buClr>
              <a:buSzPts val="1200"/>
              <a:buFont typeface="Arial"/>
              <a:buNone/>
            </a:pPr>
            <a:r>
              <a:rPr b="0" i="0" lang="en-US" sz="1200" u="none" cap="none" strike="noStrike">
                <a:solidFill>
                  <a:srgbClr val="FFFFFF"/>
                </a:solidFill>
                <a:latin typeface="Assistant"/>
                <a:ea typeface="Assistant"/>
                <a:cs typeface="Assistant"/>
                <a:sym typeface="Assistant"/>
              </a:rPr>
              <a:t>edm8ker is a fully owned brand of </a:t>
            </a:r>
            <a:r>
              <a:rPr b="1" i="0" lang="en-US" sz="1200" u="none" cap="none" strike="noStrike">
                <a:solidFill>
                  <a:srgbClr val="FFFFFF"/>
                </a:solidFill>
                <a:latin typeface="Assistant"/>
                <a:ea typeface="Assistant"/>
                <a:cs typeface="Assistant"/>
                <a:sym typeface="Assistant"/>
              </a:rPr>
              <a:t>Makedemy Pte Ltd</a:t>
            </a:r>
            <a:br>
              <a:rPr b="1" i="0" lang="en-US" sz="1200" u="none" cap="none" strike="noStrike">
                <a:solidFill>
                  <a:srgbClr val="FFFFFF"/>
                </a:solidFill>
                <a:latin typeface="Assistant"/>
                <a:ea typeface="Assistant"/>
                <a:cs typeface="Assistant"/>
                <a:sym typeface="Assistant"/>
              </a:rPr>
            </a:br>
            <a:r>
              <a:rPr b="0" i="0" lang="en-US" sz="1200" u="none" cap="none" strike="noStrike">
                <a:solidFill>
                  <a:srgbClr val="FFFFFF"/>
                </a:solidFill>
                <a:latin typeface="Assistant"/>
                <a:ea typeface="Assistant"/>
                <a:cs typeface="Assistant"/>
                <a:sym typeface="Assistant"/>
              </a:rPr>
              <a:t>A member of the SL2 group of social enterprises.</a:t>
            </a:r>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39"/>
          <p:cNvSpPr txBox="1"/>
          <p:nvPr>
            <p:ph type="title"/>
          </p:nvPr>
        </p:nvSpPr>
        <p:spPr>
          <a:xfrm>
            <a:off x="504100" y="375875"/>
            <a:ext cx="5329630" cy="782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US"/>
              <a:t>   Fossil Fuel Dominance</a:t>
            </a:r>
            <a:endParaRPr/>
          </a:p>
        </p:txBody>
      </p:sp>
      <p:sp>
        <p:nvSpPr>
          <p:cNvPr id="116" name="Google Shape;116;p39"/>
          <p:cNvSpPr/>
          <p:nvPr/>
        </p:nvSpPr>
        <p:spPr>
          <a:xfrm>
            <a:off x="504099" y="1158275"/>
            <a:ext cx="5882523" cy="1169511"/>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1"/>
                </a:solidFill>
                <a:latin typeface="Assistant"/>
                <a:ea typeface="Assistant"/>
                <a:cs typeface="Assistant"/>
                <a:sym typeface="Assistant"/>
              </a:rPr>
              <a:t>In 2022, the United States generated approximately 4,243 billion kilowatt hours (kWh) (equivalent to about 4.24 trillion kWh) of electricity.</a:t>
            </a:r>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ssistant"/>
              <a:ea typeface="Assistant"/>
              <a:cs typeface="Assistant"/>
              <a:sym typeface="Assistant"/>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1"/>
                </a:solidFill>
                <a:latin typeface="Assistant"/>
                <a:ea typeface="Assistant"/>
                <a:cs typeface="Assistant"/>
                <a:sym typeface="Assistant"/>
              </a:rPr>
              <a:t>Majority of this electricity, approximately </a:t>
            </a:r>
            <a:r>
              <a:rPr b="1" i="0" lang="en-US" sz="1400" u="none" cap="none" strike="noStrike">
                <a:solidFill>
                  <a:schemeClr val="dk1"/>
                </a:solidFill>
                <a:latin typeface="Assistant"/>
                <a:ea typeface="Assistant"/>
                <a:cs typeface="Assistant"/>
                <a:sym typeface="Assistant"/>
              </a:rPr>
              <a:t>60%</a:t>
            </a:r>
            <a:r>
              <a:rPr b="0" i="0" lang="en-US" sz="1400" u="none" cap="none" strike="noStrike">
                <a:solidFill>
                  <a:schemeClr val="dk1"/>
                </a:solidFill>
                <a:latin typeface="Assistant"/>
                <a:ea typeface="Assistant"/>
                <a:cs typeface="Assistant"/>
                <a:sym typeface="Assistant"/>
              </a:rPr>
              <a:t>, was generated from fossil fuels including coal, natural gas, petroleum, and other gases.</a:t>
            </a:r>
            <a:endParaRPr b="0" i="0" sz="1400" u="none" cap="none" strike="noStrike">
              <a:solidFill>
                <a:schemeClr val="dk1"/>
              </a:solidFill>
              <a:latin typeface="Assistant"/>
              <a:ea typeface="Assistant"/>
              <a:cs typeface="Assistant"/>
              <a:sym typeface="Assistant"/>
            </a:endParaRPr>
          </a:p>
        </p:txBody>
      </p:sp>
      <p:sp>
        <p:nvSpPr>
          <p:cNvPr id="117" name="Google Shape;117;p39"/>
          <p:cNvSpPr/>
          <p:nvPr/>
        </p:nvSpPr>
        <p:spPr>
          <a:xfrm>
            <a:off x="648587" y="4350195"/>
            <a:ext cx="6886354"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chemeClr val="dk1"/>
                </a:solidFill>
                <a:latin typeface="Assistant"/>
                <a:ea typeface="Assistant"/>
                <a:cs typeface="Assistant"/>
                <a:sym typeface="Assistant"/>
              </a:rPr>
              <a:t>What alternative energy sources can reduce reliance on fossil fuels for electricity generation in the United States?</a:t>
            </a:r>
            <a:endParaRPr/>
          </a:p>
        </p:txBody>
      </p:sp>
      <p:pic>
        <p:nvPicPr>
          <p:cNvPr id="118" name="Google Shape;118;p39"/>
          <p:cNvPicPr preferRelativeResize="0"/>
          <p:nvPr/>
        </p:nvPicPr>
        <p:blipFill rotWithShape="1">
          <a:blip r:embed="rId3">
            <a:alphaModFix/>
          </a:blip>
          <a:srcRect b="0" l="0" r="0" t="0"/>
          <a:stretch/>
        </p:blipFill>
        <p:spPr>
          <a:xfrm>
            <a:off x="790328" y="2327786"/>
            <a:ext cx="5596294" cy="189089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40"/>
          <p:cNvSpPr txBox="1"/>
          <p:nvPr>
            <p:ph type="title"/>
          </p:nvPr>
        </p:nvSpPr>
        <p:spPr>
          <a:xfrm>
            <a:off x="504100" y="375875"/>
            <a:ext cx="5329630" cy="782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US"/>
              <a:t>   Solar Energy</a:t>
            </a:r>
            <a:endParaRPr/>
          </a:p>
        </p:txBody>
      </p:sp>
      <p:sp>
        <p:nvSpPr>
          <p:cNvPr id="124" name="Google Shape;124;p40"/>
          <p:cNvSpPr/>
          <p:nvPr/>
        </p:nvSpPr>
        <p:spPr>
          <a:xfrm>
            <a:off x="504099" y="1158275"/>
            <a:ext cx="5882523" cy="2246729"/>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1"/>
                </a:solidFill>
                <a:latin typeface="Assistant"/>
                <a:ea typeface="Assistant"/>
                <a:cs typeface="Assistant"/>
                <a:sym typeface="Assistant"/>
              </a:rPr>
              <a:t>In the previous unit, we utilized a solar oven to convert solar energy into heat energy.</a:t>
            </a:r>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ssistant"/>
              <a:ea typeface="Assistant"/>
              <a:cs typeface="Assistant"/>
              <a:sym typeface="Assistant"/>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ssistant"/>
              <a:ea typeface="Assistant"/>
              <a:cs typeface="Assistant"/>
              <a:sym typeface="Assistant"/>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ssistant"/>
              <a:ea typeface="Assistant"/>
              <a:cs typeface="Assistant"/>
              <a:sym typeface="Assistant"/>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ssistant"/>
              <a:ea typeface="Assistant"/>
              <a:cs typeface="Assistant"/>
              <a:sym typeface="Assistant"/>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ssistant"/>
              <a:ea typeface="Assistant"/>
              <a:cs typeface="Assistant"/>
              <a:sym typeface="Assistant"/>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ssistant"/>
              <a:ea typeface="Assistant"/>
              <a:cs typeface="Assistant"/>
              <a:sym typeface="Assistant"/>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dk1"/>
                </a:solidFill>
                <a:latin typeface="Assistant"/>
                <a:ea typeface="Assistant"/>
                <a:cs typeface="Assistant"/>
                <a:sym typeface="Assistant"/>
              </a:rPr>
              <a:t>In this unit, we will explore a new approach to harness solar energy for the production of electrical power/electricity.</a:t>
            </a:r>
            <a:endParaRPr b="0" i="0" sz="1400" u="none" cap="none" strike="noStrike">
              <a:solidFill>
                <a:schemeClr val="dk1"/>
              </a:solidFill>
              <a:latin typeface="Assistant"/>
              <a:ea typeface="Assistant"/>
              <a:cs typeface="Assistant"/>
              <a:sym typeface="Assistant"/>
            </a:endParaRPr>
          </a:p>
        </p:txBody>
      </p:sp>
      <p:sp>
        <p:nvSpPr>
          <p:cNvPr id="125" name="Google Shape;125;p40"/>
          <p:cNvSpPr/>
          <p:nvPr/>
        </p:nvSpPr>
        <p:spPr>
          <a:xfrm>
            <a:off x="669852" y="3572381"/>
            <a:ext cx="6886354"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chemeClr val="dk1"/>
                </a:solidFill>
                <a:latin typeface="Assistant"/>
                <a:ea typeface="Assistant"/>
                <a:cs typeface="Assistant"/>
                <a:sym typeface="Assistant"/>
              </a:rPr>
              <a:t>What other technology or device can be used to harness solar energy and convert it into electrical power?</a:t>
            </a:r>
            <a:endParaRPr/>
          </a:p>
        </p:txBody>
      </p:sp>
      <p:pic>
        <p:nvPicPr>
          <p:cNvPr descr="Flat Pack Solar Oven (200°+) : 8 Steps (with Pictures) - Instructables" id="126" name="Google Shape;126;p40"/>
          <p:cNvPicPr preferRelativeResize="0"/>
          <p:nvPr/>
        </p:nvPicPr>
        <p:blipFill rotWithShape="1">
          <a:blip r:embed="rId3">
            <a:alphaModFix/>
          </a:blip>
          <a:srcRect b="0" l="0" r="0" t="0"/>
          <a:stretch/>
        </p:blipFill>
        <p:spPr>
          <a:xfrm>
            <a:off x="1840193" y="1600986"/>
            <a:ext cx="2037090" cy="114586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41"/>
          <p:cNvSpPr txBox="1"/>
          <p:nvPr>
            <p:ph type="title"/>
          </p:nvPr>
        </p:nvSpPr>
        <p:spPr>
          <a:xfrm>
            <a:off x="504100" y="375875"/>
            <a:ext cx="5329630" cy="782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US"/>
              <a:t>   Solar Panels</a:t>
            </a:r>
            <a:endParaRPr/>
          </a:p>
        </p:txBody>
      </p:sp>
      <p:pic>
        <p:nvPicPr>
          <p:cNvPr descr="Solar panel - Wikipedia" id="132" name="Google Shape;132;p41"/>
          <p:cNvPicPr preferRelativeResize="0"/>
          <p:nvPr/>
        </p:nvPicPr>
        <p:blipFill rotWithShape="1">
          <a:blip r:embed="rId3">
            <a:alphaModFix/>
          </a:blip>
          <a:srcRect b="0" l="0" r="0" t="0"/>
          <a:stretch/>
        </p:blipFill>
        <p:spPr>
          <a:xfrm>
            <a:off x="734733" y="1100137"/>
            <a:ext cx="3534569" cy="2350799"/>
          </a:xfrm>
          <a:prstGeom prst="rect">
            <a:avLst/>
          </a:prstGeom>
          <a:noFill/>
          <a:ln>
            <a:noFill/>
          </a:ln>
        </p:spPr>
      </p:pic>
      <p:sp>
        <p:nvSpPr>
          <p:cNvPr id="133" name="Google Shape;133;p41"/>
          <p:cNvSpPr/>
          <p:nvPr/>
        </p:nvSpPr>
        <p:spPr>
          <a:xfrm>
            <a:off x="4386262" y="1935273"/>
            <a:ext cx="3064669"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ssistant"/>
                <a:ea typeface="Assistant"/>
                <a:cs typeface="Assistant"/>
                <a:sym typeface="Assistant"/>
              </a:rPr>
              <a:t>Solar panels, also known as photovoltaic (PV) panels, are a promising technology for generating electricity from solar energy. </a:t>
            </a:r>
            <a:endParaRPr/>
          </a:p>
        </p:txBody>
      </p:sp>
      <p:sp>
        <p:nvSpPr>
          <p:cNvPr id="134" name="Google Shape;134;p41"/>
          <p:cNvSpPr/>
          <p:nvPr/>
        </p:nvSpPr>
        <p:spPr>
          <a:xfrm>
            <a:off x="671512" y="3805866"/>
            <a:ext cx="6636544"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374151"/>
                </a:solidFill>
                <a:latin typeface="Assistant"/>
                <a:ea typeface="Assistant"/>
                <a:cs typeface="Assistant"/>
                <a:sym typeface="Assistant"/>
              </a:rPr>
              <a:t>Now, let's take a moment to transport ourselves to a hypothetical scenario – a world without electricity – and reflect on the impact it would have on our lives.</a:t>
            </a:r>
            <a:endParaRPr b="0" i="0" sz="1400" u="none" cap="none" strike="noStrike">
              <a:solidFill>
                <a:srgbClr val="000000"/>
              </a:solidFill>
              <a:latin typeface="Assistant"/>
              <a:ea typeface="Assistant"/>
              <a:cs typeface="Assistant"/>
              <a:sym typeface="Assistan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42"/>
          <p:cNvSpPr txBox="1"/>
          <p:nvPr>
            <p:ph type="title"/>
          </p:nvPr>
        </p:nvSpPr>
        <p:spPr>
          <a:xfrm>
            <a:off x="504100" y="375875"/>
            <a:ext cx="5329630" cy="782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US"/>
              <a:t>A world without electricity</a:t>
            </a:r>
            <a:endParaRPr/>
          </a:p>
        </p:txBody>
      </p:sp>
      <p:sp>
        <p:nvSpPr>
          <p:cNvPr id="140" name="Google Shape;140;p42"/>
          <p:cNvSpPr/>
          <p:nvPr/>
        </p:nvSpPr>
        <p:spPr>
          <a:xfrm>
            <a:off x="504100" y="1158275"/>
            <a:ext cx="5606414"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rgbClr val="000000"/>
                </a:solidFill>
                <a:latin typeface="Assistant"/>
                <a:ea typeface="Assistant"/>
                <a:cs typeface="Assistant"/>
                <a:sym typeface="Assistant"/>
              </a:rPr>
              <a:t>Imagine a world without electricity. Which aspect would you miss the most?</a:t>
            </a:r>
            <a:endParaRPr b="1" i="0" sz="1600" u="none" cap="none" strike="noStrike">
              <a:solidFill>
                <a:schemeClr val="dk1"/>
              </a:solidFill>
              <a:latin typeface="Assistant"/>
              <a:ea typeface="Assistant"/>
              <a:cs typeface="Assistant"/>
              <a:sym typeface="Assistant"/>
            </a:endParaRPr>
          </a:p>
        </p:txBody>
      </p:sp>
      <p:pic>
        <p:nvPicPr>
          <p:cNvPr descr="https://cdn.discordapp.com/attachments/1103606063883878400/1108790352434954240/d1174348-5f7a-4c42-bd86-8be9984cea66.jpg" id="141" name="Google Shape;141;p42"/>
          <p:cNvPicPr preferRelativeResize="0"/>
          <p:nvPr/>
        </p:nvPicPr>
        <p:blipFill rotWithShape="1">
          <a:blip r:embed="rId3">
            <a:alphaModFix/>
          </a:blip>
          <a:srcRect b="0" l="0" r="0" t="0"/>
          <a:stretch/>
        </p:blipFill>
        <p:spPr>
          <a:xfrm>
            <a:off x="566093" y="1681455"/>
            <a:ext cx="4452056" cy="2968037"/>
          </a:xfrm>
          <a:prstGeom prst="rect">
            <a:avLst/>
          </a:prstGeom>
          <a:noFill/>
          <a:ln>
            <a:noFill/>
          </a:ln>
        </p:spPr>
      </p:pic>
      <p:sp>
        <p:nvSpPr>
          <p:cNvPr id="142" name="Google Shape;142;p42"/>
          <p:cNvSpPr/>
          <p:nvPr/>
        </p:nvSpPr>
        <p:spPr>
          <a:xfrm>
            <a:off x="5191933" y="2088255"/>
            <a:ext cx="3339884" cy="1815882"/>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1400"/>
              <a:buFont typeface="Arial"/>
              <a:buAutoNum type="arabicPeriod"/>
            </a:pPr>
            <a:r>
              <a:rPr b="0" i="0" lang="en-US" sz="1400" u="none" cap="none" strike="noStrike">
                <a:solidFill>
                  <a:schemeClr val="dk1"/>
                </a:solidFill>
                <a:latin typeface="Assistant"/>
                <a:ea typeface="Assistant"/>
                <a:cs typeface="Assistant"/>
                <a:sym typeface="Assistant"/>
              </a:rPr>
              <a:t>Light bulbs and electrical lighting</a:t>
            </a:r>
            <a:endParaRPr/>
          </a:p>
          <a:p>
            <a:pPr indent="-342900" lvl="0" marL="342900" marR="0" rtl="0" algn="l">
              <a:lnSpc>
                <a:spcPct val="100000"/>
              </a:lnSpc>
              <a:spcBef>
                <a:spcPts val="0"/>
              </a:spcBef>
              <a:spcAft>
                <a:spcPts val="0"/>
              </a:spcAft>
              <a:buClr>
                <a:srgbClr val="000000"/>
              </a:buClr>
              <a:buSzPts val="1400"/>
              <a:buFont typeface="Arial"/>
              <a:buAutoNum type="arabicPeriod"/>
            </a:pPr>
            <a:r>
              <a:rPr b="0" i="0" lang="en-US" sz="1400" u="none" cap="none" strike="noStrike">
                <a:solidFill>
                  <a:schemeClr val="dk1"/>
                </a:solidFill>
                <a:latin typeface="Assistant"/>
                <a:ea typeface="Assistant"/>
                <a:cs typeface="Assistant"/>
                <a:sym typeface="Assistant"/>
              </a:rPr>
              <a:t>Smartphones and other electronic devices</a:t>
            </a:r>
            <a:endParaRPr/>
          </a:p>
          <a:p>
            <a:pPr indent="-342900" lvl="0" marL="342900" marR="0" rtl="0" algn="l">
              <a:lnSpc>
                <a:spcPct val="100000"/>
              </a:lnSpc>
              <a:spcBef>
                <a:spcPts val="0"/>
              </a:spcBef>
              <a:spcAft>
                <a:spcPts val="0"/>
              </a:spcAft>
              <a:buClr>
                <a:srgbClr val="000000"/>
              </a:buClr>
              <a:buSzPts val="1400"/>
              <a:buFont typeface="Arial"/>
              <a:buAutoNum type="arabicPeriod"/>
            </a:pPr>
            <a:r>
              <a:rPr b="0" i="0" lang="en-US" sz="1400" u="none" cap="none" strike="noStrike">
                <a:solidFill>
                  <a:srgbClr val="000000"/>
                </a:solidFill>
                <a:latin typeface="Assistant"/>
                <a:ea typeface="Assistant"/>
                <a:cs typeface="Assistant"/>
                <a:sym typeface="Assistant"/>
              </a:rPr>
              <a:t>All of the above! Can't imagine life without any of them.</a:t>
            </a:r>
            <a:endParaRPr/>
          </a:p>
          <a:p>
            <a:pPr indent="-342900" lvl="0" marL="342900" marR="0" rtl="0" algn="l">
              <a:lnSpc>
                <a:spcPct val="100000"/>
              </a:lnSpc>
              <a:spcBef>
                <a:spcPts val="0"/>
              </a:spcBef>
              <a:spcAft>
                <a:spcPts val="0"/>
              </a:spcAft>
              <a:buClr>
                <a:srgbClr val="000000"/>
              </a:buClr>
              <a:buSzPts val="1400"/>
              <a:buFont typeface="Arial"/>
              <a:buAutoNum type="arabicPeriod"/>
            </a:pPr>
            <a:r>
              <a:rPr b="0" i="0" lang="en-US" sz="1400" u="none" cap="none" strike="noStrike">
                <a:solidFill>
                  <a:srgbClr val="000000"/>
                </a:solidFill>
                <a:latin typeface="Assistant"/>
                <a:ea typeface="Assistant"/>
                <a:cs typeface="Assistant"/>
                <a:sym typeface="Assistant"/>
              </a:rPr>
              <a:t>None of the above. I'd be excited to embrace a technology-free world.</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7415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43"/>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Clr>
                <a:schemeClr val="lt1"/>
              </a:buClr>
              <a:buSzPct val="111111"/>
              <a:buFont typeface="Helvetica Neue"/>
              <a:buNone/>
            </a:pPr>
            <a:r>
              <a:rPr lang="en-US"/>
              <a:t>It's hard to imagine a world without electricity.</a:t>
            </a:r>
            <a:br>
              <a:rPr lang="en-US"/>
            </a:br>
            <a:r>
              <a:rPr lang="en-US"/>
              <a:t>But there are millions of people living without electricity.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4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Clr>
                <a:schemeClr val="lt1"/>
              </a:buClr>
              <a:buSzPts val="3000"/>
              <a:buFont typeface="Helvetica Neue"/>
              <a:buNone/>
            </a:pPr>
            <a:r>
              <a:rPr lang="en-US"/>
              <a:t>ASK</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45"/>
          <p:cNvSpPr txBox="1"/>
          <p:nvPr>
            <p:ph type="title"/>
          </p:nvPr>
        </p:nvSpPr>
        <p:spPr>
          <a:xfrm>
            <a:off x="504100" y="375875"/>
            <a:ext cx="5329630" cy="782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US"/>
              <a:t>The challenge</a:t>
            </a:r>
            <a:endParaRPr/>
          </a:p>
        </p:txBody>
      </p:sp>
      <p:sp>
        <p:nvSpPr>
          <p:cNvPr id="158" name="Google Shape;158;p45"/>
          <p:cNvSpPr/>
          <p:nvPr/>
        </p:nvSpPr>
        <p:spPr>
          <a:xfrm>
            <a:off x="4108049" y="1091237"/>
            <a:ext cx="3286979" cy="33239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ssistant"/>
                <a:ea typeface="Assistant"/>
                <a:cs typeface="Assistant"/>
                <a:sym typeface="Assistant"/>
              </a:rPr>
              <a:t>The widespread use of kerosene lamps in Uganda and other parts of Africa poses severe health, safety, and environmental risks. With millions of people lacking access to electricity, they rely on dangerous kerosene lamps that emit black carbon, contribute to climate change, and cause fires, resulting in injuries and fatalities. Urgent measures are needed to replace kerosene lamps with safe and sustainable lighting solution.</a:t>
            </a:r>
            <a:br>
              <a:rPr b="0" i="0" lang="en-US" sz="1400" u="none" cap="none" strike="noStrike">
                <a:solidFill>
                  <a:srgbClr val="000000"/>
                </a:solidFill>
                <a:latin typeface="Assistant"/>
                <a:ea typeface="Assistant"/>
                <a:cs typeface="Assistant"/>
                <a:sym typeface="Assistant"/>
              </a:rPr>
            </a:br>
            <a:br>
              <a:rPr b="0" i="0" lang="en-US" sz="1400" u="none" cap="none" strike="noStrike">
                <a:solidFill>
                  <a:srgbClr val="000000"/>
                </a:solidFill>
                <a:latin typeface="Assistant"/>
                <a:ea typeface="Assistant"/>
                <a:cs typeface="Assistant"/>
                <a:sym typeface="Assistant"/>
              </a:rPr>
            </a:br>
            <a:r>
              <a:rPr b="0" i="0" lang="en-US" sz="1400" u="none" cap="none" strike="noStrike">
                <a:solidFill>
                  <a:srgbClr val="000000"/>
                </a:solidFill>
                <a:latin typeface="Assistant"/>
                <a:ea typeface="Assistant"/>
                <a:cs typeface="Assistant"/>
                <a:sym typeface="Assistant"/>
              </a:rPr>
              <a:t>This transition will improve lives, enhance education, promote healthier homes, and mitigate environmental harm.</a:t>
            </a:r>
            <a:endParaRPr b="0" i="0" sz="1400" u="none" cap="none" strike="noStrike">
              <a:solidFill>
                <a:schemeClr val="dk1"/>
              </a:solidFill>
              <a:latin typeface="Assistant"/>
              <a:ea typeface="Assistant"/>
              <a:cs typeface="Assistant"/>
              <a:sym typeface="Assistant"/>
            </a:endParaRPr>
          </a:p>
        </p:txBody>
      </p:sp>
      <p:pic>
        <p:nvPicPr>
          <p:cNvPr descr="Mo Ibrahim Foundation - Ensuring Africans have acess to quality education  is a main goal for both Agendas 2063 and 2030. However, while #IIAG  indicators show access to education is increasing in" id="159" name="Google Shape;159;p45"/>
          <p:cNvPicPr preferRelativeResize="0"/>
          <p:nvPr/>
        </p:nvPicPr>
        <p:blipFill rotWithShape="1">
          <a:blip r:embed="rId3">
            <a:alphaModFix/>
          </a:blip>
          <a:srcRect b="0" l="0" r="0" t="0"/>
          <a:stretch/>
        </p:blipFill>
        <p:spPr>
          <a:xfrm>
            <a:off x="687205" y="1072239"/>
            <a:ext cx="2935442" cy="1953405"/>
          </a:xfrm>
          <a:prstGeom prst="rect">
            <a:avLst/>
          </a:prstGeom>
          <a:noFill/>
          <a:ln>
            <a:noFill/>
          </a:ln>
        </p:spPr>
      </p:pic>
      <p:pic>
        <p:nvPicPr>
          <p:cNvPr descr="Pascal Maitre On Documenting Africa's Electricity Crisis - Canon Cyprus" id="160" name="Google Shape;160;p45"/>
          <p:cNvPicPr preferRelativeResize="0"/>
          <p:nvPr/>
        </p:nvPicPr>
        <p:blipFill rotWithShape="1">
          <a:blip r:embed="rId4">
            <a:alphaModFix/>
          </a:blip>
          <a:srcRect b="0" l="0" r="0" t="0"/>
          <a:stretch/>
        </p:blipFill>
        <p:spPr>
          <a:xfrm>
            <a:off x="687205" y="3154519"/>
            <a:ext cx="2935442" cy="1956961"/>
          </a:xfrm>
          <a:prstGeom prst="rect">
            <a:avLst/>
          </a:prstGeom>
          <a:noFill/>
          <a:ln>
            <a:noFill/>
          </a:ln>
        </p:spPr>
      </p:pic>
      <p:sp>
        <p:nvSpPr>
          <p:cNvPr id="161" name="Google Shape;161;p45"/>
          <p:cNvSpPr txBox="1"/>
          <p:nvPr/>
        </p:nvSpPr>
        <p:spPr>
          <a:xfrm>
            <a:off x="0" y="0"/>
            <a:ext cx="5113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980000"/>
                </a:solidFill>
                <a:latin typeface="Assistant"/>
                <a:ea typeface="Assistant"/>
                <a:cs typeface="Assistant"/>
                <a:sym typeface="Assistant"/>
              </a:rPr>
              <a:t>ASK</a:t>
            </a:r>
            <a:r>
              <a:rPr b="0" i="0" lang="en-US" sz="1400" u="none" cap="none" strike="noStrike">
                <a:solidFill>
                  <a:srgbClr val="000000"/>
                </a:solidFill>
                <a:latin typeface="Assistant"/>
                <a:ea typeface="Assistant"/>
                <a:cs typeface="Assistant"/>
                <a:sym typeface="Assistant"/>
              </a:rPr>
              <a:t> – RESEARCH – IMAGINE – PLAN – CREATE – TEST – IMPROVE</a:t>
            </a:r>
            <a:endParaRPr b="0" i="0" sz="1400" u="none" cap="none" strike="noStrike">
              <a:solidFill>
                <a:srgbClr val="000000"/>
              </a:solidFill>
              <a:latin typeface="Assistant"/>
              <a:ea typeface="Assistant"/>
              <a:cs typeface="Assistant"/>
              <a:sym typeface="Assistan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edm8ker_july2022">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Hemu Sardar</dc:creator>
</cp:coreProperties>
</file>