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Assistant" pitchFamily="2" charset="-79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Helvetica Neue Light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kahoot-for-formative-assessment/28781ce3-4e60-461b-8397-825ca35e8c9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adc07249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adc07249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3b6aa878a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3b6aa878a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 materials among the students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bb16bbc3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bb16bbc3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will check each group if they receive all the required material and are all set to start the activity.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a5ee222e4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a5ee222e4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students to understand the parts of the circle, identify denominator and what they should call this fraction.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bb16bbc3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bb16bbc3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bb16bbc30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bb16bbc30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bb16bbc3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bb16bbc30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teacher will create a inspiration among students regarding their fraction art.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be7860489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3be7860489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bb16bbc30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bb16bbc30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bb16bbc30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bb16bbc30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will now observe all the groups creating their own bird art that they ideated 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bb16bbc30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bb16bbc30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adc07249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adc07249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a5ee222e4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3a5ee222e4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children to finish their bird making first and then if there is more time, they can use it for creating a scenery around it.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b519ffe0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b519ffe0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them 2 mins to discuss how they want to present and after that start with presentations.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3a650d98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3a650d982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a2c9f9f5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a2c9f9f5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Minutes- Exit ticket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https://create.kahoot.it/share/kahoot-for-formative-assessment/28781ce3-4e60-461b-8397-825ca35e8c95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will use this link to access the kahoot quiz.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adc07249c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adc07249c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start this lesson plan with the game: Guess the Bird?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students will guess the birds and teacher will help them by giving various hints to them.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bb16bbc3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bb16bbc3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teacher will ask students : How can you draw your favourite picture?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give examples of various tools and software 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a2c9f9f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a2c9f9f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screen video 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method interesting? Try to get them excited here.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they use for drawing the bird in the video? Get them to the level that they see fractions here. - Let’s create!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are going to fraction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purpose of this slide? </a:t>
            </a:r>
            <a:r>
              <a:rPr lang="en" i="1"/>
              <a:t>(Explain what the activity is? Inspire students on what fraction art is? Features of fraction art or purpose of what fraction art can do)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questions are asked? Expected student response.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want my students to understand from this slide?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bb16bbc3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bb16bbc3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bb16bbc3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bb16bbc30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students in a group.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a2c9f9f5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3a2c9f9f5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need to select their roles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a5ee222e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a5ee222e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will tell the house rules students need to follow while performing this activity.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 Full BG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 Design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5" name="Google Shape;85;p17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sp>
      <p:sp>
        <p:nvSpPr>
          <p:cNvPr id="86" name="Google Shape;86;p17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7" name="Google Shape;87;p17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Design">
  <p:cSld name="CUSTOM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ubTitle" idx="1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>
            <a:spLocks noGrp="1"/>
          </p:cNvSpPr>
          <p:nvPr>
            <p:ph type="pic" idx="2"/>
          </p:nvPr>
        </p:nvSpPr>
        <p:spPr>
          <a:xfrm>
            <a:off x="8102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pic>
        <p:nvPicPr>
          <p:cNvPr id="99" name="Google Shape;99;p18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>
            <a:spLocks noGrp="1"/>
          </p:cNvSpPr>
          <p:nvPr>
            <p:ph type="pic" idx="3"/>
          </p:nvPr>
        </p:nvSpPr>
        <p:spPr>
          <a:xfrm>
            <a:off x="3675588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5" name="Google Shape;105;p18"/>
          <p:cNvSpPr>
            <a:spLocks noGrp="1"/>
          </p:cNvSpPr>
          <p:nvPr>
            <p:ph type="pic" idx="4"/>
          </p:nvPr>
        </p:nvSpPr>
        <p:spPr>
          <a:xfrm>
            <a:off x="6541000" y="1724637"/>
            <a:ext cx="1792800" cy="1344600"/>
          </a:xfrm>
          <a:prstGeom prst="roundRect">
            <a:avLst>
              <a:gd name="adj" fmla="val 10477"/>
            </a:avLst>
          </a:prstGeom>
          <a:noFill/>
          <a:ln>
            <a:noFill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 idx="5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6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7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8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 idx="9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sz="1800" b="1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13" name="Google Shape;113;p19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1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21" name="Google Shape;121;p20" descr="preencoded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55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Zdyu2lE-d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SKMcdCc3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_BcMXgws6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kahoot-for-formative-assessment/28781ce3-4e60-461b-8397-825ca35e8c9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NxIo8u4Bij_GIueXURelT2wzI58m9ue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4914900" y="671525"/>
            <a:ext cx="29703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with Fractions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4914900" y="1773900"/>
            <a:ext cx="2866500" cy="11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Grade 3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60 minutes</a:t>
            </a:r>
            <a:endParaRPr sz="2000"/>
          </a:p>
        </p:txBody>
      </p:sp>
      <p:pic>
        <p:nvPicPr>
          <p:cNvPr id="135" name="Google Shape;135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25" y="671525"/>
            <a:ext cx="3568800" cy="34908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from your teacher: 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875" y="1568400"/>
            <a:ext cx="1117306" cy="111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725" y="3617900"/>
            <a:ext cx="1117306" cy="1117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775" y="1667474"/>
            <a:ext cx="781975" cy="10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8700" y="3670525"/>
            <a:ext cx="781975" cy="1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0612" y="1617938"/>
            <a:ext cx="1117306" cy="1117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744000" y="2811725"/>
            <a:ext cx="92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1. Sheets 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2528725" y="2811725"/>
            <a:ext cx="16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2. A pair of scissors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4572000" y="2811725"/>
            <a:ext cx="10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3. A pencil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6062375" y="2811725"/>
            <a:ext cx="15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 4. A3 White sheet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1670100" y="4436900"/>
            <a:ext cx="86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ssistant"/>
                <a:ea typeface="Assistant"/>
                <a:cs typeface="Assistant"/>
                <a:sym typeface="Assistant"/>
              </a:rPr>
              <a:t>5. Glue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4024700" y="4436900"/>
            <a:ext cx="1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6. A marker</a:t>
            </a:r>
            <a:endParaRPr/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075" y="1575938"/>
            <a:ext cx="1102200" cy="11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Time!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3621800" y="1429225"/>
            <a:ext cx="5211000" cy="32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Check if you have all 4 sheets.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pencil in your hand.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let’s do some counting!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00" y="1608250"/>
            <a:ext cx="2664650" cy="32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title"/>
          </p:nvPr>
        </p:nvSpPr>
        <p:spPr>
          <a:xfrm>
            <a:off x="3668975" y="680675"/>
            <a:ext cx="43623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count!</a:t>
            </a:r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body" idx="1"/>
          </p:nvPr>
        </p:nvSpPr>
        <p:spPr>
          <a:xfrm>
            <a:off x="3572400" y="1573100"/>
            <a:ext cx="52755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Count parts of the circles on this sheet. 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Fill in the blank with number of parts of the circle.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What is the denominator here? 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What will you call this fraction? 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Repeat for other sheets.</a:t>
            </a:r>
            <a:endParaRPr/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00" y="1490675"/>
            <a:ext cx="2137275" cy="30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time!</a:t>
            </a:r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4" descr="This timer counts down silently until it reaches 0:00, then a police siren sounds to alert you that time is up." title="6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482375"/>
            <a:ext cx="41788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circles into pieces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5" descr="This timer counts down silently until it reaches 0:00, then a police siren sounds to alert you that time is up." title="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482375"/>
            <a:ext cx="4178818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 a beautiful bird!</a:t>
            </a:r>
            <a:endParaRPr/>
          </a:p>
        </p:txBody>
      </p:sp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504100" y="12892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with your teammates: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bird do you want to create?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50" y="2508275"/>
            <a:ext cx="1570200" cy="210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675" y="2508275"/>
            <a:ext cx="1666500" cy="210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602" y="2508275"/>
            <a:ext cx="1448100" cy="2108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250" y="1482375"/>
            <a:ext cx="2671500" cy="3134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300" y="1482375"/>
            <a:ext cx="2331300" cy="3134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00" y="1745694"/>
            <a:ext cx="2331300" cy="2965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Ideation</a:t>
            </a:r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38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482375"/>
            <a:ext cx="41788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 a Bird! </a:t>
            </a:r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Take the white sheet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an outline of the bird (if you want to)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pasting pieces on the sheet for creating a bird!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17219"/>
            <a:ext cx="3315950" cy="263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</a:t>
            </a: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298" name="Google Shape;298;p40" descr="This timer silently counts down to 0:00, then alerts you that time is up with a gentle beep sound." title="15 Minute Timer">
            <a:hlinkClick r:id="rId3"/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0" y="1482381"/>
            <a:ext cx="41788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Basics of fraction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Understanding unit fractions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/>
              <a:t>Comparing unit fractions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4204350" y="680675"/>
            <a:ext cx="45555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colorful! </a:t>
            </a:r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4276675" y="1608250"/>
            <a:ext cx="4555500" cy="29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Finish the bird first.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more colorful with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Trees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Mountains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Grass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48" y="2116087"/>
            <a:ext cx="3418248" cy="19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show your art! </a:t>
            </a:r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body" idx="1"/>
          </p:nvPr>
        </p:nvSpPr>
        <p:spPr>
          <a:xfrm>
            <a:off x="504100" y="1359475"/>
            <a:ext cx="71058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group will get </a:t>
            </a:r>
            <a:r>
              <a:rPr lang="en" b="1"/>
              <a:t>2 mins</a:t>
            </a:r>
            <a:r>
              <a:rPr lang="en"/>
              <a:t> to present.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Tell us: </a:t>
            </a:r>
            <a:endParaRPr b="1"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Which fraction pieces did you choose? 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Which fraction is the smallest? 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Which fraction is the biggest? 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How did you choose the colours?</a:t>
            </a:r>
            <a:endParaRPr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What did you discuss with your teammates while creating the art?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3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00" y="1482375"/>
            <a:ext cx="4178800" cy="3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4485200" y="619225"/>
            <a:ext cx="46587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time! </a:t>
            </a:r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body" idx="1"/>
          </p:nvPr>
        </p:nvSpPr>
        <p:spPr>
          <a:xfrm>
            <a:off x="4485200" y="1604575"/>
            <a:ext cx="4341900" cy="29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https://create.kahoot.it/share/kahoot-for-formative-assessment/28781ce3-4e60-461b-8397-825ca35e8c95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play the quiz……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50" y="1789100"/>
            <a:ext cx="3911549" cy="22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Bird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50" y="1448375"/>
            <a:ext cx="2181600" cy="297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925" y="1448375"/>
            <a:ext cx="1816200" cy="297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75" y="1411325"/>
            <a:ext cx="1816200" cy="305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504100" y="402200"/>
            <a:ext cx="56487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draw your favorite bird?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pencil                                                        Watercolours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Paint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0" y="1707800"/>
            <a:ext cx="1253500" cy="12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475" y="1667600"/>
            <a:ext cx="1177581" cy="117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4425" y="2460638"/>
            <a:ext cx="1177581" cy="117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4228375" y="2313550"/>
            <a:ext cx="4584000" cy="1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you can draw a bird like this?</a:t>
            </a:r>
            <a:endParaRPr/>
          </a:p>
        </p:txBody>
      </p:sp>
      <p:pic>
        <p:nvPicPr>
          <p:cNvPr id="164" name="Google Shape;164;p26" title="fraction-art-play-with-fraction-maths-activity-fraction-bird-1_BNdVk0C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50" y="1666700"/>
            <a:ext cx="3470550" cy="2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4345375" y="619225"/>
            <a:ext cx="4355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Create! </a:t>
            </a: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4345375" y="1608250"/>
            <a:ext cx="3627300" cy="27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favorite bird with fraction pieces like this!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75" y="1677225"/>
            <a:ext cx="3627300" cy="264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79094"/>
            <a:ext cx="2365576" cy="14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525" y="2659874"/>
            <a:ext cx="2687625" cy="21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Team Up!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0" y="1596425"/>
            <a:ext cx="3013975" cy="30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Help your teammates to stick to the task!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Monitor what they are doing.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>
            <a:spLocks noGrp="1"/>
          </p:cNvSpPr>
          <p:nvPr>
            <p:ph type="pic" idx="2"/>
          </p:nvPr>
        </p:nvSpPr>
        <p:spPr>
          <a:xfrm>
            <a:off x="300050" y="723898"/>
            <a:ext cx="2033700" cy="1525200"/>
          </a:xfrm>
          <a:prstGeom prst="roundRect">
            <a:avLst>
              <a:gd name="adj" fmla="val 16667"/>
            </a:avLst>
          </a:prstGeom>
        </p:spPr>
      </p:sp>
      <p:sp>
        <p:nvSpPr>
          <p:cNvPr id="186" name="Google Shape;186;p29"/>
          <p:cNvSpPr>
            <a:spLocks noGrp="1"/>
          </p:cNvSpPr>
          <p:nvPr>
            <p:ph type="pic" idx="3"/>
          </p:nvPr>
        </p:nvSpPr>
        <p:spPr>
          <a:xfrm>
            <a:off x="2466925" y="723898"/>
            <a:ext cx="2033700" cy="1525200"/>
          </a:xfrm>
          <a:prstGeom prst="roundRect">
            <a:avLst>
              <a:gd name="adj" fmla="val 16667"/>
            </a:avLst>
          </a:prstGeom>
        </p:spPr>
      </p:sp>
      <p:sp>
        <p:nvSpPr>
          <p:cNvPr id="187" name="Google Shape;187;p29"/>
          <p:cNvSpPr>
            <a:spLocks noGrp="1"/>
          </p:cNvSpPr>
          <p:nvPr>
            <p:ph type="pic" idx="4"/>
          </p:nvPr>
        </p:nvSpPr>
        <p:spPr>
          <a:xfrm>
            <a:off x="4636275" y="723898"/>
            <a:ext cx="2033700" cy="1525200"/>
          </a:xfrm>
          <a:prstGeom prst="roundRect">
            <a:avLst>
              <a:gd name="adj" fmla="val 16667"/>
            </a:avLst>
          </a:prstGeom>
        </p:spPr>
      </p:sp>
      <p:sp>
        <p:nvSpPr>
          <p:cNvPr id="188" name="Google Shape;188;p29"/>
          <p:cNvSpPr>
            <a:spLocks noGrp="1"/>
          </p:cNvSpPr>
          <p:nvPr>
            <p:ph type="pic" idx="5"/>
          </p:nvPr>
        </p:nvSpPr>
        <p:spPr>
          <a:xfrm>
            <a:off x="6805625" y="757248"/>
            <a:ext cx="2033700" cy="1525200"/>
          </a:xfrm>
          <a:prstGeom prst="roundRect">
            <a:avLst>
              <a:gd name="adj" fmla="val 16667"/>
            </a:avLst>
          </a:prstGeom>
        </p:spPr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Leader</a:t>
            </a: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6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Collect the materials from the teacher.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your team to use material carefully.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Return when you are done!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7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Manager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8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Keep the track of time. Check the timer every few minutes.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Help your team to complete task on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 idx="9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Keeper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3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your Art to the class.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questions asked.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feedback!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 idx="14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384175" y="106700"/>
            <a:ext cx="568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your role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25" t="-3993" r="-17332"/>
          <a:stretch/>
        </p:blipFill>
        <p:spPr>
          <a:xfrm>
            <a:off x="302363" y="7823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43" t="-2891" r="-17149"/>
          <a:stretch/>
        </p:blipFill>
        <p:spPr>
          <a:xfrm>
            <a:off x="2469238" y="782398"/>
            <a:ext cx="2033700" cy="1525200"/>
          </a:xfrm>
          <a:prstGeom prst="roundRect">
            <a:avLst>
              <a:gd name="adj" fmla="val 8435"/>
            </a:avLst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945" t="-2806" r="-17135"/>
          <a:stretch/>
        </p:blipFill>
        <p:spPr>
          <a:xfrm>
            <a:off x="4638588" y="782398"/>
            <a:ext cx="2033700" cy="1525200"/>
          </a:xfrm>
          <a:prstGeom prst="roundRect">
            <a:avLst>
              <a:gd name="adj" fmla="val 7806"/>
            </a:avLst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275" y="782400"/>
            <a:ext cx="1555200" cy="1525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the Ground Rules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557" t="-4513" r="-21763" b="-3723"/>
          <a:stretch/>
        </p:blipFill>
        <p:spPr>
          <a:xfrm>
            <a:off x="622625" y="1586625"/>
            <a:ext cx="1766700" cy="132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66" r="-16666"/>
          <a:stretch/>
        </p:blipFill>
        <p:spPr>
          <a:xfrm>
            <a:off x="2794050" y="1688625"/>
            <a:ext cx="1494900" cy="112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75" t="-1578" r="-18775" b="-1578"/>
          <a:stretch/>
        </p:blipFill>
        <p:spPr>
          <a:xfrm>
            <a:off x="6579500" y="1730937"/>
            <a:ext cx="1382100" cy="1036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8888" y="1783088"/>
            <a:ext cx="932175" cy="9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917675" y="3228850"/>
            <a:ext cx="138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1" name="Google Shape;211;p30"/>
          <p:cNvSpPr txBox="1"/>
          <p:nvPr/>
        </p:nvSpPr>
        <p:spPr>
          <a:xfrm>
            <a:off x="580625" y="3149175"/>
            <a:ext cx="18507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Be respectful. Listen to your teammates.</a:t>
            </a:r>
            <a:endParaRPr sz="165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4611613" y="3149175"/>
            <a:ext cx="17667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Be careful with scissors while cutting</a:t>
            </a:r>
            <a:endParaRPr sz="165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6523100" y="3086975"/>
            <a:ext cx="14949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Complete tasks in given time</a:t>
            </a:r>
            <a:endParaRPr sz="165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616150" y="3228850"/>
            <a:ext cx="18507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Raise your hands if you have anything to share and ask.</a:t>
            </a:r>
            <a:endParaRPr sz="16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On-screen Show (16:9)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 Neue</vt:lpstr>
      <vt:lpstr>Assistant</vt:lpstr>
      <vt:lpstr>Helvetica Neue Light</vt:lpstr>
      <vt:lpstr>Simple Light</vt:lpstr>
      <vt:lpstr>edm8ker_july2022</vt:lpstr>
      <vt:lpstr>Fun with Fractions</vt:lpstr>
      <vt:lpstr>Overview </vt:lpstr>
      <vt:lpstr>Guess the Bird</vt:lpstr>
      <vt:lpstr>Can you draw your favorite bird?</vt:lpstr>
      <vt:lpstr>What if you can draw a bird like this?</vt:lpstr>
      <vt:lpstr>Let’s Create! </vt:lpstr>
      <vt:lpstr>Let’s Team Up!</vt:lpstr>
      <vt:lpstr>Project Leader</vt:lpstr>
      <vt:lpstr>Note the Ground Rules</vt:lpstr>
      <vt:lpstr>Collect from your teacher: </vt:lpstr>
      <vt:lpstr>Fun Time!</vt:lpstr>
      <vt:lpstr>Let’s count!</vt:lpstr>
      <vt:lpstr>Counting time!</vt:lpstr>
      <vt:lpstr>Cut circles into pieces</vt:lpstr>
      <vt:lpstr>Let’s create a beautiful bird!</vt:lpstr>
      <vt:lpstr>PowerPoint Presentation</vt:lpstr>
      <vt:lpstr>Ideation</vt:lpstr>
      <vt:lpstr>Let’s Create a Bird! </vt:lpstr>
      <vt:lpstr>Creation</vt:lpstr>
      <vt:lpstr>Make it colorful! </vt:lpstr>
      <vt:lpstr>Let’s show your art! </vt:lpstr>
      <vt:lpstr>Presentation</vt:lpstr>
      <vt:lpstr>Quiz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Fractions</dc:title>
  <cp:lastModifiedBy>Shetty, Shilpa</cp:lastModifiedBy>
  <cp:revision>1</cp:revision>
  <dcterms:modified xsi:type="dcterms:W3CDTF">2023-08-15T23:19:26Z</dcterms:modified>
</cp:coreProperties>
</file>