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Assistant" pitchFamily="2" charset="-79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elvetica Neue" panose="020B0604020202020204" charset="0"/>
      <p:regular r:id="rId34"/>
      <p:bold r:id="rId35"/>
      <p:italic r:id="rId36"/>
      <p:boldItalic r:id="rId37"/>
    </p:embeddedFont>
    <p:embeddedFont>
      <p:font typeface="Helvetica Neue Light" panose="020B0604020202020204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canv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s4ieducator40/pjg0vxjag9jvj85j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adc07249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adc07249c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c955f02180_1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c955f02180_1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teacher will create a inspiration among students to select a house from the civilization that they are putting up for sale.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245e0470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1245e0470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them to write down features of their product in the worksheet.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245e0470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1245e0470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1245e04701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1245e04701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1245e0470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1245e0470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https://medium.com/canva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1245e04701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1245e04701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245e04701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1245e04701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1245e04701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1245e04701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1245e04701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1245e04701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1245e04701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1245e04701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b55c2c4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3b55c2c4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1245e04701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1245e04701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1245e04701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1245e04701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Padlet link :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https://padlet.com/s4ieducator40/pjg0vxjag9jvj85j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1ed443b1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1ed443b1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087f8d1b2d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087f8d1b2d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b582c881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571500"/>
            <a:ext cx="3657600" cy="15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13b582c8819_0_57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59" name="Google Shape;359;g13b582c8819_0_57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24</a:t>
            </a:fld>
            <a:endParaRPr sz="9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b55c2c4b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b55c2c4b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c4f14533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c4f14533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students in a group.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d0c2dc751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d0c2dc751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need to select their roles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fb23a0411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fb23a0411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b23a041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fb23a041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e9e97500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e9e97500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1245e0470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1245e0470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5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5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5"/>
          <p:cNvSpPr>
            <a:spLocks noGrp="1"/>
          </p:cNvSpPr>
          <p:nvPr>
            <p:ph type="pic" idx="2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 Full BG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7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7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Design">
  <p:cSld name="CUSTO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8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>
            <a:spLocks noGrp="1"/>
          </p:cNvSpPr>
          <p:nvPr>
            <p:ph type="pic" idx="2"/>
          </p:nvPr>
        </p:nvSpPr>
        <p:spPr>
          <a:xfrm>
            <a:off x="300050" y="7238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86" name="Google Shape;86;p18"/>
          <p:cNvSpPr>
            <a:spLocks noGrp="1"/>
          </p:cNvSpPr>
          <p:nvPr>
            <p:ph type="pic" idx="3"/>
          </p:nvPr>
        </p:nvSpPr>
        <p:spPr>
          <a:xfrm>
            <a:off x="2466925" y="723898"/>
            <a:ext cx="2033700" cy="1525200"/>
          </a:xfrm>
          <a:prstGeom prst="roundRect">
            <a:avLst>
              <a:gd name="adj" fmla="val 8435"/>
            </a:avLst>
          </a:prstGeom>
          <a:noFill/>
          <a:ln>
            <a:noFill/>
          </a:ln>
        </p:spPr>
      </p:sp>
      <p:sp>
        <p:nvSpPr>
          <p:cNvPr id="87" name="Google Shape;87;p18"/>
          <p:cNvSpPr>
            <a:spLocks noGrp="1"/>
          </p:cNvSpPr>
          <p:nvPr>
            <p:ph type="pic" idx="4"/>
          </p:nvPr>
        </p:nvSpPr>
        <p:spPr>
          <a:xfrm>
            <a:off x="4636275" y="7238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88" name="Google Shape;88;p18"/>
          <p:cNvSpPr>
            <a:spLocks noGrp="1"/>
          </p:cNvSpPr>
          <p:nvPr>
            <p:ph type="pic" idx="5"/>
          </p:nvPr>
        </p:nvSpPr>
        <p:spPr>
          <a:xfrm>
            <a:off x="6805625" y="75724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6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7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8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9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3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14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Design">
  <p:cSld name="CUSTOM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>
            <a:spLocks noGrp="1"/>
          </p:cNvSpPr>
          <p:nvPr>
            <p:ph type="pic" idx="2"/>
          </p:nvPr>
        </p:nvSpPr>
        <p:spPr>
          <a:xfrm>
            <a:off x="810200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pic>
        <p:nvPicPr>
          <p:cNvPr id="100" name="Google Shape;100;p19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75"/>
            <a:ext cx="9144002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>
            <a:spLocks noGrp="1"/>
          </p:cNvSpPr>
          <p:nvPr>
            <p:ph type="pic" idx="3"/>
          </p:nvPr>
        </p:nvSpPr>
        <p:spPr>
          <a:xfrm>
            <a:off x="3675588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sp>
        <p:nvSpPr>
          <p:cNvPr id="106" name="Google Shape;106;p19"/>
          <p:cNvSpPr>
            <a:spLocks noGrp="1"/>
          </p:cNvSpPr>
          <p:nvPr>
            <p:ph type="pic" idx="4"/>
          </p:nvPr>
        </p:nvSpPr>
        <p:spPr>
          <a:xfrm>
            <a:off x="6541000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sp>
        <p:nvSpPr>
          <p:cNvPr id="107" name="Google Shape;107;p19"/>
          <p:cNvSpPr txBox="1">
            <a:spLocks noGrp="1"/>
          </p:cNvSpPr>
          <p:nvPr>
            <p:ph type="title" idx="5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6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idx="7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8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9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CUSTOM_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14" name="Google Shape;114;p20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86013"/>
            <a:ext cx="9143996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1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22" name="Google Shape;122;p21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3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sz="24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en_i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I9gxehKYt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story/vAVxYKhbMp5de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Studies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Ancient Abodes 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1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/>
              <a:t>Fourth grade</a:t>
            </a:r>
            <a:endParaRPr sz="16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/>
              <a:t>120 Minutes</a:t>
            </a:r>
            <a:endParaRPr sz="16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/>
          </a:p>
        </p:txBody>
      </p:sp>
      <p:sp>
        <p:nvSpPr>
          <p:cNvPr id="136" name="Google Shape;136;p23"/>
          <p:cNvSpPr>
            <a:spLocks noGrp="1"/>
          </p:cNvSpPr>
          <p:nvPr>
            <p:ph type="pic" idx="2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</p:spPr>
      </p:sp>
      <p:pic>
        <p:nvPicPr>
          <p:cNvPr id="137" name="Google Shape;137;p2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775" y="894925"/>
            <a:ext cx="1080425" cy="108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701" y="1416000"/>
            <a:ext cx="2311500" cy="23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52506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design an Advertisement!</a:t>
            </a:r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1"/>
          </p:nvPr>
        </p:nvSpPr>
        <p:spPr>
          <a:xfrm>
            <a:off x="504100" y="1289275"/>
            <a:ext cx="79632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with your teammates: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the type of house you want to create an advertisement.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2"/>
          <p:cNvSpPr txBox="1"/>
          <p:nvPr/>
        </p:nvSpPr>
        <p:spPr>
          <a:xfrm>
            <a:off x="601425" y="3721400"/>
            <a:ext cx="1704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Assistant"/>
                <a:ea typeface="Assistant"/>
                <a:cs typeface="Assistant"/>
                <a:sym typeface="Assistant"/>
              </a:rPr>
              <a:t>Chichen Itza</a:t>
            </a:r>
            <a:endParaRPr sz="1900" b="1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2653625" y="3721400"/>
            <a:ext cx="1704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Assistant"/>
                <a:ea typeface="Assistant"/>
                <a:cs typeface="Assistant"/>
                <a:sym typeface="Assistant"/>
              </a:rPr>
              <a:t>Templo de los Guerreros</a:t>
            </a:r>
            <a:endParaRPr sz="1900" b="1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4705825" y="3721400"/>
            <a:ext cx="1704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Assistant"/>
                <a:ea typeface="Assistant"/>
                <a:cs typeface="Assistant"/>
                <a:sym typeface="Assistant"/>
              </a:rPr>
              <a:t>Piramide del sol</a:t>
            </a:r>
            <a:endParaRPr sz="1900" b="1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16" name="Google Shape;216;p3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12" y="2695735"/>
            <a:ext cx="1898976" cy="10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687" y="2695747"/>
            <a:ext cx="1898976" cy="101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3250" y="2695738"/>
            <a:ext cx="1849450" cy="10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263" y="2682872"/>
            <a:ext cx="1849449" cy="103851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2"/>
          <p:cNvSpPr txBox="1"/>
          <p:nvPr/>
        </p:nvSpPr>
        <p:spPr>
          <a:xfrm>
            <a:off x="6745625" y="3721400"/>
            <a:ext cx="1704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Assistant"/>
                <a:ea typeface="Assistant"/>
                <a:cs typeface="Assistant"/>
                <a:sym typeface="Assistant"/>
              </a:rPr>
              <a:t>The Great Kiva</a:t>
            </a:r>
            <a:endParaRPr sz="1900" b="1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587050" y="425425"/>
            <a:ext cx="58332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8076"/>
              <a:buNone/>
            </a:pPr>
            <a:r>
              <a:rPr lang="en" sz="2600"/>
              <a:t>Write the top 3 features of the house.</a:t>
            </a:r>
            <a:endParaRPr sz="2600"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475050" y="120783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Example:</a:t>
            </a: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</p:txBody>
      </p:sp>
      <p:sp>
        <p:nvSpPr>
          <p:cNvPr id="227" name="Google Shape;227;p33"/>
          <p:cNvSpPr txBox="1"/>
          <p:nvPr/>
        </p:nvSpPr>
        <p:spPr>
          <a:xfrm>
            <a:off x="5176038" y="1951775"/>
            <a:ext cx="1796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latin typeface="Assistant"/>
                <a:ea typeface="Assistant"/>
                <a:cs typeface="Assistant"/>
                <a:sym typeface="Assistant"/>
              </a:rPr>
              <a:t>Largest ball court</a:t>
            </a:r>
            <a:endParaRPr sz="165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8" name="Google Shape;228;p33"/>
          <p:cNvSpPr txBox="1"/>
          <p:nvPr/>
        </p:nvSpPr>
        <p:spPr>
          <a:xfrm>
            <a:off x="5406688" y="3050475"/>
            <a:ext cx="1796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latin typeface="Assistant"/>
                <a:ea typeface="Assistant"/>
                <a:cs typeface="Assistant"/>
                <a:sym typeface="Assistant"/>
              </a:rPr>
              <a:t>365 steps</a:t>
            </a:r>
            <a:endParaRPr sz="165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5264650" y="4149163"/>
            <a:ext cx="2080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latin typeface="Assistant"/>
                <a:ea typeface="Assistant"/>
                <a:cs typeface="Assistant"/>
                <a:sym typeface="Assistant"/>
              </a:rPr>
              <a:t>A temple of warriors</a:t>
            </a:r>
            <a:endParaRPr sz="165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30" name="Google Shape;230;p3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975" y="1951775"/>
            <a:ext cx="438600" cy="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975" y="3071500"/>
            <a:ext cx="438600" cy="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975" y="4149175"/>
            <a:ext cx="438600" cy="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475" y="2059700"/>
            <a:ext cx="2704474" cy="20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99" y="1734875"/>
            <a:ext cx="136815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900" y="2831300"/>
            <a:ext cx="136815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7975" y="3838987"/>
            <a:ext cx="1428000" cy="10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/>
        </p:nvSpPr>
        <p:spPr>
          <a:xfrm>
            <a:off x="901850" y="4285475"/>
            <a:ext cx="149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Chichen Itza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 a Tagline!</a:t>
            </a:r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Example:</a:t>
            </a: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                                                             </a:t>
            </a: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</p:txBody>
      </p:sp>
      <p:sp>
        <p:nvSpPr>
          <p:cNvPr id="244" name="Google Shape;244;p34"/>
          <p:cNvSpPr txBox="1"/>
          <p:nvPr/>
        </p:nvSpPr>
        <p:spPr>
          <a:xfrm>
            <a:off x="3141550" y="2059700"/>
            <a:ext cx="5049000" cy="27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ssistant"/>
              <a:buChar char="●"/>
            </a:pPr>
            <a:r>
              <a:rPr lang="en" sz="1900" b="1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"Step into the world of the Mayans at Chichen Itza"</a:t>
            </a:r>
            <a:endParaRPr sz="1900" b="1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ssistant"/>
              <a:buChar char="●"/>
            </a:pPr>
            <a:r>
              <a:rPr lang="en" sz="1900" b="1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"Discover the mystery and beauty of Chichen Itza"</a:t>
            </a:r>
            <a:endParaRPr sz="1900" b="1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ssistant"/>
              <a:buChar char="●"/>
            </a:pPr>
            <a:r>
              <a:rPr lang="en" sz="1900" b="1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"Unlock the secrets of Chichen Itza"</a:t>
            </a:r>
            <a:endParaRPr sz="1900" b="1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45" name="Google Shape;245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475" y="2059700"/>
            <a:ext cx="2704474" cy="20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/>
        </p:nvSpPr>
        <p:spPr>
          <a:xfrm>
            <a:off x="901850" y="4285475"/>
            <a:ext cx="149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Chichen Itza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Create a Visual Advertisement!</a:t>
            </a: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subTitle" idx="1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5650"/>
              <a:t>For the house selected by your group</a:t>
            </a:r>
            <a:endParaRPr sz="5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</p:txBody>
      </p:sp>
      <p:sp>
        <p:nvSpPr>
          <p:cNvPr id="253" name="Google Shape;253;p35"/>
          <p:cNvSpPr>
            <a:spLocks noGrp="1"/>
          </p:cNvSpPr>
          <p:nvPr>
            <p:ph type="pic" idx="2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</p:spPr>
      </p:sp>
      <p:pic>
        <p:nvPicPr>
          <p:cNvPr id="254" name="Google Shape;254;p3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400" y="1261175"/>
            <a:ext cx="2311500" cy="23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Creation time</a:t>
            </a:r>
            <a:endParaRPr/>
          </a:p>
        </p:txBody>
      </p:sp>
      <p:sp>
        <p:nvSpPr>
          <p:cNvPr id="260" name="Google Shape;260;p36"/>
          <p:cNvSpPr txBox="1">
            <a:spLocks noGrp="1"/>
          </p:cNvSpPr>
          <p:nvPr>
            <p:ph type="body" idx="1"/>
          </p:nvPr>
        </p:nvSpPr>
        <p:spPr>
          <a:xfrm>
            <a:off x="4165550" y="2036650"/>
            <a:ext cx="4014000" cy="13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Open canva by clicking on the link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https://www.canva.com/en_in/</a:t>
            </a:r>
            <a:r>
              <a:rPr lang="en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61" name="Google Shape;261;p3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00" y="1310950"/>
            <a:ext cx="3476949" cy="347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your food story</a:t>
            </a:r>
            <a:endParaRPr/>
          </a:p>
        </p:txBody>
      </p:sp>
      <p:pic>
        <p:nvPicPr>
          <p:cNvPr id="267" name="Google Shape;267;p3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50" y="1517675"/>
            <a:ext cx="5980025" cy="31146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8" name="Google Shape;268;p37"/>
          <p:cNvSpPr/>
          <p:nvPr/>
        </p:nvSpPr>
        <p:spPr>
          <a:xfrm>
            <a:off x="6022375" y="1517675"/>
            <a:ext cx="530400" cy="230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9" name="Google Shape;269;p37"/>
          <p:cNvCxnSpPr>
            <a:stCxn id="268" idx="3"/>
          </p:cNvCxnSpPr>
          <p:nvPr/>
        </p:nvCxnSpPr>
        <p:spPr>
          <a:xfrm>
            <a:off x="6552775" y="1633025"/>
            <a:ext cx="1014900" cy="669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0" name="Google Shape;270;p37"/>
          <p:cNvSpPr/>
          <p:nvPr/>
        </p:nvSpPr>
        <p:spPr>
          <a:xfrm>
            <a:off x="6783425" y="2324950"/>
            <a:ext cx="2214600" cy="841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Click on “Sign up”</a:t>
            </a:r>
            <a:endParaRPr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Canva </a:t>
            </a:r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body" idx="1"/>
          </p:nvPr>
        </p:nvSpPr>
        <p:spPr>
          <a:xfrm>
            <a:off x="3317275" y="2540800"/>
            <a:ext cx="50124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Click on “Continue with Email”.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77" name="Google Shape;277;p3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25" y="1216725"/>
            <a:ext cx="2728250" cy="37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8"/>
          <p:cNvSpPr/>
          <p:nvPr/>
        </p:nvSpPr>
        <p:spPr>
          <a:xfrm>
            <a:off x="721400" y="3423925"/>
            <a:ext cx="2328900" cy="257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8"/>
          <p:cNvSpPr/>
          <p:nvPr/>
        </p:nvSpPr>
        <p:spPr>
          <a:xfrm>
            <a:off x="3219850" y="2463350"/>
            <a:ext cx="3863400" cy="714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" name="Google Shape;280;p38"/>
          <p:cNvCxnSpPr>
            <a:stCxn id="278" idx="3"/>
            <a:endCxn id="279" idx="3"/>
          </p:cNvCxnSpPr>
          <p:nvPr/>
        </p:nvCxnSpPr>
        <p:spPr>
          <a:xfrm rot="10800000" flipH="1">
            <a:off x="3050300" y="3073525"/>
            <a:ext cx="735300" cy="479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Setting up Canva </a:t>
            </a:r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body" idx="1"/>
          </p:nvPr>
        </p:nvSpPr>
        <p:spPr>
          <a:xfrm>
            <a:off x="3971200" y="2047538"/>
            <a:ext cx="4358400" cy="16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Enter your email address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Click “continue”.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87" name="Google Shape;2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00" y="1538138"/>
            <a:ext cx="34671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9"/>
          <p:cNvSpPr/>
          <p:nvPr/>
        </p:nvSpPr>
        <p:spPr>
          <a:xfrm>
            <a:off x="721400" y="3529100"/>
            <a:ext cx="2981100" cy="425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9"/>
          <p:cNvSpPr/>
          <p:nvPr/>
        </p:nvSpPr>
        <p:spPr>
          <a:xfrm>
            <a:off x="3900300" y="2924650"/>
            <a:ext cx="2341200" cy="732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9"/>
          <p:cNvSpPr/>
          <p:nvPr/>
        </p:nvSpPr>
        <p:spPr>
          <a:xfrm>
            <a:off x="3819575" y="2047550"/>
            <a:ext cx="3609600" cy="518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1" name="Google Shape;291;p39"/>
          <p:cNvCxnSpPr>
            <a:endCxn id="290" idx="2"/>
          </p:cNvCxnSpPr>
          <p:nvPr/>
        </p:nvCxnSpPr>
        <p:spPr>
          <a:xfrm rot="10800000" flipH="1">
            <a:off x="2954675" y="2306900"/>
            <a:ext cx="864900" cy="72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2" name="Google Shape;292;p39"/>
          <p:cNvCxnSpPr>
            <a:stCxn id="288" idx="3"/>
            <a:endCxn id="289" idx="3"/>
          </p:cNvCxnSpPr>
          <p:nvPr/>
        </p:nvCxnSpPr>
        <p:spPr>
          <a:xfrm rot="10800000" flipH="1">
            <a:off x="3702500" y="3550250"/>
            <a:ext cx="540600" cy="191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the template</a:t>
            </a:r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p4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92" y="1482375"/>
            <a:ext cx="6701256" cy="313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>
            <a:spLocks noGrp="1"/>
          </p:cNvSpPr>
          <p:nvPr>
            <p:ph type="title"/>
          </p:nvPr>
        </p:nvSpPr>
        <p:spPr>
          <a:xfrm>
            <a:off x="284700" y="129800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&amp; Customize</a:t>
            </a:r>
            <a:endParaRPr/>
          </a:p>
        </p:txBody>
      </p:sp>
      <p:sp>
        <p:nvSpPr>
          <p:cNvPr id="305" name="Google Shape;305;p41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4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00" y="1482375"/>
            <a:ext cx="7160174" cy="320325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1"/>
          <p:cNvSpPr/>
          <p:nvPr/>
        </p:nvSpPr>
        <p:spPr>
          <a:xfrm>
            <a:off x="910325" y="3608600"/>
            <a:ext cx="888000" cy="367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1"/>
          <p:cNvSpPr/>
          <p:nvPr/>
        </p:nvSpPr>
        <p:spPr>
          <a:xfrm>
            <a:off x="5257800" y="2394175"/>
            <a:ext cx="1510500" cy="316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9" name="Google Shape;309;p41"/>
          <p:cNvCxnSpPr>
            <a:stCxn id="307" idx="0"/>
          </p:cNvCxnSpPr>
          <p:nvPr/>
        </p:nvCxnSpPr>
        <p:spPr>
          <a:xfrm rot="10800000">
            <a:off x="961325" y="1312400"/>
            <a:ext cx="393000" cy="2296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0" name="Google Shape;310;p41"/>
          <p:cNvSpPr txBox="1"/>
          <p:nvPr/>
        </p:nvSpPr>
        <p:spPr>
          <a:xfrm>
            <a:off x="716425" y="912200"/>
            <a:ext cx="1785900" cy="40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Choose any template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311" name="Google Shape;311;p41"/>
          <p:cNvCxnSpPr>
            <a:stCxn id="308" idx="0"/>
          </p:cNvCxnSpPr>
          <p:nvPr/>
        </p:nvCxnSpPr>
        <p:spPr>
          <a:xfrm rot="10800000" flipH="1">
            <a:off x="6013050" y="1312375"/>
            <a:ext cx="244800" cy="1081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2" name="Google Shape;312;p41"/>
          <p:cNvSpPr txBox="1"/>
          <p:nvPr/>
        </p:nvSpPr>
        <p:spPr>
          <a:xfrm>
            <a:off x="4757075" y="481100"/>
            <a:ext cx="1785900" cy="831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“Click here “to customize this template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6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●"/>
            </a:pPr>
            <a:r>
              <a:rPr lang="en"/>
              <a:t>Identify different types of houses in Aztec and Mayan era.</a:t>
            </a:r>
            <a:endParaRPr/>
          </a:p>
          <a:p>
            <a:pPr marL="457200" lvl="0" indent="-34671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/>
              <a:t>Create an Advertisement for the house involving the following components: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-Prehistoric buildings/houses visual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- Framing sales tagline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- Features of the prehistoric houses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create!</a:t>
            </a:r>
            <a:endParaRPr/>
          </a:p>
        </p:txBody>
      </p:sp>
      <p:sp>
        <p:nvSpPr>
          <p:cNvPr id="318" name="Google Shape;318;p42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4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93" y="1482375"/>
            <a:ext cx="7029758" cy="31341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2"/>
          <p:cNvSpPr/>
          <p:nvPr/>
        </p:nvSpPr>
        <p:spPr>
          <a:xfrm>
            <a:off x="991950" y="1945150"/>
            <a:ext cx="755100" cy="3675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2"/>
          <p:cNvSpPr/>
          <p:nvPr/>
        </p:nvSpPr>
        <p:spPr>
          <a:xfrm>
            <a:off x="1839000" y="2026775"/>
            <a:ext cx="459300" cy="204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2"/>
          <p:cNvSpPr/>
          <p:nvPr/>
        </p:nvSpPr>
        <p:spPr>
          <a:xfrm>
            <a:off x="504100" y="1781850"/>
            <a:ext cx="324600" cy="2347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2"/>
          <p:cNvSpPr/>
          <p:nvPr/>
        </p:nvSpPr>
        <p:spPr>
          <a:xfrm>
            <a:off x="2522800" y="1669450"/>
            <a:ext cx="561300" cy="275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4" name="Google Shape;324;p42"/>
          <p:cNvCxnSpPr>
            <a:stCxn id="320" idx="0"/>
            <a:endCxn id="317" idx="2"/>
          </p:cNvCxnSpPr>
          <p:nvPr/>
        </p:nvCxnSpPr>
        <p:spPr>
          <a:xfrm rot="10800000" flipH="1">
            <a:off x="1369500" y="1158250"/>
            <a:ext cx="1621200" cy="786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5" name="Google Shape;325;p42"/>
          <p:cNvSpPr txBox="1"/>
          <p:nvPr/>
        </p:nvSpPr>
        <p:spPr>
          <a:xfrm>
            <a:off x="3155500" y="866775"/>
            <a:ext cx="1785900" cy="40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Choose any template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326" name="Google Shape;326;p42"/>
          <p:cNvCxnSpPr>
            <a:stCxn id="322" idx="2"/>
            <a:endCxn id="322" idx="0"/>
          </p:cNvCxnSpPr>
          <p:nvPr/>
        </p:nvCxnSpPr>
        <p:spPr>
          <a:xfrm rot="-5400000">
            <a:off x="-506900" y="2955150"/>
            <a:ext cx="2347200" cy="600"/>
          </a:xfrm>
          <a:prstGeom prst="bentConnector5">
            <a:avLst>
              <a:gd name="adj1" fmla="val -10145"/>
              <a:gd name="adj2" fmla="val 66737500"/>
              <a:gd name="adj3" fmla="val 110145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42"/>
          <p:cNvCxnSpPr/>
          <p:nvPr/>
        </p:nvCxnSpPr>
        <p:spPr>
          <a:xfrm>
            <a:off x="900100" y="4384225"/>
            <a:ext cx="561300" cy="438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" name="Google Shape;328;p42"/>
          <p:cNvSpPr txBox="1"/>
          <p:nvPr/>
        </p:nvSpPr>
        <p:spPr>
          <a:xfrm>
            <a:off x="1665550" y="4659750"/>
            <a:ext cx="3811500" cy="384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Assistant"/>
                <a:ea typeface="Assistant"/>
                <a:cs typeface="Assistant"/>
                <a:sym typeface="Assistant"/>
              </a:rPr>
              <a:t>Make it creative by using these supporting elements</a:t>
            </a:r>
            <a:endParaRPr sz="13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it !</a:t>
            </a:r>
            <a:endParaRPr/>
          </a:p>
        </p:txBody>
      </p:sp>
      <p:pic>
        <p:nvPicPr>
          <p:cNvPr id="334" name="Google Shape;334;p4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6425" y="1413875"/>
            <a:ext cx="2284899" cy="34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3"/>
          <p:cNvSpPr/>
          <p:nvPr/>
        </p:nvSpPr>
        <p:spPr>
          <a:xfrm>
            <a:off x="5298600" y="1413875"/>
            <a:ext cx="979800" cy="387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3"/>
          <p:cNvSpPr/>
          <p:nvPr/>
        </p:nvSpPr>
        <p:spPr>
          <a:xfrm>
            <a:off x="3839250" y="2996225"/>
            <a:ext cx="2163600" cy="347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7" name="Google Shape;337;p43"/>
          <p:cNvCxnSpPr>
            <a:stCxn id="335" idx="3"/>
          </p:cNvCxnSpPr>
          <p:nvPr/>
        </p:nvCxnSpPr>
        <p:spPr>
          <a:xfrm>
            <a:off x="6278400" y="1607825"/>
            <a:ext cx="530700" cy="582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" name="Google Shape;338;p43"/>
          <p:cNvCxnSpPr/>
          <p:nvPr/>
        </p:nvCxnSpPr>
        <p:spPr>
          <a:xfrm>
            <a:off x="5961325" y="3158400"/>
            <a:ext cx="530700" cy="582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9" name="Google Shape;339;p43"/>
          <p:cNvSpPr txBox="1"/>
          <p:nvPr/>
        </p:nvSpPr>
        <p:spPr>
          <a:xfrm>
            <a:off x="504100" y="1698875"/>
            <a:ext cx="3018900" cy="831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After you copy the link of your creation, share it with your classmates by posting it on padlet QR code.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40" name="Google Shape;340;p43"/>
          <p:cNvSpPr txBox="1"/>
          <p:nvPr/>
        </p:nvSpPr>
        <p:spPr>
          <a:xfrm>
            <a:off x="6492025" y="2190125"/>
            <a:ext cx="2163600" cy="615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“Click here” to share your creation with others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41" name="Google Shape;341;p43"/>
          <p:cNvSpPr txBox="1"/>
          <p:nvPr/>
        </p:nvSpPr>
        <p:spPr>
          <a:xfrm>
            <a:off x="6451175" y="3740700"/>
            <a:ext cx="1785900" cy="615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“Click here” to copy this link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42" name="Google Shape;342;p4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550" y="2725000"/>
            <a:ext cx="1732000" cy="17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4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Timer</a:t>
            </a:r>
            <a:endParaRPr/>
          </a:p>
        </p:txBody>
      </p:sp>
      <p:sp>
        <p:nvSpPr>
          <p:cNvPr id="348" name="Google Shape;348;p44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9" name="Google Shape;349;p44" descr="Full HD 1080p Countdown timer with finishing alarm&#10;&#10;If you enjoy or find useful then please like and subscribe :)." title="60 MINUTE - TIMER &amp; ALARM - 1080p - COUNTDOW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200" y="1482375"/>
            <a:ext cx="5674465" cy="31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5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355" name="Google Shape;355;p45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Share your Landform prototype  with your classmates.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How to present your advertisement? Share with your classmates:</a:t>
            </a:r>
            <a:endParaRPr sz="165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Char char="●"/>
            </a:pPr>
            <a:r>
              <a:rPr lang="en" sz="1600">
                <a:solidFill>
                  <a:srgbClr val="374151"/>
                </a:solidFill>
              </a:rPr>
              <a:t>What did you learn about the prehistoric houses of the Aztec and Mayan Civilizations?</a:t>
            </a:r>
            <a:endParaRPr sz="1600">
              <a:solidFill>
                <a:srgbClr val="37415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Char char="●"/>
            </a:pPr>
            <a:r>
              <a:rPr lang="en" sz="1600">
                <a:solidFill>
                  <a:srgbClr val="374151"/>
                </a:solidFill>
              </a:rPr>
              <a:t>What features did you include in your classified ad to make the house appealing ?</a:t>
            </a:r>
            <a:endParaRPr sz="1600">
              <a:solidFill>
                <a:srgbClr val="37415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Char char="●"/>
            </a:pPr>
            <a:r>
              <a:rPr lang="en" sz="1600">
                <a:solidFill>
                  <a:srgbClr val="374151"/>
                </a:solidFill>
              </a:rPr>
              <a:t>What lessons can we learn from prehistoric housing design in terms of sustainability?</a:t>
            </a:r>
            <a:endParaRPr sz="1600">
              <a:solidFill>
                <a:srgbClr val="37415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6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6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1750"/>
            <a:ext cx="4724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6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213" y="0"/>
            <a:ext cx="249050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6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6"/>
          <p:cNvSpPr/>
          <p:nvPr/>
        </p:nvSpPr>
        <p:spPr>
          <a:xfrm>
            <a:off x="928688" y="599859"/>
            <a:ext cx="41385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6"/>
          <p:cNvSpPr/>
          <p:nvPr/>
        </p:nvSpPr>
        <p:spPr>
          <a:xfrm>
            <a:off x="976326" y="2562022"/>
            <a:ext cx="3459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edm8ker is a fully owned brand of </a:t>
            </a:r>
            <a:r>
              <a:rPr lang="en" sz="120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Makedemy Pte Ltd</a:t>
            </a:r>
            <a:br>
              <a:rPr lang="en" sz="120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en" sz="1200" b="0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 member of the SL2 group of social enterprises.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 Rules</a:t>
            </a:r>
            <a:endParaRPr/>
          </a:p>
        </p:txBody>
      </p:sp>
      <p:pic>
        <p:nvPicPr>
          <p:cNvPr id="150" name="Google Shape;150;p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557" t="-4513" r="-21763" b="-3723"/>
          <a:stretch/>
        </p:blipFill>
        <p:spPr>
          <a:xfrm>
            <a:off x="27962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279625" y="3107475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Be respectful of one another</a:t>
            </a: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</p:txBody>
      </p:sp>
      <p:pic>
        <p:nvPicPr>
          <p:cNvPr id="152" name="Google Shape;152;p2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66" r="-16666"/>
          <a:stretch/>
        </p:blipFill>
        <p:spPr>
          <a:xfrm>
            <a:off x="249747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53" name="Google Shape;153;p25"/>
          <p:cNvSpPr txBox="1">
            <a:spLocks noGrp="1"/>
          </p:cNvSpPr>
          <p:nvPr>
            <p:ph type="subTitle" idx="4294967295"/>
          </p:nvPr>
        </p:nvSpPr>
        <p:spPr>
          <a:xfrm>
            <a:off x="2497475" y="3107475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Raise your hand if you have anything to share.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5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14" t="-3749" r="-21242" b="-3374"/>
          <a:stretch/>
        </p:blipFill>
        <p:spPr>
          <a:xfrm>
            <a:off x="471532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55" name="Google Shape;155;p25"/>
          <p:cNvSpPr txBox="1">
            <a:spLocks noGrp="1"/>
          </p:cNvSpPr>
          <p:nvPr>
            <p:ph type="subTitle" idx="4294967295"/>
          </p:nvPr>
        </p:nvSpPr>
        <p:spPr>
          <a:xfrm>
            <a:off x="4715325" y="3107475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Listen attentively and follow instructions.</a:t>
            </a:r>
            <a:endParaRPr sz="1650">
              <a:solidFill>
                <a:schemeClr val="dk1"/>
              </a:solidFill>
            </a:endParaRPr>
          </a:p>
        </p:txBody>
      </p:sp>
      <p:pic>
        <p:nvPicPr>
          <p:cNvPr id="156" name="Google Shape;156;p25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75" t="-1578" r="-18775" b="-1578"/>
          <a:stretch/>
        </p:blipFill>
        <p:spPr>
          <a:xfrm>
            <a:off x="693317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57" name="Google Shape;157;p25"/>
          <p:cNvSpPr txBox="1">
            <a:spLocks noGrp="1"/>
          </p:cNvSpPr>
          <p:nvPr>
            <p:ph type="subTitle" idx="4294967295"/>
          </p:nvPr>
        </p:nvSpPr>
        <p:spPr>
          <a:xfrm>
            <a:off x="6933175" y="3107475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Complete tasks in given time</a:t>
            </a:r>
            <a:endParaRPr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Collaborate</a:t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0" y="1596425"/>
            <a:ext cx="3013975" cy="30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494600" y="3798900"/>
            <a:ext cx="23802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Help your teammates to stick to the task!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Monitor what they are doing.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7"/>
          <p:cNvSpPr>
            <a:spLocks noGrp="1"/>
          </p:cNvSpPr>
          <p:nvPr>
            <p:ph type="pic" idx="2"/>
          </p:nvPr>
        </p:nvSpPr>
        <p:spPr>
          <a:xfrm>
            <a:off x="810200" y="1724637"/>
            <a:ext cx="1792800" cy="1344600"/>
          </a:xfrm>
          <a:prstGeom prst="roundRect">
            <a:avLst>
              <a:gd name="adj" fmla="val 16667"/>
            </a:avLst>
          </a:prstGeom>
        </p:spPr>
      </p:sp>
      <p:sp>
        <p:nvSpPr>
          <p:cNvPr id="170" name="Google Shape;170;p27"/>
          <p:cNvSpPr>
            <a:spLocks noGrp="1"/>
          </p:cNvSpPr>
          <p:nvPr>
            <p:ph type="pic" idx="3"/>
          </p:nvPr>
        </p:nvSpPr>
        <p:spPr>
          <a:xfrm>
            <a:off x="3675588" y="1724637"/>
            <a:ext cx="1792800" cy="1344600"/>
          </a:xfrm>
          <a:prstGeom prst="roundRect">
            <a:avLst>
              <a:gd name="adj" fmla="val 16667"/>
            </a:avLst>
          </a:prstGeom>
        </p:spPr>
      </p:sp>
      <p:sp>
        <p:nvSpPr>
          <p:cNvPr id="171" name="Google Shape;171;p27"/>
          <p:cNvSpPr>
            <a:spLocks noGrp="1"/>
          </p:cNvSpPr>
          <p:nvPr>
            <p:ph type="pic" idx="4"/>
          </p:nvPr>
        </p:nvSpPr>
        <p:spPr>
          <a:xfrm>
            <a:off x="6541000" y="1724637"/>
            <a:ext cx="1792800" cy="1344600"/>
          </a:xfrm>
          <a:prstGeom prst="roundRect">
            <a:avLst>
              <a:gd name="adj" fmla="val 16667"/>
            </a:avLst>
          </a:prstGeom>
        </p:spPr>
      </p:sp>
      <p:sp>
        <p:nvSpPr>
          <p:cNvPr id="172" name="Google Shape;172;p27"/>
          <p:cNvSpPr txBox="1">
            <a:spLocks noGrp="1"/>
          </p:cNvSpPr>
          <p:nvPr>
            <p:ph type="title" idx="5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Leader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6"/>
          </p:nvPr>
        </p:nvSpPr>
        <p:spPr>
          <a:xfrm>
            <a:off x="3360000" y="3798900"/>
            <a:ext cx="25854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 the materials from the teacher. Make sure your team to uses the material carefully.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all the material when you are done!</a:t>
            </a: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 idx="7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Manager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8"/>
          </p:nvPr>
        </p:nvSpPr>
        <p:spPr>
          <a:xfrm>
            <a:off x="6225400" y="3798900"/>
            <a:ext cx="27513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Responsible  for cleaning up the materials and work after the project is completed.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 idx="9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 up crew</a:t>
            </a: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325" t="-3993" r="-17332"/>
          <a:stretch/>
        </p:blipFill>
        <p:spPr>
          <a:xfrm>
            <a:off x="863025" y="1724766"/>
            <a:ext cx="1792800" cy="13446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43" t="-2891" r="-17149"/>
          <a:stretch/>
        </p:blipFill>
        <p:spPr>
          <a:xfrm>
            <a:off x="3675598" y="1773980"/>
            <a:ext cx="1661100" cy="1245900"/>
          </a:xfrm>
          <a:prstGeom prst="roundRect">
            <a:avLst>
              <a:gd name="adj" fmla="val 8435"/>
            </a:avLst>
          </a:prstGeom>
          <a:noFill/>
          <a:ln>
            <a:noFill/>
          </a:ln>
        </p:spPr>
      </p:pic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your role!</a:t>
            </a: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748" y="1817025"/>
            <a:ext cx="1159800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163750" y="2150850"/>
            <a:ext cx="8903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ever wondered how the ancient kingdoms of Aztecs and Mayans looked like?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Find Out!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3957950" y="1482375"/>
            <a:ext cx="43716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explore the ruins of the Aztec and Mayan Kingdoms: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arts and culture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Explore the sites of houses/buildings from the Aztec and Mayan kingdom.</a:t>
            </a:r>
            <a:endParaRPr sz="1700">
              <a:solidFill>
                <a:srgbClr val="FFFF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2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50" y="1644525"/>
            <a:ext cx="3849202" cy="231805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Dive Deep</a:t>
            </a:r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3427450" y="1389575"/>
            <a:ext cx="4197900" cy="31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2" b="1"/>
              <a:t>Now let’s Dive deep into the kingdoms of Aztecs and Mayans:</a:t>
            </a:r>
            <a:endParaRPr sz="3022" b="1"/>
          </a:p>
          <a:p>
            <a:pPr marL="457200" lvl="0" indent="-32471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186"/>
              <a:t>Open your student handout</a:t>
            </a:r>
            <a:endParaRPr sz="3186"/>
          </a:p>
          <a:p>
            <a:pPr marL="457200" lvl="0" indent="-32471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186"/>
              <a:t>Gather the following information about the houses/buildings from each civilization</a:t>
            </a:r>
            <a:endParaRPr sz="3186"/>
          </a:p>
          <a:p>
            <a:pPr marL="457200" lvl="0" indent="-32471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186"/>
              <a:t>Open the student handout and mention the features of early homes that are similar and  different from today’s homes.</a:t>
            </a:r>
            <a:endParaRPr sz="318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575" y="1276075"/>
            <a:ext cx="2655909" cy="368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Maker Challenge!</a:t>
            </a:r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3646575" y="1482375"/>
            <a:ext cx="46830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Craft an advertisement featuring Aztec and Mayan Kingdom houses with unique features and cultural significance.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00" y="1295475"/>
            <a:ext cx="2560200" cy="3507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On-screen Show (16:9)</PresentationFormat>
  <Paragraphs>111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Helvetica Neue Light</vt:lpstr>
      <vt:lpstr>Assistant</vt:lpstr>
      <vt:lpstr>Calibri</vt:lpstr>
      <vt:lpstr>Roboto</vt:lpstr>
      <vt:lpstr>Arial</vt:lpstr>
      <vt:lpstr>Helvetica Neue</vt:lpstr>
      <vt:lpstr>Simple Light</vt:lpstr>
      <vt:lpstr>edm8ker_july2022</vt:lpstr>
      <vt:lpstr>Social Studies Ancient Abodes </vt:lpstr>
      <vt:lpstr>Overview</vt:lpstr>
      <vt:lpstr>Ground Rules</vt:lpstr>
      <vt:lpstr>Let’s Collaborate</vt:lpstr>
      <vt:lpstr>Project Leader</vt:lpstr>
      <vt:lpstr>Have you ever wondered how the ancient kingdoms of Aztecs and Mayans looked like?</vt:lpstr>
      <vt:lpstr>Let’s Find Out!</vt:lpstr>
      <vt:lpstr>Let’s Dive Deep</vt:lpstr>
      <vt:lpstr>Maker Challenge!</vt:lpstr>
      <vt:lpstr>Let’s design an Advertisement!</vt:lpstr>
      <vt:lpstr>Write the top 3 features of the house.</vt:lpstr>
      <vt:lpstr>Frame a Tagline!</vt:lpstr>
      <vt:lpstr>Let’s Create a Visual Advertisement!</vt:lpstr>
      <vt:lpstr>Creation time</vt:lpstr>
      <vt:lpstr>Creating your food story</vt:lpstr>
      <vt:lpstr>Setting up Canva </vt:lpstr>
      <vt:lpstr>Setting up Canva </vt:lpstr>
      <vt:lpstr>Select the template</vt:lpstr>
      <vt:lpstr>Choose &amp; Customize</vt:lpstr>
      <vt:lpstr>Let’s create!</vt:lpstr>
      <vt:lpstr>Share it !</vt:lpstr>
      <vt:lpstr>Timer</vt:lpstr>
      <vt:lpstr>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Ancient Abodes </dc:title>
  <cp:lastModifiedBy>Himanshi Varshney</cp:lastModifiedBy>
  <cp:revision>1</cp:revision>
  <dcterms:modified xsi:type="dcterms:W3CDTF">2023-07-24T04:52:44Z</dcterms:modified>
</cp:coreProperties>
</file>