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5" r:id="rId2"/>
    <p:sldMasterId id="2147483668" r:id="rId3"/>
  </p:sldMasterIdLst>
  <p:notesMasterIdLst>
    <p:notesMasterId r:id="rId45"/>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 id="285" r:id="rId33"/>
    <p:sldId id="286" r:id="rId34"/>
    <p:sldId id="287" r:id="rId35"/>
    <p:sldId id="288" r:id="rId36"/>
    <p:sldId id="289" r:id="rId37"/>
    <p:sldId id="290" r:id="rId38"/>
    <p:sldId id="291" r:id="rId39"/>
    <p:sldId id="292" r:id="rId40"/>
    <p:sldId id="293" r:id="rId41"/>
    <p:sldId id="294" r:id="rId42"/>
    <p:sldId id="295" r:id="rId43"/>
    <p:sldId id="296" r:id="rId44"/>
  </p:sldIdLst>
  <p:sldSz cx="9144000" cy="5143500" type="screen16x9"/>
  <p:notesSz cx="6858000" cy="9144000"/>
  <p:embeddedFontLst>
    <p:embeddedFont>
      <p:font typeface="Assistant" panose="020B0604020202020204" charset="-79"/>
      <p:regular r:id="rId46"/>
      <p:bold r:id="rId47"/>
    </p:embeddedFont>
    <p:embeddedFont>
      <p:font typeface="Calibri" panose="020F0502020204030204" pitchFamily="34" charset="0"/>
      <p:regular r:id="rId48"/>
      <p:bold r:id="rId49"/>
      <p:italic r:id="rId50"/>
      <p:boldItalic r:id="rId51"/>
    </p:embeddedFont>
    <p:embeddedFont>
      <p:font typeface="Helvetica Neue" panose="020B0604020202020204" charset="0"/>
      <p:regular r:id="rId52"/>
      <p:bold r:id="rId53"/>
      <p:italic r:id="rId54"/>
      <p:boldItalic r:id="rId55"/>
    </p:embeddedFont>
    <p:embeddedFont>
      <p:font typeface="Helvetica Neue Light" panose="020B0604020202020204" charset="0"/>
      <p:regular r:id="rId56"/>
      <p:bold r:id="rId57"/>
      <p:italic r:id="rId58"/>
      <p:boldItalic r:id="rId5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60" roundtripDataSignature="AMtx7mi2H0x+J17k+sreRWDylL5GtHdXT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730" y="8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font" Target="fonts/font2.fntdata"/><Relationship Id="rId50" Type="http://schemas.openxmlformats.org/officeDocument/2006/relationships/font" Target="fonts/font5.fntdata"/><Relationship Id="rId55" Type="http://schemas.openxmlformats.org/officeDocument/2006/relationships/font" Target="fonts/font10.fntdata"/><Relationship Id="rId63"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notesMaster" Target="notesMasters/notesMaster1.xml"/><Relationship Id="rId53" Type="http://schemas.openxmlformats.org/officeDocument/2006/relationships/font" Target="fonts/font8.fntdata"/><Relationship Id="rId58" Type="http://schemas.openxmlformats.org/officeDocument/2006/relationships/font" Target="fonts/font13.fntdata"/><Relationship Id="rId5" Type="http://schemas.openxmlformats.org/officeDocument/2006/relationships/slide" Target="slides/slide2.xml"/><Relationship Id="rId61" Type="http://schemas.openxmlformats.org/officeDocument/2006/relationships/presProps" Target="presProp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font" Target="fonts/font3.fntdata"/><Relationship Id="rId56" Type="http://schemas.openxmlformats.org/officeDocument/2006/relationships/font" Target="fonts/font11.fntdata"/><Relationship Id="rId64" Type="http://schemas.openxmlformats.org/officeDocument/2006/relationships/tableStyles" Target="tableStyles.xml"/><Relationship Id="rId8" Type="http://schemas.openxmlformats.org/officeDocument/2006/relationships/slide" Target="slides/slide5.xml"/><Relationship Id="rId51" Type="http://schemas.openxmlformats.org/officeDocument/2006/relationships/font" Target="fonts/font6.fnt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font" Target="fonts/font1.fntdata"/><Relationship Id="rId59" Type="http://schemas.openxmlformats.org/officeDocument/2006/relationships/font" Target="fonts/font14.fntdata"/><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font" Target="fonts/font9.fntdata"/><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font" Target="fonts/font4.fntdata"/><Relationship Id="rId57" Type="http://schemas.openxmlformats.org/officeDocument/2006/relationships/font" Target="fonts/font12.fntdata"/><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font" Target="fonts/font7.fntdata"/><Relationship Id="rId60" Type="http://customschemas.google.com/relationships/presentationmetadata" Target="metadata"/><Relationship Id="rId4" Type="http://schemas.openxmlformats.org/officeDocument/2006/relationships/slide" Target="slides/slide1.xml"/><Relationship Id="rId9"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88" name="Google Shape;188;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g2182b485043_1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2" name="Google Shape;262;g2182b485043_1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g1e19281cc1c_0_17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4" name="Google Shape;274;g1e19281cc1c_0_17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9" name="Google Shape;279;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7" name="Google Shape;287;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94" name="Google Shape;294;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2" name="Google Shape;30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8"/>
        <p:cNvGrpSpPr/>
        <p:nvPr/>
      </p:nvGrpSpPr>
      <p:grpSpPr>
        <a:xfrm>
          <a:off x="0" y="0"/>
          <a:ext cx="0" cy="0"/>
          <a:chOff x="0" y="0"/>
          <a:chExt cx="0" cy="0"/>
        </a:xfrm>
      </p:grpSpPr>
      <p:sp>
        <p:nvSpPr>
          <p:cNvPr id="309" name="Google Shape;30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0" name="Google Shape;310;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6"/>
        <p:cNvGrpSpPr/>
        <p:nvPr/>
      </p:nvGrpSpPr>
      <p:grpSpPr>
        <a:xfrm>
          <a:off x="0" y="0"/>
          <a:ext cx="0" cy="0"/>
          <a:chOff x="0" y="0"/>
          <a:chExt cx="0" cy="0"/>
        </a:xfrm>
      </p:grpSpPr>
      <p:sp>
        <p:nvSpPr>
          <p:cNvPr id="317" name="Google Shape;317;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18" name="Google Shape;318;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0" name="Google Shape;330;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38" name="Google Shape;33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6" name="Google Shape;19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solidFill>
                  <a:srgbClr val="171717"/>
                </a:solidFill>
                <a:latin typeface="Helvetica Neue"/>
                <a:ea typeface="Helvetica Neue"/>
                <a:cs typeface="Helvetica Neue"/>
                <a:sym typeface="Helvetica Neue"/>
              </a:rPr>
              <a:t>Begin by sharing the overview. Apprise students of the tasks they’d accomplish in the class.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5" name="Google Shape;345;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53" name="Google Shape;353;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67" name="Google Shape;367;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76" name="Google Shape;376;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85" name="Google Shape;385;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94" name="Google Shape;394;p2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p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03" name="Google Shape;403;p2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p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15" name="Google Shape;415;p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7" name="Google Shape;427;p2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2"/>
        <p:cNvGrpSpPr/>
        <p:nvPr/>
      </p:nvGrpSpPr>
      <p:grpSpPr>
        <a:xfrm>
          <a:off x="0" y="0"/>
          <a:ext cx="0" cy="0"/>
          <a:chOff x="0" y="0"/>
          <a:chExt cx="0" cy="0"/>
        </a:xfrm>
      </p:grpSpPr>
      <p:sp>
        <p:nvSpPr>
          <p:cNvPr id="433" name="Google Shape;433;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4" name="Google Shape;434;p2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e19281cc1c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2" name="Google Shape;202;g1e19281cc1c_0_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US"/>
              <a:t>Discuss the ground rules with learners and stress on the importance of them being followed throughout the class.</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54" name="Google Shape;454;p2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67" name="Google Shape;467;p2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8"/>
        <p:cNvGrpSpPr/>
        <p:nvPr/>
      </p:nvGrpSpPr>
      <p:grpSpPr>
        <a:xfrm>
          <a:off x="0" y="0"/>
          <a:ext cx="0" cy="0"/>
          <a:chOff x="0" y="0"/>
          <a:chExt cx="0" cy="0"/>
        </a:xfrm>
      </p:grpSpPr>
      <p:sp>
        <p:nvSpPr>
          <p:cNvPr id="479" name="Google Shape;479;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80" name="Google Shape;480;p2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3"/>
        <p:cNvGrpSpPr/>
        <p:nvPr/>
      </p:nvGrpSpPr>
      <p:grpSpPr>
        <a:xfrm>
          <a:off x="0" y="0"/>
          <a:ext cx="0" cy="0"/>
          <a:chOff x="0" y="0"/>
          <a:chExt cx="0" cy="0"/>
        </a:xfrm>
      </p:grpSpPr>
      <p:sp>
        <p:nvSpPr>
          <p:cNvPr id="494" name="Google Shape;49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95" name="Google Shape;495;p2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5"/>
        <p:cNvGrpSpPr/>
        <p:nvPr/>
      </p:nvGrpSpPr>
      <p:grpSpPr>
        <a:xfrm>
          <a:off x="0" y="0"/>
          <a:ext cx="0" cy="0"/>
          <a:chOff x="0" y="0"/>
          <a:chExt cx="0" cy="0"/>
        </a:xfrm>
      </p:grpSpPr>
      <p:sp>
        <p:nvSpPr>
          <p:cNvPr id="506" name="Google Shape;506;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07" name="Google Shape;507;p3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8"/>
        <p:cNvGrpSpPr/>
        <p:nvPr/>
      </p:nvGrpSpPr>
      <p:grpSpPr>
        <a:xfrm>
          <a:off x="0" y="0"/>
          <a:ext cx="0" cy="0"/>
          <a:chOff x="0" y="0"/>
          <a:chExt cx="0" cy="0"/>
        </a:xfrm>
      </p:grpSpPr>
      <p:sp>
        <p:nvSpPr>
          <p:cNvPr id="519" name="Google Shape;519;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0" name="Google Shape;520;p3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37" name="Google Shape;537;p3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3"/>
        <p:cNvGrpSpPr/>
        <p:nvPr/>
      </p:nvGrpSpPr>
      <p:grpSpPr>
        <a:xfrm>
          <a:off x="0" y="0"/>
          <a:ext cx="0" cy="0"/>
          <a:chOff x="0" y="0"/>
          <a:chExt cx="0" cy="0"/>
        </a:xfrm>
      </p:grpSpPr>
      <p:sp>
        <p:nvSpPr>
          <p:cNvPr id="544" name="Google Shape;544;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45" name="Google Shape;545;p3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1"/>
        <p:cNvGrpSpPr/>
        <p:nvPr/>
      </p:nvGrpSpPr>
      <p:grpSpPr>
        <a:xfrm>
          <a:off x="0" y="0"/>
          <a:ext cx="0" cy="0"/>
          <a:chOff x="0" y="0"/>
          <a:chExt cx="0" cy="0"/>
        </a:xfrm>
      </p:grpSpPr>
      <p:sp>
        <p:nvSpPr>
          <p:cNvPr id="552" name="Google Shape;552;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53" name="Google Shape;553;p3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9"/>
        <p:cNvGrpSpPr/>
        <p:nvPr/>
      </p:nvGrpSpPr>
      <p:grpSpPr>
        <a:xfrm>
          <a:off x="0" y="0"/>
          <a:ext cx="0" cy="0"/>
          <a:chOff x="0" y="0"/>
          <a:chExt cx="0" cy="0"/>
        </a:xfrm>
      </p:grpSpPr>
      <p:sp>
        <p:nvSpPr>
          <p:cNvPr id="560" name="Google Shape;560;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1" name="Google Shape;561;p3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3"/>
        <p:cNvGrpSpPr/>
        <p:nvPr/>
      </p:nvGrpSpPr>
      <p:grpSpPr>
        <a:xfrm>
          <a:off x="0" y="0"/>
          <a:ext cx="0" cy="0"/>
          <a:chOff x="0" y="0"/>
          <a:chExt cx="0" cy="0"/>
        </a:xfrm>
      </p:grpSpPr>
      <p:sp>
        <p:nvSpPr>
          <p:cNvPr id="214" name="Google Shape;214;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5" name="Google Shape;215;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Google Shape;568;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69" name="Google Shape;569;p3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6"/>
        <p:cNvGrpSpPr/>
        <p:nvPr/>
      </p:nvGrpSpPr>
      <p:grpSpPr>
        <a:xfrm>
          <a:off x="0" y="0"/>
          <a:ext cx="0" cy="0"/>
          <a:chOff x="0" y="0"/>
          <a:chExt cx="0" cy="0"/>
        </a:xfrm>
      </p:grpSpPr>
      <p:sp>
        <p:nvSpPr>
          <p:cNvPr id="577" name="Google Shape;577;p37:notes"/>
          <p:cNvSpPr>
            <a:spLocks noGrp="1" noRot="1" noChangeAspect="1"/>
          </p:cNvSpPr>
          <p:nvPr>
            <p:ph type="sldImg" idx="2"/>
          </p:nvPr>
        </p:nvSpPr>
        <p:spPr>
          <a:xfrm>
            <a:off x="914400" y="571500"/>
            <a:ext cx="2743200" cy="15430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8" name="Google Shape;578;p37:notes"/>
          <p:cNvSpPr txBox="1">
            <a:spLocks noGrp="1"/>
          </p:cNvSpPr>
          <p:nvPr>
            <p:ph type="body" idx="1"/>
          </p:nvPr>
        </p:nvSpPr>
        <p:spPr>
          <a:xfrm>
            <a:off x="457200" y="2200275"/>
            <a:ext cx="3657600" cy="1800300"/>
          </a:xfrm>
          <a:prstGeom prst="rect">
            <a:avLst/>
          </a:prstGeom>
          <a:noFill/>
          <a:ln>
            <a:noFill/>
          </a:ln>
        </p:spPr>
        <p:txBody>
          <a:bodyPr spcFirstLastPara="1" wrap="square" lIns="55875" tIns="27925" rIns="55875" bIns="27925" anchor="t" anchorCtr="0">
            <a:noAutofit/>
          </a:bodyPr>
          <a:lstStyle/>
          <a:p>
            <a:pPr marL="0" lvl="0" indent="0" algn="l" rtl="0">
              <a:lnSpc>
                <a:spcPct val="100000"/>
              </a:lnSpc>
              <a:spcBef>
                <a:spcPts val="0"/>
              </a:spcBef>
              <a:spcAft>
                <a:spcPts val="0"/>
              </a:spcAft>
              <a:buSzPts val="1100"/>
              <a:buNone/>
            </a:pPr>
            <a:endParaRPr sz="900"/>
          </a:p>
        </p:txBody>
      </p:sp>
      <p:sp>
        <p:nvSpPr>
          <p:cNvPr id="579" name="Google Shape;579;p37:notes"/>
          <p:cNvSpPr txBox="1">
            <a:spLocks noGrp="1"/>
          </p:cNvSpPr>
          <p:nvPr>
            <p:ph type="sldNum" idx="12"/>
          </p:nvPr>
        </p:nvSpPr>
        <p:spPr>
          <a:xfrm>
            <a:off x="2589742" y="4342607"/>
            <a:ext cx="1981200" cy="229500"/>
          </a:xfrm>
          <a:prstGeom prst="rect">
            <a:avLst/>
          </a:prstGeom>
          <a:noFill/>
          <a:ln>
            <a:noFill/>
          </a:ln>
        </p:spPr>
        <p:txBody>
          <a:bodyPr spcFirstLastPara="1" wrap="square" lIns="55875" tIns="27925" rIns="55875" bIns="27925" anchor="b" anchorCtr="0">
            <a:noAutofit/>
          </a:bodyPr>
          <a:lstStyle/>
          <a:p>
            <a:pPr marL="0" marR="0" lvl="0" indent="0" algn="r" rtl="0">
              <a:lnSpc>
                <a:spcPct val="100000"/>
              </a:lnSpc>
              <a:spcBef>
                <a:spcPts val="0"/>
              </a:spcBef>
              <a:spcAft>
                <a:spcPts val="0"/>
              </a:spcAft>
              <a:buClr>
                <a:srgbClr val="000000"/>
              </a:buClr>
              <a:buSzPts val="900"/>
              <a:buFont typeface="Arial"/>
              <a:buNone/>
            </a:pPr>
            <a:fld id="{00000000-1234-1234-1234-123412341234}" type="slidenum">
              <a:rPr lang="en-US" sz="900" b="0" i="0" u="none" strike="noStrike" cap="none">
                <a:solidFill>
                  <a:srgbClr val="000000"/>
                </a:solidFill>
                <a:latin typeface="Arial"/>
                <a:ea typeface="Arial"/>
                <a:cs typeface="Arial"/>
                <a:sym typeface="Arial"/>
              </a:rPr>
              <a:t>41</a:t>
            </a:fld>
            <a:endParaRPr sz="900" b="0" i="0" u="none" strike="noStrike" cap="none">
              <a:solidFill>
                <a:srgbClr val="000000"/>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1e19281cc1c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3" name="Google Shape;223;g1e19281cc1c_0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1" name="Google Shape;231;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9" name="Google Shape;23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6" name="Google Shape;246;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7.png"/><Relationship Id="rId1" Type="http://schemas.openxmlformats.org/officeDocument/2006/relationships/slideMaster" Target="../slideMasters/slideMaster3.xml"/><Relationship Id="rId4" Type="http://schemas.openxmlformats.org/officeDocument/2006/relationships/image" Target="../media/image18.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9.png"/><Relationship Id="rId1" Type="http://schemas.openxmlformats.org/officeDocument/2006/relationships/slideMaster" Target="../slideMasters/slideMaster3.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pic>
        <p:nvPicPr>
          <p:cNvPr id="10" name="Google Shape;10;p39"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pic>
        <p:nvPicPr>
          <p:cNvPr id="11" name="Google Shape;11;p39"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sp>
        <p:nvSpPr>
          <p:cNvPr id="12" name="Google Shape;12;p39"/>
          <p:cNvSpPr/>
          <p:nvPr/>
        </p:nvSpPr>
        <p:spPr>
          <a:xfrm>
            <a:off x="7393517" y="4700600"/>
            <a:ext cx="1399200" cy="999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Clr>
                <a:srgbClr val="000000"/>
              </a:buClr>
              <a:buSzPts val="700"/>
              <a:buFont typeface="Arial"/>
              <a:buNone/>
            </a:pPr>
            <a:r>
              <a:rPr lang="en-US" sz="700" b="0" i="1"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13" name="Google Shape;13;p39"/>
          <p:cNvSpPr txBox="1">
            <a:spLocks noGrp="1"/>
          </p:cNvSpPr>
          <p:nvPr>
            <p:ph type="ctrTitle"/>
          </p:nvPr>
        </p:nvSpPr>
        <p:spPr>
          <a:xfrm>
            <a:off x="4914900" y="671525"/>
            <a:ext cx="3095700" cy="13782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sp>
        <p:nvSpPr>
          <p:cNvPr id="14" name="Google Shape;14;p39"/>
          <p:cNvSpPr txBox="1">
            <a:spLocks noGrp="1"/>
          </p:cNvSpPr>
          <p:nvPr>
            <p:ph type="subTitle" idx="1"/>
          </p:nvPr>
        </p:nvSpPr>
        <p:spPr>
          <a:xfrm>
            <a:off x="4914900" y="2133600"/>
            <a:ext cx="3095700" cy="3936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algn="l">
              <a:lnSpc>
                <a:spcPct val="100000"/>
              </a:lnSpc>
              <a:spcBef>
                <a:spcPts val="0"/>
              </a:spcBef>
              <a:spcAft>
                <a:spcPts val="0"/>
              </a:spcAft>
              <a:buSzPts val="2800"/>
              <a:buFont typeface="Assistant"/>
              <a:buNone/>
              <a:defRPr sz="2800">
                <a:latin typeface="Assistant"/>
                <a:ea typeface="Assistant"/>
                <a:cs typeface="Assistant"/>
                <a:sym typeface="Assistant"/>
              </a:defRPr>
            </a:lvl2pPr>
            <a:lvl3pPr lvl="2" algn="l">
              <a:lnSpc>
                <a:spcPct val="100000"/>
              </a:lnSpc>
              <a:spcBef>
                <a:spcPts val="0"/>
              </a:spcBef>
              <a:spcAft>
                <a:spcPts val="0"/>
              </a:spcAft>
              <a:buSzPts val="2800"/>
              <a:buFont typeface="Assistant"/>
              <a:buNone/>
              <a:defRPr sz="2800">
                <a:latin typeface="Assistant"/>
                <a:ea typeface="Assistant"/>
                <a:cs typeface="Assistant"/>
                <a:sym typeface="Assistant"/>
              </a:defRPr>
            </a:lvl3pPr>
            <a:lvl4pPr lvl="3" algn="l">
              <a:lnSpc>
                <a:spcPct val="100000"/>
              </a:lnSpc>
              <a:spcBef>
                <a:spcPts val="0"/>
              </a:spcBef>
              <a:spcAft>
                <a:spcPts val="0"/>
              </a:spcAft>
              <a:buSzPts val="2800"/>
              <a:buFont typeface="Assistant"/>
              <a:buNone/>
              <a:defRPr sz="2800">
                <a:latin typeface="Assistant"/>
                <a:ea typeface="Assistant"/>
                <a:cs typeface="Assistant"/>
                <a:sym typeface="Assistant"/>
              </a:defRPr>
            </a:lvl4pPr>
            <a:lvl5pPr lvl="4" algn="l">
              <a:lnSpc>
                <a:spcPct val="100000"/>
              </a:lnSpc>
              <a:spcBef>
                <a:spcPts val="0"/>
              </a:spcBef>
              <a:spcAft>
                <a:spcPts val="0"/>
              </a:spcAft>
              <a:buSzPts val="2800"/>
              <a:buFont typeface="Assistant"/>
              <a:buNone/>
              <a:defRPr sz="2800">
                <a:latin typeface="Assistant"/>
                <a:ea typeface="Assistant"/>
                <a:cs typeface="Assistant"/>
                <a:sym typeface="Assistant"/>
              </a:defRPr>
            </a:lvl5pPr>
            <a:lvl6pPr lvl="5" algn="l">
              <a:lnSpc>
                <a:spcPct val="100000"/>
              </a:lnSpc>
              <a:spcBef>
                <a:spcPts val="0"/>
              </a:spcBef>
              <a:spcAft>
                <a:spcPts val="0"/>
              </a:spcAft>
              <a:buSzPts val="2800"/>
              <a:buFont typeface="Assistant"/>
              <a:buNone/>
              <a:defRPr sz="2800">
                <a:latin typeface="Assistant"/>
                <a:ea typeface="Assistant"/>
                <a:cs typeface="Assistant"/>
                <a:sym typeface="Assistant"/>
              </a:defRPr>
            </a:lvl6pPr>
            <a:lvl7pPr lvl="6" algn="l">
              <a:lnSpc>
                <a:spcPct val="100000"/>
              </a:lnSpc>
              <a:spcBef>
                <a:spcPts val="0"/>
              </a:spcBef>
              <a:spcAft>
                <a:spcPts val="0"/>
              </a:spcAft>
              <a:buSzPts val="2800"/>
              <a:buFont typeface="Assistant"/>
              <a:buNone/>
              <a:defRPr sz="2800">
                <a:latin typeface="Assistant"/>
                <a:ea typeface="Assistant"/>
                <a:cs typeface="Assistant"/>
                <a:sym typeface="Assistant"/>
              </a:defRPr>
            </a:lvl7pPr>
            <a:lvl8pPr lvl="7" algn="l">
              <a:lnSpc>
                <a:spcPct val="100000"/>
              </a:lnSpc>
              <a:spcBef>
                <a:spcPts val="0"/>
              </a:spcBef>
              <a:spcAft>
                <a:spcPts val="0"/>
              </a:spcAft>
              <a:buSzPts val="2800"/>
              <a:buFont typeface="Assistant"/>
              <a:buNone/>
              <a:defRPr sz="2800">
                <a:latin typeface="Assistant"/>
                <a:ea typeface="Assistant"/>
                <a:cs typeface="Assistant"/>
                <a:sym typeface="Assistant"/>
              </a:defRPr>
            </a:lvl8pPr>
            <a:lvl9pPr lvl="8" algn="l">
              <a:lnSpc>
                <a:spcPct val="100000"/>
              </a:lnSpc>
              <a:spcBef>
                <a:spcPts val="0"/>
              </a:spcBef>
              <a:spcAft>
                <a:spcPts val="0"/>
              </a:spcAft>
              <a:buSzPts val="2800"/>
              <a:buFont typeface="Assistant"/>
              <a:buNone/>
              <a:defRPr sz="2800">
                <a:latin typeface="Assistant"/>
                <a:ea typeface="Assistant"/>
                <a:cs typeface="Assistant"/>
                <a:sym typeface="Assistant"/>
              </a:defRPr>
            </a:lvl9pPr>
          </a:lstStyle>
          <a:p>
            <a:endParaRPr/>
          </a:p>
        </p:txBody>
      </p:sp>
      <p:sp>
        <p:nvSpPr>
          <p:cNvPr id="15" name="Google Shape;15;p3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
        <p:nvSpPr>
          <p:cNvPr id="16" name="Google Shape;16;p39"/>
          <p:cNvSpPr>
            <a:spLocks noGrp="1"/>
          </p:cNvSpPr>
          <p:nvPr>
            <p:ph type="pic" idx="2"/>
          </p:nvPr>
        </p:nvSpPr>
        <p:spPr>
          <a:xfrm>
            <a:off x="666750" y="671525"/>
            <a:ext cx="3490800" cy="3490800"/>
          </a:xfrm>
          <a:prstGeom prst="ellipse">
            <a:avLst/>
          </a:prstGeom>
          <a:noFill/>
          <a:ln>
            <a:noFill/>
          </a:ln>
        </p:spPr>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73"/>
        <p:cNvGrpSpPr/>
        <p:nvPr/>
      </p:nvGrpSpPr>
      <p:grpSpPr>
        <a:xfrm>
          <a:off x="0" y="0"/>
          <a:ext cx="0" cy="0"/>
          <a:chOff x="0" y="0"/>
          <a:chExt cx="0" cy="0"/>
        </a:xfrm>
      </p:grpSpPr>
      <p:sp>
        <p:nvSpPr>
          <p:cNvPr id="74" name="Google Shape;74;p4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5" name="Google Shape;75;p45"/>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76" name="Google Shape;76;p4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7"/>
        <p:cNvGrpSpPr/>
        <p:nvPr/>
      </p:nvGrpSpPr>
      <p:grpSpPr>
        <a:xfrm>
          <a:off x="0" y="0"/>
          <a:ext cx="0" cy="0"/>
          <a:chOff x="0" y="0"/>
          <a:chExt cx="0" cy="0"/>
        </a:xfrm>
      </p:grpSpPr>
      <p:sp>
        <p:nvSpPr>
          <p:cNvPr id="78" name="Google Shape;78;p4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79" name="Google Shape;79;p46"/>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0" name="Google Shape;80;p46"/>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1" name="Google Shape;81;p4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82"/>
        <p:cNvGrpSpPr/>
        <p:nvPr/>
      </p:nvGrpSpPr>
      <p:grpSpPr>
        <a:xfrm>
          <a:off x="0" y="0"/>
          <a:ext cx="0" cy="0"/>
          <a:chOff x="0" y="0"/>
          <a:chExt cx="0" cy="0"/>
        </a:xfrm>
      </p:grpSpPr>
      <p:sp>
        <p:nvSpPr>
          <p:cNvPr id="83" name="Google Shape;83;p4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84" name="Google Shape;84;p4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85"/>
        <p:cNvGrpSpPr/>
        <p:nvPr/>
      </p:nvGrpSpPr>
      <p:grpSpPr>
        <a:xfrm>
          <a:off x="0" y="0"/>
          <a:ext cx="0" cy="0"/>
          <a:chOff x="0" y="0"/>
          <a:chExt cx="0" cy="0"/>
        </a:xfrm>
      </p:grpSpPr>
      <p:sp>
        <p:nvSpPr>
          <p:cNvPr id="86" name="Google Shape;86;p48"/>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87" name="Google Shape;87;p48"/>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88" name="Google Shape;88;p4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89"/>
        <p:cNvGrpSpPr/>
        <p:nvPr/>
      </p:nvGrpSpPr>
      <p:grpSpPr>
        <a:xfrm>
          <a:off x="0" y="0"/>
          <a:ext cx="0" cy="0"/>
          <a:chOff x="0" y="0"/>
          <a:chExt cx="0" cy="0"/>
        </a:xfrm>
      </p:grpSpPr>
      <p:sp>
        <p:nvSpPr>
          <p:cNvPr id="90" name="Google Shape;90;p49"/>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91" name="Google Shape;91;p4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
        <p:cNvGrpSpPr/>
        <p:nvPr/>
      </p:nvGrpSpPr>
      <p:grpSpPr>
        <a:xfrm>
          <a:off x="0" y="0"/>
          <a:ext cx="0" cy="0"/>
          <a:chOff x="0" y="0"/>
          <a:chExt cx="0" cy="0"/>
        </a:xfrm>
      </p:grpSpPr>
      <p:sp>
        <p:nvSpPr>
          <p:cNvPr id="93" name="Google Shape;93;p50"/>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94" name="Google Shape;94;p50"/>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95" name="Google Shape;95;p50"/>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96" name="Google Shape;96;p50"/>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97" name="Google Shape;97;p5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98"/>
        <p:cNvGrpSpPr/>
        <p:nvPr/>
      </p:nvGrpSpPr>
      <p:grpSpPr>
        <a:xfrm>
          <a:off x="0" y="0"/>
          <a:ext cx="0" cy="0"/>
          <a:chOff x="0" y="0"/>
          <a:chExt cx="0" cy="0"/>
        </a:xfrm>
      </p:grpSpPr>
      <p:sp>
        <p:nvSpPr>
          <p:cNvPr id="99" name="Google Shape;99;p51"/>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100" name="Google Shape;100;p5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101"/>
        <p:cNvGrpSpPr/>
        <p:nvPr/>
      </p:nvGrpSpPr>
      <p:grpSpPr>
        <a:xfrm>
          <a:off x="0" y="0"/>
          <a:ext cx="0" cy="0"/>
          <a:chOff x="0" y="0"/>
          <a:chExt cx="0" cy="0"/>
        </a:xfrm>
      </p:grpSpPr>
      <p:sp>
        <p:nvSpPr>
          <p:cNvPr id="102" name="Google Shape;102;p52"/>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103" name="Google Shape;103;p52"/>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104" name="Google Shape;104;p5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5"/>
        <p:cNvGrpSpPr/>
        <p:nvPr/>
      </p:nvGrpSpPr>
      <p:grpSpPr>
        <a:xfrm>
          <a:off x="0" y="0"/>
          <a:ext cx="0" cy="0"/>
          <a:chOff x="0" y="0"/>
          <a:chExt cx="0" cy="0"/>
        </a:xfrm>
      </p:grpSpPr>
      <p:sp>
        <p:nvSpPr>
          <p:cNvPr id="106" name="Google Shape;106;p5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1"/>
        <p:cNvGrpSpPr/>
        <p:nvPr/>
      </p:nvGrpSpPr>
      <p:grpSpPr>
        <a:xfrm>
          <a:off x="0" y="0"/>
          <a:ext cx="0" cy="0"/>
          <a:chOff x="0" y="0"/>
          <a:chExt cx="0" cy="0"/>
        </a:xfrm>
      </p:grpSpPr>
      <p:pic>
        <p:nvPicPr>
          <p:cNvPr id="112" name="Google Shape;112;g1e19281cc1c_0_187"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2" cy="5143501"/>
          </a:xfrm>
          <a:prstGeom prst="rect">
            <a:avLst/>
          </a:prstGeom>
          <a:noFill/>
          <a:ln>
            <a:noFill/>
          </a:ln>
        </p:spPr>
      </p:pic>
      <p:pic>
        <p:nvPicPr>
          <p:cNvPr id="113" name="Google Shape;113;g1e19281cc1c_0_187"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sp>
        <p:nvSpPr>
          <p:cNvPr id="114" name="Google Shape;114;g1e19281cc1c_0_187"/>
          <p:cNvSpPr/>
          <p:nvPr/>
        </p:nvSpPr>
        <p:spPr>
          <a:xfrm>
            <a:off x="7393517" y="4700600"/>
            <a:ext cx="1399200" cy="999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US" sz="700" b="0" i="1"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115" name="Google Shape;115;g1e19281cc1c_0_187"/>
          <p:cNvSpPr txBox="1">
            <a:spLocks noGrp="1"/>
          </p:cNvSpPr>
          <p:nvPr>
            <p:ph type="ctrTitle"/>
          </p:nvPr>
        </p:nvSpPr>
        <p:spPr>
          <a:xfrm>
            <a:off x="4914900" y="671525"/>
            <a:ext cx="3095700" cy="13782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sp>
        <p:nvSpPr>
          <p:cNvPr id="116" name="Google Shape;116;g1e19281cc1c_0_187"/>
          <p:cNvSpPr txBox="1">
            <a:spLocks noGrp="1"/>
          </p:cNvSpPr>
          <p:nvPr>
            <p:ph type="subTitle" idx="1"/>
          </p:nvPr>
        </p:nvSpPr>
        <p:spPr>
          <a:xfrm>
            <a:off x="4914900" y="2133600"/>
            <a:ext cx="3095700" cy="393600"/>
          </a:xfrm>
          <a:prstGeom prst="rect">
            <a:avLst/>
          </a:prstGeom>
        </p:spPr>
        <p:txBody>
          <a:bodyPr spcFirstLastPara="1" wrap="square" lIns="91425" tIns="91425" rIns="91425" bIns="91425" anchor="ctr" anchorCtr="0">
            <a:normAutofit/>
          </a:bodyPr>
          <a:lstStyle>
            <a:lvl1pPr lvl="0" rtl="0">
              <a:lnSpc>
                <a:spcPct val="100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rtl="0">
              <a:lnSpc>
                <a:spcPct val="100000"/>
              </a:lnSpc>
              <a:spcBef>
                <a:spcPts val="0"/>
              </a:spcBef>
              <a:spcAft>
                <a:spcPts val="0"/>
              </a:spcAft>
              <a:buSzPts val="2800"/>
              <a:buFont typeface="Assistant"/>
              <a:buNone/>
              <a:defRPr sz="2800">
                <a:latin typeface="Assistant"/>
                <a:ea typeface="Assistant"/>
                <a:cs typeface="Assistant"/>
                <a:sym typeface="Assistant"/>
              </a:defRPr>
            </a:lvl2pPr>
            <a:lvl3pPr lvl="2" rtl="0">
              <a:lnSpc>
                <a:spcPct val="100000"/>
              </a:lnSpc>
              <a:spcBef>
                <a:spcPts val="0"/>
              </a:spcBef>
              <a:spcAft>
                <a:spcPts val="0"/>
              </a:spcAft>
              <a:buSzPts val="2800"/>
              <a:buFont typeface="Assistant"/>
              <a:buNone/>
              <a:defRPr sz="2800">
                <a:latin typeface="Assistant"/>
                <a:ea typeface="Assistant"/>
                <a:cs typeface="Assistant"/>
                <a:sym typeface="Assistant"/>
              </a:defRPr>
            </a:lvl3pPr>
            <a:lvl4pPr lvl="3" rtl="0">
              <a:lnSpc>
                <a:spcPct val="100000"/>
              </a:lnSpc>
              <a:spcBef>
                <a:spcPts val="0"/>
              </a:spcBef>
              <a:spcAft>
                <a:spcPts val="0"/>
              </a:spcAft>
              <a:buSzPts val="2800"/>
              <a:buFont typeface="Assistant"/>
              <a:buNone/>
              <a:defRPr sz="2800">
                <a:latin typeface="Assistant"/>
                <a:ea typeface="Assistant"/>
                <a:cs typeface="Assistant"/>
                <a:sym typeface="Assistant"/>
              </a:defRPr>
            </a:lvl4pPr>
            <a:lvl5pPr lvl="4" rtl="0">
              <a:lnSpc>
                <a:spcPct val="100000"/>
              </a:lnSpc>
              <a:spcBef>
                <a:spcPts val="0"/>
              </a:spcBef>
              <a:spcAft>
                <a:spcPts val="0"/>
              </a:spcAft>
              <a:buSzPts val="2800"/>
              <a:buFont typeface="Assistant"/>
              <a:buNone/>
              <a:defRPr sz="2800">
                <a:latin typeface="Assistant"/>
                <a:ea typeface="Assistant"/>
                <a:cs typeface="Assistant"/>
                <a:sym typeface="Assistant"/>
              </a:defRPr>
            </a:lvl5pPr>
            <a:lvl6pPr lvl="5" rtl="0">
              <a:lnSpc>
                <a:spcPct val="100000"/>
              </a:lnSpc>
              <a:spcBef>
                <a:spcPts val="0"/>
              </a:spcBef>
              <a:spcAft>
                <a:spcPts val="0"/>
              </a:spcAft>
              <a:buSzPts val="2800"/>
              <a:buFont typeface="Assistant"/>
              <a:buNone/>
              <a:defRPr sz="2800">
                <a:latin typeface="Assistant"/>
                <a:ea typeface="Assistant"/>
                <a:cs typeface="Assistant"/>
                <a:sym typeface="Assistant"/>
              </a:defRPr>
            </a:lvl6pPr>
            <a:lvl7pPr lvl="6" rtl="0">
              <a:lnSpc>
                <a:spcPct val="100000"/>
              </a:lnSpc>
              <a:spcBef>
                <a:spcPts val="0"/>
              </a:spcBef>
              <a:spcAft>
                <a:spcPts val="0"/>
              </a:spcAft>
              <a:buSzPts val="2800"/>
              <a:buFont typeface="Assistant"/>
              <a:buNone/>
              <a:defRPr sz="2800">
                <a:latin typeface="Assistant"/>
                <a:ea typeface="Assistant"/>
                <a:cs typeface="Assistant"/>
                <a:sym typeface="Assistant"/>
              </a:defRPr>
            </a:lvl7pPr>
            <a:lvl8pPr lvl="7" rtl="0">
              <a:lnSpc>
                <a:spcPct val="100000"/>
              </a:lnSpc>
              <a:spcBef>
                <a:spcPts val="0"/>
              </a:spcBef>
              <a:spcAft>
                <a:spcPts val="0"/>
              </a:spcAft>
              <a:buSzPts val="2800"/>
              <a:buFont typeface="Assistant"/>
              <a:buNone/>
              <a:defRPr sz="2800">
                <a:latin typeface="Assistant"/>
                <a:ea typeface="Assistant"/>
                <a:cs typeface="Assistant"/>
                <a:sym typeface="Assistant"/>
              </a:defRPr>
            </a:lvl8pPr>
            <a:lvl9pPr lvl="8" rtl="0">
              <a:lnSpc>
                <a:spcPct val="100000"/>
              </a:lnSpc>
              <a:spcBef>
                <a:spcPts val="0"/>
              </a:spcBef>
              <a:spcAft>
                <a:spcPts val="0"/>
              </a:spcAft>
              <a:buSzPts val="2800"/>
              <a:buFont typeface="Assistant"/>
              <a:buNone/>
              <a:defRPr sz="2800">
                <a:latin typeface="Assistant"/>
                <a:ea typeface="Assistant"/>
                <a:cs typeface="Assistant"/>
                <a:sym typeface="Assistant"/>
              </a:defRPr>
            </a:lvl9pPr>
          </a:lstStyle>
          <a:p>
            <a:endParaRPr/>
          </a:p>
        </p:txBody>
      </p:sp>
      <p:sp>
        <p:nvSpPr>
          <p:cNvPr id="117" name="Google Shape;117;g1e19281cc1c_0_18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
        <p:nvSpPr>
          <p:cNvPr id="118" name="Google Shape;118;g1e19281cc1c_0_187"/>
          <p:cNvSpPr>
            <a:spLocks noGrp="1"/>
          </p:cNvSpPr>
          <p:nvPr>
            <p:ph type="pic" idx="2"/>
          </p:nvPr>
        </p:nvSpPr>
        <p:spPr>
          <a:xfrm>
            <a:off x="666750" y="671525"/>
            <a:ext cx="3490800" cy="3490800"/>
          </a:xfrm>
          <a:prstGeom prst="ellipse">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2">
  <p:cSld name="CUSTOM_3_1">
    <p:spTree>
      <p:nvGrpSpPr>
        <p:cNvPr id="1" name="Shape 17"/>
        <p:cNvGrpSpPr/>
        <p:nvPr/>
      </p:nvGrpSpPr>
      <p:grpSpPr>
        <a:xfrm>
          <a:off x="0" y="0"/>
          <a:ext cx="0" cy="0"/>
          <a:chOff x="0" y="0"/>
          <a:chExt cx="0" cy="0"/>
        </a:xfrm>
      </p:grpSpPr>
      <p:sp>
        <p:nvSpPr>
          <p:cNvPr id="18" name="Google Shape;18;p40"/>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1pPr>
            <a:lvl2pPr lvl="1" algn="l">
              <a:lnSpc>
                <a:spcPct val="100000"/>
              </a:lnSpc>
              <a:spcBef>
                <a:spcPts val="0"/>
              </a:spcBef>
              <a:spcAft>
                <a:spcPts val="0"/>
              </a:spcAft>
              <a:buSzPts val="3000"/>
              <a:buNone/>
              <a:defRPr sz="3000"/>
            </a:lvl2pPr>
            <a:lvl3pPr lvl="2" algn="l">
              <a:lnSpc>
                <a:spcPct val="100000"/>
              </a:lnSpc>
              <a:spcBef>
                <a:spcPts val="0"/>
              </a:spcBef>
              <a:spcAft>
                <a:spcPts val="0"/>
              </a:spcAft>
              <a:buSzPts val="3000"/>
              <a:buNone/>
              <a:defRPr sz="3000"/>
            </a:lvl3pPr>
            <a:lvl4pPr lvl="3" algn="l">
              <a:lnSpc>
                <a:spcPct val="100000"/>
              </a:lnSpc>
              <a:spcBef>
                <a:spcPts val="0"/>
              </a:spcBef>
              <a:spcAft>
                <a:spcPts val="0"/>
              </a:spcAft>
              <a:buSzPts val="3000"/>
              <a:buNone/>
              <a:defRPr sz="3000"/>
            </a:lvl4pPr>
            <a:lvl5pPr lvl="4" algn="l">
              <a:lnSpc>
                <a:spcPct val="100000"/>
              </a:lnSpc>
              <a:spcBef>
                <a:spcPts val="0"/>
              </a:spcBef>
              <a:spcAft>
                <a:spcPts val="0"/>
              </a:spcAft>
              <a:buSzPts val="3000"/>
              <a:buNone/>
              <a:defRPr sz="3000"/>
            </a:lvl5pPr>
            <a:lvl6pPr lvl="5" algn="l">
              <a:lnSpc>
                <a:spcPct val="100000"/>
              </a:lnSpc>
              <a:spcBef>
                <a:spcPts val="0"/>
              </a:spcBef>
              <a:spcAft>
                <a:spcPts val="0"/>
              </a:spcAft>
              <a:buSzPts val="3000"/>
              <a:buNone/>
              <a:defRPr sz="3000"/>
            </a:lvl6pPr>
            <a:lvl7pPr lvl="6" algn="l">
              <a:lnSpc>
                <a:spcPct val="100000"/>
              </a:lnSpc>
              <a:spcBef>
                <a:spcPts val="0"/>
              </a:spcBef>
              <a:spcAft>
                <a:spcPts val="0"/>
              </a:spcAft>
              <a:buSzPts val="3000"/>
              <a:buNone/>
              <a:defRPr sz="3000"/>
            </a:lvl7pPr>
            <a:lvl8pPr lvl="7" algn="l">
              <a:lnSpc>
                <a:spcPct val="100000"/>
              </a:lnSpc>
              <a:spcBef>
                <a:spcPts val="0"/>
              </a:spcBef>
              <a:spcAft>
                <a:spcPts val="0"/>
              </a:spcAft>
              <a:buSzPts val="3000"/>
              <a:buNone/>
              <a:defRPr sz="3000"/>
            </a:lvl8pPr>
            <a:lvl9pPr lvl="8" algn="l">
              <a:lnSpc>
                <a:spcPct val="100000"/>
              </a:lnSpc>
              <a:spcBef>
                <a:spcPts val="0"/>
              </a:spcBef>
              <a:spcAft>
                <a:spcPts val="0"/>
              </a:spcAft>
              <a:buSzPts val="3000"/>
              <a:buNone/>
              <a:defRPr sz="3000"/>
            </a:lvl9pPr>
          </a:lstStyle>
          <a:p>
            <a:endParaRPr/>
          </a:p>
        </p:txBody>
      </p:sp>
      <p:pic>
        <p:nvPicPr>
          <p:cNvPr id="19" name="Google Shape;19;p40"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88511" y="-18047"/>
            <a:ext cx="4567237" cy="1647593"/>
          </a:xfrm>
          <a:prstGeom prst="rect">
            <a:avLst/>
          </a:prstGeom>
          <a:noFill/>
          <a:ln>
            <a:noFill/>
          </a:ln>
        </p:spPr>
      </p:pic>
      <p:pic>
        <p:nvPicPr>
          <p:cNvPr id="20" name="Google Shape;20;p40"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77113" y="219075"/>
            <a:ext cx="1466850" cy="347663"/>
          </a:xfrm>
          <a:prstGeom prst="rect">
            <a:avLst/>
          </a:prstGeom>
          <a:noFill/>
          <a:ln>
            <a:noFill/>
          </a:ln>
        </p:spPr>
      </p:pic>
      <p:pic>
        <p:nvPicPr>
          <p:cNvPr id="21" name="Google Shape;21;p40"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24875" y="3414725"/>
            <a:ext cx="733425" cy="1763153"/>
          </a:xfrm>
          <a:prstGeom prst="rect">
            <a:avLst/>
          </a:prstGeom>
          <a:noFill/>
          <a:ln>
            <a:noFill/>
          </a:ln>
        </p:spPr>
      </p:pic>
      <p:pic>
        <p:nvPicPr>
          <p:cNvPr id="22" name="Google Shape;22;p40"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596188" y="4167188"/>
            <a:ext cx="733425" cy="733425"/>
          </a:xfrm>
          <a:prstGeom prst="rect">
            <a:avLst/>
          </a:prstGeom>
          <a:noFill/>
          <a:ln>
            <a:noFill/>
          </a:ln>
        </p:spPr>
      </p:pic>
      <p:pic>
        <p:nvPicPr>
          <p:cNvPr id="23" name="Google Shape;23;p40"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329613" y="3624263"/>
            <a:ext cx="419100" cy="419100"/>
          </a:xfrm>
          <a:prstGeom prst="rect">
            <a:avLst/>
          </a:prstGeom>
          <a:noFill/>
          <a:ln>
            <a:noFill/>
          </a:ln>
        </p:spPr>
      </p:pic>
      <p:sp>
        <p:nvSpPr>
          <p:cNvPr id="24" name="Google Shape;24;p40"/>
          <p:cNvSpPr/>
          <p:nvPr/>
        </p:nvSpPr>
        <p:spPr>
          <a:xfrm>
            <a:off x="7469451" y="635124"/>
            <a:ext cx="12822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Clr>
                <a:srgbClr val="000000"/>
              </a:buClr>
              <a:buSzPts val="700"/>
              <a:buFont typeface="Arial"/>
              <a:buNone/>
            </a:pPr>
            <a:r>
              <a:rPr lang="en-US"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rgbClr val="000000"/>
              </a:solidFill>
              <a:latin typeface="Calibri"/>
              <a:ea typeface="Calibri"/>
              <a:cs typeface="Calibri"/>
              <a:sym typeface="Calibri"/>
            </a:endParaRPr>
          </a:p>
        </p:txBody>
      </p:sp>
      <p:sp>
        <p:nvSpPr>
          <p:cNvPr id="25" name="Google Shape;25;p40"/>
          <p:cNvSpPr txBox="1">
            <a:spLocks noGrp="1"/>
          </p:cNvSpPr>
          <p:nvPr>
            <p:ph type="body" idx="1"/>
          </p:nvPr>
        </p:nvSpPr>
        <p:spPr>
          <a:xfrm>
            <a:off x="504100" y="1482381"/>
            <a:ext cx="7825500" cy="3134100"/>
          </a:xfrm>
          <a:prstGeom prst="rect">
            <a:avLst/>
          </a:prstGeom>
          <a:noFill/>
          <a:ln>
            <a:noFill/>
          </a:ln>
        </p:spPr>
        <p:txBody>
          <a:bodyPr spcFirstLastPara="1" wrap="square" lIns="91425" tIns="91425" rIns="91425" bIns="91425" anchor="t" anchorCtr="0">
            <a:normAutofit/>
          </a:bodyPr>
          <a:lstStyle>
            <a:lvl1pPr marL="457200" lvl="0" indent="-381000" algn="l">
              <a:lnSpc>
                <a:spcPct val="135000"/>
              </a:lnSpc>
              <a:spcBef>
                <a:spcPts val="0"/>
              </a:spcBef>
              <a:spcAft>
                <a:spcPts val="0"/>
              </a:spcAft>
              <a:buSzPts val="2400"/>
              <a:buFont typeface="Assistant"/>
              <a:buChar char="●"/>
              <a:defRPr sz="2400">
                <a:latin typeface="Assistant"/>
                <a:ea typeface="Assistant"/>
                <a:cs typeface="Assistant"/>
                <a:sym typeface="Assistant"/>
              </a:defRPr>
            </a:lvl1pPr>
            <a:lvl2pPr marL="914400" lvl="1"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2pPr>
            <a:lvl3pPr marL="1371600" lvl="2"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3pPr>
            <a:lvl4pPr marL="1828800" lvl="3"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4pPr>
            <a:lvl5pPr marL="2286000" lvl="4"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5pPr>
            <a:lvl6pPr marL="2743200" lvl="5"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6pPr>
            <a:lvl7pPr marL="3200400" lvl="6"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7pPr>
            <a:lvl8pPr marL="3657600" lvl="7"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8pPr>
            <a:lvl9pPr marL="4114800" lvl="8" indent="-355600" algn="l">
              <a:lnSpc>
                <a:spcPct val="135000"/>
              </a:lnSpc>
              <a:spcBef>
                <a:spcPts val="0"/>
              </a:spcBef>
              <a:spcAft>
                <a:spcPts val="0"/>
              </a:spcAft>
              <a:buSzPts val="2000"/>
              <a:buFont typeface="Assistant"/>
              <a:buChar char="■"/>
              <a:defRPr sz="2000">
                <a:latin typeface="Assistant"/>
                <a:ea typeface="Assistant"/>
                <a:cs typeface="Assistant"/>
                <a:sym typeface="Assistant"/>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ection w Full BG" type="secHead">
  <p:cSld name="SECTION_HEADER">
    <p:spTree>
      <p:nvGrpSpPr>
        <p:cNvPr id="1" name="Shape 119"/>
        <p:cNvGrpSpPr/>
        <p:nvPr/>
      </p:nvGrpSpPr>
      <p:grpSpPr>
        <a:xfrm>
          <a:off x="0" y="0"/>
          <a:ext cx="0" cy="0"/>
          <a:chOff x="0" y="0"/>
          <a:chExt cx="0" cy="0"/>
        </a:xfrm>
      </p:grpSpPr>
      <p:pic>
        <p:nvPicPr>
          <p:cNvPr id="120" name="Google Shape;120;g1e19281cc1c_0_195"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121" name="Google Shape;121;g1e19281cc1c_0_195"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sp>
        <p:nvSpPr>
          <p:cNvPr id="122" name="Google Shape;122;g1e19281cc1c_0_195"/>
          <p:cNvSpPr/>
          <p:nvPr/>
        </p:nvSpPr>
        <p:spPr>
          <a:xfrm>
            <a:off x="7367972" y="4689350"/>
            <a:ext cx="1363800" cy="104700"/>
          </a:xfrm>
          <a:prstGeom prst="rect">
            <a:avLst/>
          </a:prstGeom>
          <a:noFill/>
          <a:ln>
            <a:noFill/>
          </a:ln>
        </p:spPr>
        <p:txBody>
          <a:bodyPr spcFirstLastPara="1" wrap="square" lIns="0" tIns="0" rIns="0" bIns="0" anchor="t" anchorCtr="0">
            <a:noAutofit/>
          </a:bodyPr>
          <a:lstStyle/>
          <a:p>
            <a:pPr marL="0" marR="0" lvl="0" indent="0" algn="ctr" rtl="0">
              <a:lnSpc>
                <a:spcPct val="116666"/>
              </a:lnSpc>
              <a:spcBef>
                <a:spcPts val="0"/>
              </a:spcBef>
              <a:spcAft>
                <a:spcPts val="0"/>
              </a:spcAft>
              <a:buNone/>
            </a:pPr>
            <a:r>
              <a:rPr lang="en-US" sz="700" b="0" i="0" u="none" strike="noStrike" cap="none">
                <a:solidFill>
                  <a:srgbClr val="FFFFFF"/>
                </a:solidFill>
                <a:latin typeface="Helvetica Neue Light"/>
                <a:ea typeface="Helvetica Neue Light"/>
                <a:cs typeface="Helvetica Neue Light"/>
                <a:sym typeface="Helvetica Neue Light"/>
              </a:rPr>
              <a:t>Edumakers for innovation</a:t>
            </a:r>
            <a:endParaRPr sz="700" b="0" i="0" u="none" strike="noStrike" cap="none">
              <a:solidFill>
                <a:schemeClr val="dk1"/>
              </a:solidFill>
              <a:latin typeface="Calibri"/>
              <a:ea typeface="Calibri"/>
              <a:cs typeface="Calibri"/>
              <a:sym typeface="Calibri"/>
            </a:endParaRPr>
          </a:p>
        </p:txBody>
      </p:sp>
      <p:sp>
        <p:nvSpPr>
          <p:cNvPr id="123" name="Google Shape;123;g1e19281cc1c_0_19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1pPr>
            <a:lvl2pPr lvl="1"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2pPr>
            <a:lvl3pPr lvl="2"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3pPr>
            <a:lvl4pPr lvl="3"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4pPr>
            <a:lvl5pPr lvl="4"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5pPr>
            <a:lvl6pPr lvl="5"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6pPr>
            <a:lvl7pPr lvl="6"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7pPr>
            <a:lvl8pPr lvl="7"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8pPr>
            <a:lvl9pPr lvl="8" algn="ctr" rtl="0">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9pPr>
          </a:lstStyle>
          <a:p>
            <a:endParaRPr/>
          </a:p>
        </p:txBody>
      </p:sp>
      <p:sp>
        <p:nvSpPr>
          <p:cNvPr id="124" name="Google Shape;124;g1e19281cc1c_0_19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5"/>
        <p:cNvGrpSpPr/>
        <p:nvPr/>
      </p:nvGrpSpPr>
      <p:grpSpPr>
        <a:xfrm>
          <a:off x="0" y="0"/>
          <a:ext cx="0" cy="0"/>
          <a:chOff x="0" y="0"/>
          <a:chExt cx="0" cy="0"/>
        </a:xfrm>
      </p:grpSpPr>
      <p:pic>
        <p:nvPicPr>
          <p:cNvPr id="126" name="Google Shape;126;g1e19281cc1c_0_201"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157788" y="4686300"/>
            <a:ext cx="3986213" cy="457200"/>
          </a:xfrm>
          <a:prstGeom prst="rect">
            <a:avLst/>
          </a:prstGeom>
          <a:noFill/>
          <a:ln>
            <a:noFill/>
          </a:ln>
        </p:spPr>
      </p:pic>
      <p:pic>
        <p:nvPicPr>
          <p:cNvPr id="127" name="Google Shape;127;g1e19281cc1c_0_201"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13" y="-50700"/>
            <a:ext cx="9180228" cy="1438275"/>
          </a:xfrm>
          <a:prstGeom prst="rect">
            <a:avLst/>
          </a:prstGeom>
          <a:noFill/>
          <a:ln>
            <a:noFill/>
          </a:ln>
        </p:spPr>
      </p:pic>
      <p:pic>
        <p:nvPicPr>
          <p:cNvPr id="128" name="Google Shape;128;g1e19281cc1c_0_201"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2475" y="324200"/>
            <a:ext cx="1466850" cy="347663"/>
          </a:xfrm>
          <a:prstGeom prst="rect">
            <a:avLst/>
          </a:prstGeom>
          <a:noFill/>
          <a:ln>
            <a:noFill/>
          </a:ln>
        </p:spPr>
      </p:pic>
      <p:sp>
        <p:nvSpPr>
          <p:cNvPr id="129" name="Google Shape;129;g1e19281cc1c_0_201"/>
          <p:cNvSpPr/>
          <p:nvPr/>
        </p:nvSpPr>
        <p:spPr>
          <a:xfrm>
            <a:off x="809625" y="748075"/>
            <a:ext cx="13335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US"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130" name="Google Shape;130;g1e19281cc1c_0_201"/>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Font typeface="Helvetica Neue"/>
              <a:buNone/>
              <a:defRPr sz="3000" b="1">
                <a:latin typeface="Helvetica Neue"/>
                <a:ea typeface="Helvetica Neue"/>
                <a:cs typeface="Helvetica Neue"/>
                <a:sym typeface="Helvetica Neue"/>
              </a:defRPr>
            </a:lvl2pPr>
            <a:lvl3pPr lvl="2" rtl="0">
              <a:spcBef>
                <a:spcPts val="0"/>
              </a:spcBef>
              <a:spcAft>
                <a:spcPts val="0"/>
              </a:spcAft>
              <a:buSzPts val="3000"/>
              <a:buFont typeface="Helvetica Neue"/>
              <a:buNone/>
              <a:defRPr sz="3000" b="1">
                <a:latin typeface="Helvetica Neue"/>
                <a:ea typeface="Helvetica Neue"/>
                <a:cs typeface="Helvetica Neue"/>
                <a:sym typeface="Helvetica Neue"/>
              </a:defRPr>
            </a:lvl3pPr>
            <a:lvl4pPr lvl="3" rtl="0">
              <a:spcBef>
                <a:spcPts val="0"/>
              </a:spcBef>
              <a:spcAft>
                <a:spcPts val="0"/>
              </a:spcAft>
              <a:buSzPts val="3000"/>
              <a:buFont typeface="Helvetica Neue"/>
              <a:buNone/>
              <a:defRPr sz="3000" b="1">
                <a:latin typeface="Helvetica Neue"/>
                <a:ea typeface="Helvetica Neue"/>
                <a:cs typeface="Helvetica Neue"/>
                <a:sym typeface="Helvetica Neue"/>
              </a:defRPr>
            </a:lvl4pPr>
            <a:lvl5pPr lvl="4" rtl="0">
              <a:spcBef>
                <a:spcPts val="0"/>
              </a:spcBef>
              <a:spcAft>
                <a:spcPts val="0"/>
              </a:spcAft>
              <a:buSzPts val="3000"/>
              <a:buFont typeface="Helvetica Neue"/>
              <a:buNone/>
              <a:defRPr sz="3000" b="1">
                <a:latin typeface="Helvetica Neue"/>
                <a:ea typeface="Helvetica Neue"/>
                <a:cs typeface="Helvetica Neue"/>
                <a:sym typeface="Helvetica Neue"/>
              </a:defRPr>
            </a:lvl5pPr>
            <a:lvl6pPr lvl="5" rtl="0">
              <a:spcBef>
                <a:spcPts val="0"/>
              </a:spcBef>
              <a:spcAft>
                <a:spcPts val="0"/>
              </a:spcAft>
              <a:buSzPts val="3000"/>
              <a:buFont typeface="Helvetica Neue"/>
              <a:buNone/>
              <a:defRPr sz="3000" b="1">
                <a:latin typeface="Helvetica Neue"/>
                <a:ea typeface="Helvetica Neue"/>
                <a:cs typeface="Helvetica Neue"/>
                <a:sym typeface="Helvetica Neue"/>
              </a:defRPr>
            </a:lvl6pPr>
            <a:lvl7pPr lvl="6" rtl="0">
              <a:spcBef>
                <a:spcPts val="0"/>
              </a:spcBef>
              <a:spcAft>
                <a:spcPts val="0"/>
              </a:spcAft>
              <a:buSzPts val="3000"/>
              <a:buFont typeface="Helvetica Neue"/>
              <a:buNone/>
              <a:defRPr sz="3000" b="1">
                <a:latin typeface="Helvetica Neue"/>
                <a:ea typeface="Helvetica Neue"/>
                <a:cs typeface="Helvetica Neue"/>
                <a:sym typeface="Helvetica Neue"/>
              </a:defRPr>
            </a:lvl7pPr>
            <a:lvl8pPr lvl="7" rtl="0">
              <a:spcBef>
                <a:spcPts val="0"/>
              </a:spcBef>
              <a:spcAft>
                <a:spcPts val="0"/>
              </a:spcAft>
              <a:buSzPts val="3000"/>
              <a:buFont typeface="Helvetica Neue"/>
              <a:buNone/>
              <a:defRPr sz="3000" b="1">
                <a:latin typeface="Helvetica Neue"/>
                <a:ea typeface="Helvetica Neue"/>
                <a:cs typeface="Helvetica Neue"/>
                <a:sym typeface="Helvetica Neue"/>
              </a:defRPr>
            </a:lvl8pPr>
            <a:lvl9pPr lvl="8" rtl="0">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sp>
        <p:nvSpPr>
          <p:cNvPr id="131" name="Google Shape;131;g1e19281cc1c_0_201"/>
          <p:cNvSpPr txBox="1">
            <a:spLocks noGrp="1"/>
          </p:cNvSpPr>
          <p:nvPr>
            <p:ph type="body" idx="1"/>
          </p:nvPr>
        </p:nvSpPr>
        <p:spPr>
          <a:xfrm>
            <a:off x="311700" y="1608250"/>
            <a:ext cx="8520600" cy="2983200"/>
          </a:xfrm>
          <a:prstGeom prst="rect">
            <a:avLst/>
          </a:prstGeom>
        </p:spPr>
        <p:txBody>
          <a:bodyPr spcFirstLastPara="1" wrap="square" lIns="91425" tIns="91425" rIns="91425" bIns="91425" anchor="t" anchorCtr="0">
            <a:normAutofit/>
          </a:bodyPr>
          <a:lstStyle>
            <a:lvl1pPr marL="457200" lvl="0" indent="-381000" rtl="0">
              <a:lnSpc>
                <a:spcPct val="135000"/>
              </a:lnSpc>
              <a:spcBef>
                <a:spcPts val="0"/>
              </a:spcBef>
              <a:spcAft>
                <a:spcPts val="0"/>
              </a:spcAft>
              <a:buSzPts val="2400"/>
              <a:buFont typeface="Assistant"/>
              <a:buChar char="●"/>
              <a:defRPr>
                <a:latin typeface="Assistant"/>
                <a:ea typeface="Assistant"/>
                <a:cs typeface="Assistant"/>
                <a:sym typeface="Assistant"/>
              </a:defRPr>
            </a:lvl1pPr>
            <a:lvl2pPr marL="914400" lvl="1" indent="-355600" rtl="0">
              <a:lnSpc>
                <a:spcPct val="135000"/>
              </a:lnSpc>
              <a:spcBef>
                <a:spcPts val="0"/>
              </a:spcBef>
              <a:spcAft>
                <a:spcPts val="0"/>
              </a:spcAft>
              <a:buSzPts val="2000"/>
              <a:buFont typeface="Assistant"/>
              <a:buChar char="○"/>
              <a:defRPr>
                <a:latin typeface="Assistant"/>
                <a:ea typeface="Assistant"/>
                <a:cs typeface="Assistant"/>
                <a:sym typeface="Assistant"/>
              </a:defRPr>
            </a:lvl2pPr>
            <a:lvl3pPr marL="1371600" lvl="2" indent="-355600" rtl="0">
              <a:lnSpc>
                <a:spcPct val="135000"/>
              </a:lnSpc>
              <a:spcBef>
                <a:spcPts val="0"/>
              </a:spcBef>
              <a:spcAft>
                <a:spcPts val="0"/>
              </a:spcAft>
              <a:buSzPts val="2000"/>
              <a:buFont typeface="Assistant"/>
              <a:buChar char="■"/>
              <a:defRPr>
                <a:latin typeface="Assistant"/>
                <a:ea typeface="Assistant"/>
                <a:cs typeface="Assistant"/>
                <a:sym typeface="Assistant"/>
              </a:defRPr>
            </a:lvl3pPr>
            <a:lvl4pPr marL="1828800" lvl="3" indent="-355600" rtl="0">
              <a:lnSpc>
                <a:spcPct val="135000"/>
              </a:lnSpc>
              <a:spcBef>
                <a:spcPts val="0"/>
              </a:spcBef>
              <a:spcAft>
                <a:spcPts val="0"/>
              </a:spcAft>
              <a:buSzPts val="2000"/>
              <a:buFont typeface="Assistant"/>
              <a:buChar char="●"/>
              <a:defRPr>
                <a:latin typeface="Assistant"/>
                <a:ea typeface="Assistant"/>
                <a:cs typeface="Assistant"/>
                <a:sym typeface="Assistant"/>
              </a:defRPr>
            </a:lvl4pPr>
            <a:lvl5pPr marL="2286000" lvl="4" indent="-355600" rtl="0">
              <a:lnSpc>
                <a:spcPct val="135000"/>
              </a:lnSpc>
              <a:spcBef>
                <a:spcPts val="0"/>
              </a:spcBef>
              <a:spcAft>
                <a:spcPts val="0"/>
              </a:spcAft>
              <a:buSzPts val="2000"/>
              <a:buFont typeface="Assistant"/>
              <a:buChar char="○"/>
              <a:defRPr>
                <a:latin typeface="Assistant"/>
                <a:ea typeface="Assistant"/>
                <a:cs typeface="Assistant"/>
                <a:sym typeface="Assistant"/>
              </a:defRPr>
            </a:lvl5pPr>
            <a:lvl6pPr marL="2743200" lvl="5" indent="-355600" rtl="0">
              <a:lnSpc>
                <a:spcPct val="135000"/>
              </a:lnSpc>
              <a:spcBef>
                <a:spcPts val="0"/>
              </a:spcBef>
              <a:spcAft>
                <a:spcPts val="0"/>
              </a:spcAft>
              <a:buSzPts val="2000"/>
              <a:buFont typeface="Assistant"/>
              <a:buChar char="■"/>
              <a:defRPr>
                <a:latin typeface="Assistant"/>
                <a:ea typeface="Assistant"/>
                <a:cs typeface="Assistant"/>
                <a:sym typeface="Assistant"/>
              </a:defRPr>
            </a:lvl6pPr>
            <a:lvl7pPr marL="3200400" lvl="6" indent="-355600" rtl="0">
              <a:lnSpc>
                <a:spcPct val="135000"/>
              </a:lnSpc>
              <a:spcBef>
                <a:spcPts val="0"/>
              </a:spcBef>
              <a:spcAft>
                <a:spcPts val="0"/>
              </a:spcAft>
              <a:buSzPts val="2000"/>
              <a:buFont typeface="Assistant"/>
              <a:buChar char="●"/>
              <a:defRPr>
                <a:latin typeface="Assistant"/>
                <a:ea typeface="Assistant"/>
                <a:cs typeface="Assistant"/>
                <a:sym typeface="Assistant"/>
              </a:defRPr>
            </a:lvl7pPr>
            <a:lvl8pPr marL="3657600" lvl="7" indent="-355600" rtl="0">
              <a:lnSpc>
                <a:spcPct val="135000"/>
              </a:lnSpc>
              <a:spcBef>
                <a:spcPts val="0"/>
              </a:spcBef>
              <a:spcAft>
                <a:spcPts val="0"/>
              </a:spcAft>
              <a:buSzPts val="2000"/>
              <a:buFont typeface="Assistant"/>
              <a:buChar char="○"/>
              <a:defRPr>
                <a:latin typeface="Assistant"/>
                <a:ea typeface="Assistant"/>
                <a:cs typeface="Assistant"/>
                <a:sym typeface="Assistant"/>
              </a:defRPr>
            </a:lvl8pPr>
            <a:lvl9pPr marL="4114800" lvl="8" indent="-355600" rtl="0">
              <a:lnSpc>
                <a:spcPct val="135000"/>
              </a:lnSpc>
              <a:spcBef>
                <a:spcPts val="0"/>
              </a:spcBef>
              <a:spcAft>
                <a:spcPts val="0"/>
              </a:spcAft>
              <a:buSzPts val="2000"/>
              <a:buFont typeface="Assistant"/>
              <a:buChar char="■"/>
              <a:defRPr>
                <a:latin typeface="Assistant"/>
                <a:ea typeface="Assistant"/>
                <a:cs typeface="Assistant"/>
                <a:sym typeface="Assistant"/>
              </a:defRPr>
            </a:lvl9pPr>
          </a:lstStyle>
          <a:p>
            <a:endParaRPr/>
          </a:p>
        </p:txBody>
      </p:sp>
      <p:sp>
        <p:nvSpPr>
          <p:cNvPr id="132" name="Google Shape;132;g1e19281cc1c_0_20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4 Column Design">
  <p:cSld name="CUSTOM">
    <p:spTree>
      <p:nvGrpSpPr>
        <p:cNvPr id="1" name="Shape 133"/>
        <p:cNvGrpSpPr/>
        <p:nvPr/>
      </p:nvGrpSpPr>
      <p:grpSpPr>
        <a:xfrm>
          <a:off x="0" y="0"/>
          <a:ext cx="0" cy="0"/>
          <a:chOff x="0" y="0"/>
          <a:chExt cx="0" cy="0"/>
        </a:xfrm>
      </p:grpSpPr>
      <p:pic>
        <p:nvPicPr>
          <p:cNvPr id="134" name="Google Shape;134;g1e19281cc1c_0_209"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135" name="Google Shape;135;g1e19281cc1c_0_209"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200275"/>
            <a:ext cx="9143996" cy="2943226"/>
          </a:xfrm>
          <a:prstGeom prst="rect">
            <a:avLst/>
          </a:prstGeom>
          <a:noFill/>
          <a:ln>
            <a:noFill/>
          </a:ln>
        </p:spPr>
      </p:pic>
      <p:pic>
        <p:nvPicPr>
          <p:cNvPr id="136" name="Google Shape;136;g1e19281cc1c_0_209"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0038" y="728663"/>
            <a:ext cx="2033588" cy="3662363"/>
          </a:xfrm>
          <a:prstGeom prst="rect">
            <a:avLst/>
          </a:prstGeom>
          <a:noFill/>
          <a:ln>
            <a:noFill/>
          </a:ln>
        </p:spPr>
      </p:pic>
      <p:pic>
        <p:nvPicPr>
          <p:cNvPr id="137" name="Google Shape;137;g1e19281cc1c_0_209"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462213" y="723900"/>
            <a:ext cx="2033588" cy="3662363"/>
          </a:xfrm>
          <a:prstGeom prst="rect">
            <a:avLst/>
          </a:prstGeom>
          <a:noFill/>
          <a:ln>
            <a:noFill/>
          </a:ln>
        </p:spPr>
      </p:pic>
      <p:pic>
        <p:nvPicPr>
          <p:cNvPr id="138" name="Google Shape;138;g1e19281cc1c_0_209"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33913" y="723900"/>
            <a:ext cx="2033588" cy="3662363"/>
          </a:xfrm>
          <a:prstGeom prst="rect">
            <a:avLst/>
          </a:prstGeom>
          <a:noFill/>
          <a:ln>
            <a:noFill/>
          </a:ln>
        </p:spPr>
      </p:pic>
      <p:pic>
        <p:nvPicPr>
          <p:cNvPr id="139" name="Google Shape;139;g1e19281cc1c_0_209"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05613" y="757238"/>
            <a:ext cx="2033588" cy="3662363"/>
          </a:xfrm>
          <a:prstGeom prst="rect">
            <a:avLst/>
          </a:prstGeom>
          <a:noFill/>
          <a:ln>
            <a:noFill/>
          </a:ln>
        </p:spPr>
      </p:pic>
      <p:pic>
        <p:nvPicPr>
          <p:cNvPr id="140" name="Google Shape;140;g1e19281cc1c_0_209"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620000" y="4691063"/>
            <a:ext cx="1219200" cy="290513"/>
          </a:xfrm>
          <a:prstGeom prst="rect">
            <a:avLst/>
          </a:prstGeom>
          <a:noFill/>
          <a:ln>
            <a:noFill/>
          </a:ln>
        </p:spPr>
      </p:pic>
      <p:sp>
        <p:nvSpPr>
          <p:cNvPr id="141" name="Google Shape;141;g1e19281cc1c_0_209"/>
          <p:cNvSpPr>
            <a:spLocks noGrp="1"/>
          </p:cNvSpPr>
          <p:nvPr>
            <p:ph type="pic" idx="2"/>
          </p:nvPr>
        </p:nvSpPr>
        <p:spPr>
          <a:xfrm>
            <a:off x="300050" y="723898"/>
            <a:ext cx="2033700" cy="1525200"/>
          </a:xfrm>
          <a:prstGeom prst="roundRect">
            <a:avLst>
              <a:gd name="adj" fmla="val 7806"/>
            </a:avLst>
          </a:prstGeom>
          <a:noFill/>
          <a:ln>
            <a:noFill/>
          </a:ln>
        </p:spPr>
      </p:sp>
      <p:sp>
        <p:nvSpPr>
          <p:cNvPr id="142" name="Google Shape;142;g1e19281cc1c_0_209"/>
          <p:cNvSpPr>
            <a:spLocks noGrp="1"/>
          </p:cNvSpPr>
          <p:nvPr>
            <p:ph type="pic" idx="3"/>
          </p:nvPr>
        </p:nvSpPr>
        <p:spPr>
          <a:xfrm>
            <a:off x="2466925" y="723898"/>
            <a:ext cx="2033700" cy="1525200"/>
          </a:xfrm>
          <a:prstGeom prst="roundRect">
            <a:avLst>
              <a:gd name="adj" fmla="val 8435"/>
            </a:avLst>
          </a:prstGeom>
          <a:noFill/>
          <a:ln>
            <a:noFill/>
          </a:ln>
        </p:spPr>
      </p:sp>
      <p:sp>
        <p:nvSpPr>
          <p:cNvPr id="143" name="Google Shape;143;g1e19281cc1c_0_209"/>
          <p:cNvSpPr>
            <a:spLocks noGrp="1"/>
          </p:cNvSpPr>
          <p:nvPr>
            <p:ph type="pic" idx="4"/>
          </p:nvPr>
        </p:nvSpPr>
        <p:spPr>
          <a:xfrm>
            <a:off x="4636275" y="723898"/>
            <a:ext cx="2033700" cy="1525200"/>
          </a:xfrm>
          <a:prstGeom prst="roundRect">
            <a:avLst>
              <a:gd name="adj" fmla="val 7806"/>
            </a:avLst>
          </a:prstGeom>
          <a:noFill/>
          <a:ln>
            <a:noFill/>
          </a:ln>
        </p:spPr>
      </p:sp>
      <p:sp>
        <p:nvSpPr>
          <p:cNvPr id="144" name="Google Shape;144;g1e19281cc1c_0_209"/>
          <p:cNvSpPr>
            <a:spLocks noGrp="1"/>
          </p:cNvSpPr>
          <p:nvPr>
            <p:ph type="pic" idx="5"/>
          </p:nvPr>
        </p:nvSpPr>
        <p:spPr>
          <a:xfrm>
            <a:off x="6805625" y="757248"/>
            <a:ext cx="2033700" cy="1525200"/>
          </a:xfrm>
          <a:prstGeom prst="roundRect">
            <a:avLst>
              <a:gd name="adj" fmla="val 7806"/>
            </a:avLst>
          </a:prstGeom>
          <a:noFill/>
          <a:ln>
            <a:noFill/>
          </a:ln>
        </p:spPr>
      </p:sp>
      <p:sp>
        <p:nvSpPr>
          <p:cNvPr id="145" name="Google Shape;145;g1e19281cc1c_0_209"/>
          <p:cNvSpPr txBox="1">
            <a:spLocks noGrp="1"/>
          </p:cNvSpPr>
          <p:nvPr>
            <p:ph type="subTitle" idx="1"/>
          </p:nvPr>
        </p:nvSpPr>
        <p:spPr>
          <a:xfrm>
            <a:off x="300050"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46" name="Google Shape;146;g1e19281cc1c_0_209"/>
          <p:cNvSpPr txBox="1">
            <a:spLocks noGrp="1"/>
          </p:cNvSpPr>
          <p:nvPr>
            <p:ph type="title"/>
          </p:nvPr>
        </p:nvSpPr>
        <p:spPr>
          <a:xfrm>
            <a:off x="300050"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7" name="Google Shape;147;g1e19281cc1c_0_209"/>
          <p:cNvSpPr txBox="1">
            <a:spLocks noGrp="1"/>
          </p:cNvSpPr>
          <p:nvPr>
            <p:ph type="subTitle" idx="6"/>
          </p:nvPr>
        </p:nvSpPr>
        <p:spPr>
          <a:xfrm>
            <a:off x="2471725"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48" name="Google Shape;148;g1e19281cc1c_0_209"/>
          <p:cNvSpPr txBox="1">
            <a:spLocks noGrp="1"/>
          </p:cNvSpPr>
          <p:nvPr>
            <p:ph type="title" idx="7"/>
          </p:nvPr>
        </p:nvSpPr>
        <p:spPr>
          <a:xfrm>
            <a:off x="2471725"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49" name="Google Shape;149;g1e19281cc1c_0_209"/>
          <p:cNvSpPr txBox="1">
            <a:spLocks noGrp="1"/>
          </p:cNvSpPr>
          <p:nvPr>
            <p:ph type="subTitle" idx="8"/>
          </p:nvPr>
        </p:nvSpPr>
        <p:spPr>
          <a:xfrm>
            <a:off x="4638675"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50" name="Google Shape;150;g1e19281cc1c_0_209"/>
          <p:cNvSpPr txBox="1">
            <a:spLocks noGrp="1"/>
          </p:cNvSpPr>
          <p:nvPr>
            <p:ph type="title" idx="9"/>
          </p:nvPr>
        </p:nvSpPr>
        <p:spPr>
          <a:xfrm>
            <a:off x="4638675"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51" name="Google Shape;151;g1e19281cc1c_0_209"/>
          <p:cNvSpPr txBox="1">
            <a:spLocks noGrp="1"/>
          </p:cNvSpPr>
          <p:nvPr>
            <p:ph type="subTitle" idx="13"/>
          </p:nvPr>
        </p:nvSpPr>
        <p:spPr>
          <a:xfrm>
            <a:off x="6805600" y="2998800"/>
            <a:ext cx="20241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52" name="Google Shape;152;g1e19281cc1c_0_209"/>
          <p:cNvSpPr txBox="1">
            <a:spLocks noGrp="1"/>
          </p:cNvSpPr>
          <p:nvPr>
            <p:ph type="title" idx="14"/>
          </p:nvPr>
        </p:nvSpPr>
        <p:spPr>
          <a:xfrm>
            <a:off x="6805600" y="2351500"/>
            <a:ext cx="20241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3 Column Design">
  <p:cSld name="CUSTOM_1">
    <p:spTree>
      <p:nvGrpSpPr>
        <p:cNvPr id="1" name="Shape 153"/>
        <p:cNvGrpSpPr/>
        <p:nvPr/>
      </p:nvGrpSpPr>
      <p:grpSpPr>
        <a:xfrm>
          <a:off x="0" y="0"/>
          <a:ext cx="0" cy="0"/>
          <a:chOff x="0" y="0"/>
          <a:chExt cx="0" cy="0"/>
        </a:xfrm>
      </p:grpSpPr>
      <p:sp>
        <p:nvSpPr>
          <p:cNvPr id="154" name="Google Shape;154;g1e19281cc1c_0_229"/>
          <p:cNvSpPr txBox="1">
            <a:spLocks noGrp="1"/>
          </p:cNvSpPr>
          <p:nvPr>
            <p:ph type="subTitle" idx="1"/>
          </p:nvPr>
        </p:nvSpPr>
        <p:spPr>
          <a:xfrm>
            <a:off x="494600" y="3798900"/>
            <a:ext cx="24240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55" name="Google Shape;155;g1e19281cc1c_0_229"/>
          <p:cNvSpPr>
            <a:spLocks noGrp="1"/>
          </p:cNvSpPr>
          <p:nvPr>
            <p:ph type="pic" idx="2"/>
          </p:nvPr>
        </p:nvSpPr>
        <p:spPr>
          <a:xfrm>
            <a:off x="810200" y="1724637"/>
            <a:ext cx="1792800" cy="1344600"/>
          </a:xfrm>
          <a:prstGeom prst="roundRect">
            <a:avLst>
              <a:gd name="adj" fmla="val 10477"/>
            </a:avLst>
          </a:prstGeom>
          <a:noFill/>
          <a:ln>
            <a:noFill/>
          </a:ln>
        </p:spPr>
      </p:sp>
      <p:pic>
        <p:nvPicPr>
          <p:cNvPr id="156" name="Google Shape;156;g1e19281cc1c_0_229"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9175"/>
            <a:ext cx="9144002" cy="1438275"/>
          </a:xfrm>
          <a:prstGeom prst="rect">
            <a:avLst/>
          </a:prstGeom>
          <a:noFill/>
          <a:ln>
            <a:noFill/>
          </a:ln>
        </p:spPr>
      </p:pic>
      <p:pic>
        <p:nvPicPr>
          <p:cNvPr id="157" name="Google Shape;157;g1e19281cc1c_0_229"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52475" y="324200"/>
            <a:ext cx="1466850" cy="347663"/>
          </a:xfrm>
          <a:prstGeom prst="rect">
            <a:avLst/>
          </a:prstGeom>
          <a:noFill/>
          <a:ln>
            <a:noFill/>
          </a:ln>
        </p:spPr>
      </p:pic>
      <p:pic>
        <p:nvPicPr>
          <p:cNvPr id="158" name="Google Shape;158;g1e19281cc1c_0_229"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4330403" y="4591400"/>
            <a:ext cx="4813600" cy="552100"/>
          </a:xfrm>
          <a:prstGeom prst="rect">
            <a:avLst/>
          </a:prstGeom>
          <a:noFill/>
          <a:ln>
            <a:noFill/>
          </a:ln>
        </p:spPr>
      </p:pic>
      <p:sp>
        <p:nvSpPr>
          <p:cNvPr id="159" name="Google Shape;159;g1e19281cc1c_0_229"/>
          <p:cNvSpPr/>
          <p:nvPr/>
        </p:nvSpPr>
        <p:spPr>
          <a:xfrm>
            <a:off x="809625" y="748075"/>
            <a:ext cx="13335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US"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160" name="Google Shape;160;g1e19281cc1c_0_229"/>
          <p:cNvSpPr txBox="1">
            <a:spLocks noGrp="1"/>
          </p:cNvSpPr>
          <p:nvPr>
            <p:ph type="title"/>
          </p:nvPr>
        </p:nvSpPr>
        <p:spPr>
          <a:xfrm>
            <a:off x="3868500" y="619225"/>
            <a:ext cx="5275500" cy="810000"/>
          </a:xfrm>
          <a:prstGeom prst="rect">
            <a:avLst/>
          </a:prstGeom>
        </p:spPr>
        <p:txBody>
          <a:bodyPr spcFirstLastPara="1" wrap="square" lIns="91425" tIns="91425" rIns="91425" bIns="91425" anchor="ctr"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Font typeface="Helvetica Neue"/>
              <a:buNone/>
              <a:defRPr sz="3000" b="1">
                <a:latin typeface="Helvetica Neue"/>
                <a:ea typeface="Helvetica Neue"/>
                <a:cs typeface="Helvetica Neue"/>
                <a:sym typeface="Helvetica Neue"/>
              </a:defRPr>
            </a:lvl2pPr>
            <a:lvl3pPr lvl="2" rtl="0">
              <a:spcBef>
                <a:spcPts val="0"/>
              </a:spcBef>
              <a:spcAft>
                <a:spcPts val="0"/>
              </a:spcAft>
              <a:buSzPts val="3000"/>
              <a:buFont typeface="Helvetica Neue"/>
              <a:buNone/>
              <a:defRPr sz="3000" b="1">
                <a:latin typeface="Helvetica Neue"/>
                <a:ea typeface="Helvetica Neue"/>
                <a:cs typeface="Helvetica Neue"/>
                <a:sym typeface="Helvetica Neue"/>
              </a:defRPr>
            </a:lvl3pPr>
            <a:lvl4pPr lvl="3" rtl="0">
              <a:spcBef>
                <a:spcPts val="0"/>
              </a:spcBef>
              <a:spcAft>
                <a:spcPts val="0"/>
              </a:spcAft>
              <a:buSzPts val="3000"/>
              <a:buFont typeface="Helvetica Neue"/>
              <a:buNone/>
              <a:defRPr sz="3000" b="1">
                <a:latin typeface="Helvetica Neue"/>
                <a:ea typeface="Helvetica Neue"/>
                <a:cs typeface="Helvetica Neue"/>
                <a:sym typeface="Helvetica Neue"/>
              </a:defRPr>
            </a:lvl4pPr>
            <a:lvl5pPr lvl="4" rtl="0">
              <a:spcBef>
                <a:spcPts val="0"/>
              </a:spcBef>
              <a:spcAft>
                <a:spcPts val="0"/>
              </a:spcAft>
              <a:buSzPts val="3000"/>
              <a:buFont typeface="Helvetica Neue"/>
              <a:buNone/>
              <a:defRPr sz="3000" b="1">
                <a:latin typeface="Helvetica Neue"/>
                <a:ea typeface="Helvetica Neue"/>
                <a:cs typeface="Helvetica Neue"/>
                <a:sym typeface="Helvetica Neue"/>
              </a:defRPr>
            </a:lvl5pPr>
            <a:lvl6pPr lvl="5" rtl="0">
              <a:spcBef>
                <a:spcPts val="0"/>
              </a:spcBef>
              <a:spcAft>
                <a:spcPts val="0"/>
              </a:spcAft>
              <a:buSzPts val="3000"/>
              <a:buFont typeface="Helvetica Neue"/>
              <a:buNone/>
              <a:defRPr sz="3000" b="1">
                <a:latin typeface="Helvetica Neue"/>
                <a:ea typeface="Helvetica Neue"/>
                <a:cs typeface="Helvetica Neue"/>
                <a:sym typeface="Helvetica Neue"/>
              </a:defRPr>
            </a:lvl6pPr>
            <a:lvl7pPr lvl="6" rtl="0">
              <a:spcBef>
                <a:spcPts val="0"/>
              </a:spcBef>
              <a:spcAft>
                <a:spcPts val="0"/>
              </a:spcAft>
              <a:buSzPts val="3000"/>
              <a:buFont typeface="Helvetica Neue"/>
              <a:buNone/>
              <a:defRPr sz="3000" b="1">
                <a:latin typeface="Helvetica Neue"/>
                <a:ea typeface="Helvetica Neue"/>
                <a:cs typeface="Helvetica Neue"/>
                <a:sym typeface="Helvetica Neue"/>
              </a:defRPr>
            </a:lvl7pPr>
            <a:lvl8pPr lvl="7" rtl="0">
              <a:spcBef>
                <a:spcPts val="0"/>
              </a:spcBef>
              <a:spcAft>
                <a:spcPts val="0"/>
              </a:spcAft>
              <a:buSzPts val="3000"/>
              <a:buFont typeface="Helvetica Neue"/>
              <a:buNone/>
              <a:defRPr sz="3000" b="1">
                <a:latin typeface="Helvetica Neue"/>
                <a:ea typeface="Helvetica Neue"/>
                <a:cs typeface="Helvetica Neue"/>
                <a:sym typeface="Helvetica Neue"/>
              </a:defRPr>
            </a:lvl8pPr>
            <a:lvl9pPr lvl="8" rtl="0">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sp>
        <p:nvSpPr>
          <p:cNvPr id="161" name="Google Shape;161;g1e19281cc1c_0_229"/>
          <p:cNvSpPr>
            <a:spLocks noGrp="1"/>
          </p:cNvSpPr>
          <p:nvPr>
            <p:ph type="pic" idx="3"/>
          </p:nvPr>
        </p:nvSpPr>
        <p:spPr>
          <a:xfrm>
            <a:off x="3675588" y="1724637"/>
            <a:ext cx="1792800" cy="1344600"/>
          </a:xfrm>
          <a:prstGeom prst="roundRect">
            <a:avLst>
              <a:gd name="adj" fmla="val 10477"/>
            </a:avLst>
          </a:prstGeom>
          <a:noFill/>
          <a:ln>
            <a:noFill/>
          </a:ln>
        </p:spPr>
      </p:sp>
      <p:sp>
        <p:nvSpPr>
          <p:cNvPr id="162" name="Google Shape;162;g1e19281cc1c_0_229"/>
          <p:cNvSpPr>
            <a:spLocks noGrp="1"/>
          </p:cNvSpPr>
          <p:nvPr>
            <p:ph type="pic" idx="4"/>
          </p:nvPr>
        </p:nvSpPr>
        <p:spPr>
          <a:xfrm>
            <a:off x="6541000" y="1724637"/>
            <a:ext cx="1792800" cy="1344600"/>
          </a:xfrm>
          <a:prstGeom prst="roundRect">
            <a:avLst>
              <a:gd name="adj" fmla="val 10477"/>
            </a:avLst>
          </a:prstGeom>
          <a:noFill/>
          <a:ln>
            <a:noFill/>
          </a:ln>
        </p:spPr>
      </p:sp>
      <p:sp>
        <p:nvSpPr>
          <p:cNvPr id="163" name="Google Shape;163;g1e19281cc1c_0_229"/>
          <p:cNvSpPr txBox="1">
            <a:spLocks noGrp="1"/>
          </p:cNvSpPr>
          <p:nvPr>
            <p:ph type="title" idx="5"/>
          </p:nvPr>
        </p:nvSpPr>
        <p:spPr>
          <a:xfrm>
            <a:off x="494600" y="3151600"/>
            <a:ext cx="24240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4" name="Google Shape;164;g1e19281cc1c_0_229"/>
          <p:cNvSpPr txBox="1">
            <a:spLocks noGrp="1"/>
          </p:cNvSpPr>
          <p:nvPr>
            <p:ph type="subTitle" idx="6"/>
          </p:nvPr>
        </p:nvSpPr>
        <p:spPr>
          <a:xfrm>
            <a:off x="3360000" y="3798900"/>
            <a:ext cx="24240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65" name="Google Shape;165;g1e19281cc1c_0_229"/>
          <p:cNvSpPr txBox="1">
            <a:spLocks noGrp="1"/>
          </p:cNvSpPr>
          <p:nvPr>
            <p:ph type="title" idx="7"/>
          </p:nvPr>
        </p:nvSpPr>
        <p:spPr>
          <a:xfrm>
            <a:off x="3360000" y="3151600"/>
            <a:ext cx="24240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166" name="Google Shape;166;g1e19281cc1c_0_229"/>
          <p:cNvSpPr txBox="1">
            <a:spLocks noGrp="1"/>
          </p:cNvSpPr>
          <p:nvPr>
            <p:ph type="subTitle" idx="8"/>
          </p:nvPr>
        </p:nvSpPr>
        <p:spPr>
          <a:xfrm>
            <a:off x="6225400" y="3798900"/>
            <a:ext cx="2424000" cy="13446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rtl="0">
              <a:spcBef>
                <a:spcPts val="0"/>
              </a:spcBef>
              <a:spcAft>
                <a:spcPts val="0"/>
              </a:spcAft>
              <a:buSzPts val="2000"/>
              <a:buNone/>
              <a:defRPr/>
            </a:lvl2pPr>
            <a:lvl3pPr lvl="2" rtl="0">
              <a:spcBef>
                <a:spcPts val="0"/>
              </a:spcBef>
              <a:spcAft>
                <a:spcPts val="0"/>
              </a:spcAft>
              <a:buSzPts val="2000"/>
              <a:buNone/>
              <a:defRPr/>
            </a:lvl3pPr>
            <a:lvl4pPr lvl="3" rtl="0">
              <a:spcBef>
                <a:spcPts val="0"/>
              </a:spcBef>
              <a:spcAft>
                <a:spcPts val="0"/>
              </a:spcAft>
              <a:buSzPts val="2000"/>
              <a:buNone/>
              <a:defRPr/>
            </a:lvl4pPr>
            <a:lvl5pPr lvl="4" rtl="0">
              <a:spcBef>
                <a:spcPts val="0"/>
              </a:spcBef>
              <a:spcAft>
                <a:spcPts val="0"/>
              </a:spcAft>
              <a:buSzPts val="2000"/>
              <a:buNone/>
              <a:defRPr/>
            </a:lvl5pPr>
            <a:lvl6pPr lvl="5" rtl="0">
              <a:spcBef>
                <a:spcPts val="0"/>
              </a:spcBef>
              <a:spcAft>
                <a:spcPts val="0"/>
              </a:spcAft>
              <a:buSzPts val="2000"/>
              <a:buNone/>
              <a:defRPr/>
            </a:lvl6pPr>
            <a:lvl7pPr lvl="6" rtl="0">
              <a:spcBef>
                <a:spcPts val="0"/>
              </a:spcBef>
              <a:spcAft>
                <a:spcPts val="0"/>
              </a:spcAft>
              <a:buSzPts val="2000"/>
              <a:buNone/>
              <a:defRPr/>
            </a:lvl7pPr>
            <a:lvl8pPr lvl="7" rtl="0">
              <a:spcBef>
                <a:spcPts val="0"/>
              </a:spcBef>
              <a:spcAft>
                <a:spcPts val="0"/>
              </a:spcAft>
              <a:buSzPts val="2000"/>
              <a:buNone/>
              <a:defRPr/>
            </a:lvl8pPr>
            <a:lvl9pPr lvl="8" rtl="0">
              <a:spcBef>
                <a:spcPts val="0"/>
              </a:spcBef>
              <a:spcAft>
                <a:spcPts val="0"/>
              </a:spcAft>
              <a:buSzPts val="2000"/>
              <a:buNone/>
              <a:defRPr/>
            </a:lvl9pPr>
          </a:lstStyle>
          <a:p>
            <a:endParaRPr/>
          </a:p>
        </p:txBody>
      </p:sp>
      <p:sp>
        <p:nvSpPr>
          <p:cNvPr id="167" name="Google Shape;167;g1e19281cc1c_0_229"/>
          <p:cNvSpPr txBox="1">
            <a:spLocks noGrp="1"/>
          </p:cNvSpPr>
          <p:nvPr>
            <p:ph type="title" idx="9"/>
          </p:nvPr>
        </p:nvSpPr>
        <p:spPr>
          <a:xfrm>
            <a:off x="6225400" y="3151600"/>
            <a:ext cx="2424000" cy="690600"/>
          </a:xfrm>
          <a:prstGeom prst="rect">
            <a:avLst/>
          </a:prstGeom>
        </p:spPr>
        <p:txBody>
          <a:bodyPr spcFirstLastPara="1" wrap="square" lIns="91425" tIns="91425" rIns="91425" bIns="91425" anchor="ctr" anchorCtr="0">
            <a:normAutofit/>
          </a:bodyPr>
          <a:lstStyle>
            <a:lvl1pPr lvl="0" algn="ctr" rtl="0">
              <a:spcBef>
                <a:spcPts val="0"/>
              </a:spcBef>
              <a:spcAft>
                <a:spcPts val="0"/>
              </a:spcAft>
              <a:buSzPts val="1800"/>
              <a:buFont typeface="Assistant"/>
              <a:buNone/>
              <a:defRPr sz="1800" b="1">
                <a:latin typeface="Assistant"/>
                <a:ea typeface="Assistant"/>
                <a:cs typeface="Assistant"/>
                <a:sym typeface="Assistant"/>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Section">
  <p:cSld name="CUSTOM_2">
    <p:spTree>
      <p:nvGrpSpPr>
        <p:cNvPr id="1" name="Shape 168"/>
        <p:cNvGrpSpPr/>
        <p:nvPr/>
      </p:nvGrpSpPr>
      <p:grpSpPr>
        <a:xfrm>
          <a:off x="0" y="0"/>
          <a:ext cx="0" cy="0"/>
          <a:chOff x="0" y="0"/>
          <a:chExt cx="0" cy="0"/>
        </a:xfrm>
      </p:grpSpPr>
      <p:sp>
        <p:nvSpPr>
          <p:cNvPr id="169" name="Google Shape;169;g1e19281cc1c_0_244"/>
          <p:cNvSpPr txBox="1">
            <a:spLocks noGrp="1"/>
          </p:cNvSpPr>
          <p:nvPr>
            <p:ph type="title"/>
          </p:nvPr>
        </p:nvSpPr>
        <p:spPr>
          <a:xfrm>
            <a:off x="676275" y="723900"/>
            <a:ext cx="3505200" cy="6525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Font typeface="Helvetica Neue"/>
              <a:buNone/>
              <a:defRPr sz="3000" b="1">
                <a:latin typeface="Helvetica Neue"/>
                <a:ea typeface="Helvetica Neue"/>
                <a:cs typeface="Helvetica Neue"/>
                <a:sym typeface="Helvetica Neue"/>
              </a:defRPr>
            </a:lvl2pPr>
            <a:lvl3pPr lvl="2" rtl="0">
              <a:spcBef>
                <a:spcPts val="0"/>
              </a:spcBef>
              <a:spcAft>
                <a:spcPts val="0"/>
              </a:spcAft>
              <a:buSzPts val="3000"/>
              <a:buFont typeface="Helvetica Neue"/>
              <a:buNone/>
              <a:defRPr sz="3000" b="1">
                <a:latin typeface="Helvetica Neue"/>
                <a:ea typeface="Helvetica Neue"/>
                <a:cs typeface="Helvetica Neue"/>
                <a:sym typeface="Helvetica Neue"/>
              </a:defRPr>
            </a:lvl3pPr>
            <a:lvl4pPr lvl="3" rtl="0">
              <a:spcBef>
                <a:spcPts val="0"/>
              </a:spcBef>
              <a:spcAft>
                <a:spcPts val="0"/>
              </a:spcAft>
              <a:buSzPts val="3000"/>
              <a:buFont typeface="Helvetica Neue"/>
              <a:buNone/>
              <a:defRPr sz="3000" b="1">
                <a:latin typeface="Helvetica Neue"/>
                <a:ea typeface="Helvetica Neue"/>
                <a:cs typeface="Helvetica Neue"/>
                <a:sym typeface="Helvetica Neue"/>
              </a:defRPr>
            </a:lvl4pPr>
            <a:lvl5pPr lvl="4" rtl="0">
              <a:spcBef>
                <a:spcPts val="0"/>
              </a:spcBef>
              <a:spcAft>
                <a:spcPts val="0"/>
              </a:spcAft>
              <a:buSzPts val="3000"/>
              <a:buFont typeface="Helvetica Neue"/>
              <a:buNone/>
              <a:defRPr sz="3000" b="1">
                <a:latin typeface="Helvetica Neue"/>
                <a:ea typeface="Helvetica Neue"/>
                <a:cs typeface="Helvetica Neue"/>
                <a:sym typeface="Helvetica Neue"/>
              </a:defRPr>
            </a:lvl5pPr>
            <a:lvl6pPr lvl="5" rtl="0">
              <a:spcBef>
                <a:spcPts val="0"/>
              </a:spcBef>
              <a:spcAft>
                <a:spcPts val="0"/>
              </a:spcAft>
              <a:buSzPts val="3000"/>
              <a:buFont typeface="Helvetica Neue"/>
              <a:buNone/>
              <a:defRPr sz="3000" b="1">
                <a:latin typeface="Helvetica Neue"/>
                <a:ea typeface="Helvetica Neue"/>
                <a:cs typeface="Helvetica Neue"/>
                <a:sym typeface="Helvetica Neue"/>
              </a:defRPr>
            </a:lvl6pPr>
            <a:lvl7pPr lvl="6" rtl="0">
              <a:spcBef>
                <a:spcPts val="0"/>
              </a:spcBef>
              <a:spcAft>
                <a:spcPts val="0"/>
              </a:spcAft>
              <a:buSzPts val="3000"/>
              <a:buFont typeface="Helvetica Neue"/>
              <a:buNone/>
              <a:defRPr sz="3000" b="1">
                <a:latin typeface="Helvetica Neue"/>
                <a:ea typeface="Helvetica Neue"/>
                <a:cs typeface="Helvetica Neue"/>
                <a:sym typeface="Helvetica Neue"/>
              </a:defRPr>
            </a:lvl7pPr>
            <a:lvl8pPr lvl="7" rtl="0">
              <a:spcBef>
                <a:spcPts val="0"/>
              </a:spcBef>
              <a:spcAft>
                <a:spcPts val="0"/>
              </a:spcAft>
              <a:buSzPts val="3000"/>
              <a:buFont typeface="Helvetica Neue"/>
              <a:buNone/>
              <a:defRPr sz="3000" b="1">
                <a:latin typeface="Helvetica Neue"/>
                <a:ea typeface="Helvetica Neue"/>
                <a:cs typeface="Helvetica Neue"/>
                <a:sym typeface="Helvetica Neue"/>
              </a:defRPr>
            </a:lvl8pPr>
            <a:lvl9pPr lvl="8" rtl="0">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pic>
        <p:nvPicPr>
          <p:cNvPr id="170" name="Google Shape;170;g1e19281cc1c_0_244"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2386013"/>
            <a:ext cx="9143996" cy="2757487"/>
          </a:xfrm>
          <a:prstGeom prst="rect">
            <a:avLst/>
          </a:prstGeom>
          <a:noFill/>
          <a:ln>
            <a:noFill/>
          </a:ln>
        </p:spPr>
      </p:pic>
      <p:pic>
        <p:nvPicPr>
          <p:cNvPr id="171" name="Google Shape;171;g1e19281cc1c_0_244"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pic>
        <p:nvPicPr>
          <p:cNvPr id="172" name="Google Shape;172;g1e19281cc1c_0_244"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00788" y="1690688"/>
            <a:ext cx="609600" cy="609600"/>
          </a:xfrm>
          <a:prstGeom prst="rect">
            <a:avLst/>
          </a:prstGeom>
          <a:noFill/>
          <a:ln>
            <a:noFill/>
          </a:ln>
        </p:spPr>
      </p:pic>
      <p:pic>
        <p:nvPicPr>
          <p:cNvPr id="173" name="Google Shape;173;g1e19281cc1c_0_244"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115175" y="638175"/>
            <a:ext cx="1228725" cy="1228725"/>
          </a:xfrm>
          <a:prstGeom prst="rect">
            <a:avLst/>
          </a:prstGeom>
          <a:noFill/>
          <a:ln>
            <a:noFill/>
          </a:ln>
        </p:spPr>
      </p:pic>
      <p:sp>
        <p:nvSpPr>
          <p:cNvPr id="174" name="Google Shape;174;g1e19281cc1c_0_244"/>
          <p:cNvSpPr/>
          <p:nvPr/>
        </p:nvSpPr>
        <p:spPr>
          <a:xfrm>
            <a:off x="7393517" y="4700600"/>
            <a:ext cx="1399200" cy="999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US" sz="700" b="0" i="1"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rgbClr val="000000"/>
              </a:solidFill>
              <a:latin typeface="Calibri"/>
              <a:ea typeface="Calibri"/>
              <a:cs typeface="Calibri"/>
              <a:sym typeface="Calibri"/>
            </a:endParaRPr>
          </a:p>
        </p:txBody>
      </p:sp>
      <p:sp>
        <p:nvSpPr>
          <p:cNvPr id="175" name="Google Shape;175;g1e19281cc1c_0_244"/>
          <p:cNvSpPr txBox="1">
            <a:spLocks noGrp="1"/>
          </p:cNvSpPr>
          <p:nvPr>
            <p:ph type="subTitle" idx="1"/>
          </p:nvPr>
        </p:nvSpPr>
        <p:spPr>
          <a:xfrm>
            <a:off x="676275" y="1552575"/>
            <a:ext cx="3505200" cy="1495500"/>
          </a:xfrm>
          <a:prstGeom prst="rect">
            <a:avLst/>
          </a:prstGeom>
        </p:spPr>
        <p:txBody>
          <a:bodyPr spcFirstLastPara="1" wrap="square" lIns="91425" tIns="91425" rIns="91425" bIns="91425" anchor="t" anchorCtr="0">
            <a:normAutofit/>
          </a:bodyPr>
          <a:lstStyle>
            <a:lvl1pPr lvl="0" rtl="0">
              <a:lnSpc>
                <a:spcPct val="135000"/>
              </a:lnSpc>
              <a:spcBef>
                <a:spcPts val="0"/>
              </a:spcBef>
              <a:spcAft>
                <a:spcPts val="0"/>
              </a:spcAft>
              <a:buClr>
                <a:schemeClr val="dk1"/>
              </a:buClr>
              <a:buSzPts val="2400"/>
              <a:buFont typeface="Assistant"/>
              <a:buNone/>
              <a:defRPr>
                <a:solidFill>
                  <a:schemeClr val="dk1"/>
                </a:solidFill>
                <a:latin typeface="Assistant"/>
                <a:ea typeface="Assistant"/>
                <a:cs typeface="Assistant"/>
                <a:sym typeface="Assistant"/>
              </a:defRPr>
            </a:lvl1pPr>
            <a:lvl2pPr lvl="1" rtl="0">
              <a:lnSpc>
                <a:spcPct val="135000"/>
              </a:lnSpc>
              <a:spcBef>
                <a:spcPts val="0"/>
              </a:spcBef>
              <a:spcAft>
                <a:spcPts val="0"/>
              </a:spcAft>
              <a:buSzPts val="2000"/>
              <a:buNone/>
              <a:defRPr/>
            </a:lvl2pPr>
            <a:lvl3pPr lvl="2" rtl="0">
              <a:lnSpc>
                <a:spcPct val="135000"/>
              </a:lnSpc>
              <a:spcBef>
                <a:spcPts val="0"/>
              </a:spcBef>
              <a:spcAft>
                <a:spcPts val="0"/>
              </a:spcAft>
              <a:buSzPts val="2000"/>
              <a:buNone/>
              <a:defRPr/>
            </a:lvl3pPr>
            <a:lvl4pPr lvl="3" rtl="0">
              <a:lnSpc>
                <a:spcPct val="135000"/>
              </a:lnSpc>
              <a:spcBef>
                <a:spcPts val="0"/>
              </a:spcBef>
              <a:spcAft>
                <a:spcPts val="0"/>
              </a:spcAft>
              <a:buSzPts val="2000"/>
              <a:buNone/>
              <a:defRPr/>
            </a:lvl4pPr>
            <a:lvl5pPr lvl="4" rtl="0">
              <a:lnSpc>
                <a:spcPct val="135000"/>
              </a:lnSpc>
              <a:spcBef>
                <a:spcPts val="0"/>
              </a:spcBef>
              <a:spcAft>
                <a:spcPts val="0"/>
              </a:spcAft>
              <a:buSzPts val="2000"/>
              <a:buNone/>
              <a:defRPr/>
            </a:lvl5pPr>
            <a:lvl6pPr lvl="5" rtl="0">
              <a:lnSpc>
                <a:spcPct val="135000"/>
              </a:lnSpc>
              <a:spcBef>
                <a:spcPts val="0"/>
              </a:spcBef>
              <a:spcAft>
                <a:spcPts val="0"/>
              </a:spcAft>
              <a:buSzPts val="2000"/>
              <a:buNone/>
              <a:defRPr/>
            </a:lvl6pPr>
            <a:lvl7pPr lvl="6" rtl="0">
              <a:lnSpc>
                <a:spcPct val="135000"/>
              </a:lnSpc>
              <a:spcBef>
                <a:spcPts val="0"/>
              </a:spcBef>
              <a:spcAft>
                <a:spcPts val="0"/>
              </a:spcAft>
              <a:buSzPts val="2000"/>
              <a:buNone/>
              <a:defRPr/>
            </a:lvl7pPr>
            <a:lvl8pPr lvl="7" rtl="0">
              <a:lnSpc>
                <a:spcPct val="135000"/>
              </a:lnSpc>
              <a:spcBef>
                <a:spcPts val="0"/>
              </a:spcBef>
              <a:spcAft>
                <a:spcPts val="0"/>
              </a:spcAft>
              <a:buSzPts val="2000"/>
              <a:buNone/>
              <a:defRPr/>
            </a:lvl8pPr>
            <a:lvl9pPr lvl="8" rtl="0">
              <a:lnSpc>
                <a:spcPct val="135000"/>
              </a:lnSpc>
              <a:spcBef>
                <a:spcPts val="0"/>
              </a:spcBef>
              <a:spcAft>
                <a:spcPts val="0"/>
              </a:spcAft>
              <a:buSzPts val="2000"/>
              <a:buNone/>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and body 2">
  <p:cSld name="CUSTOM_3_1">
    <p:spTree>
      <p:nvGrpSpPr>
        <p:cNvPr id="1" name="Shape 176"/>
        <p:cNvGrpSpPr/>
        <p:nvPr/>
      </p:nvGrpSpPr>
      <p:grpSpPr>
        <a:xfrm>
          <a:off x="0" y="0"/>
          <a:ext cx="0" cy="0"/>
          <a:chOff x="0" y="0"/>
          <a:chExt cx="0" cy="0"/>
        </a:xfrm>
      </p:grpSpPr>
      <p:sp>
        <p:nvSpPr>
          <p:cNvPr id="177" name="Google Shape;177;g1e19281cc1c_0_252"/>
          <p:cNvSpPr txBox="1">
            <a:spLocks noGrp="1"/>
          </p:cNvSpPr>
          <p:nvPr>
            <p:ph type="title"/>
          </p:nvPr>
        </p:nvSpPr>
        <p:spPr>
          <a:xfrm>
            <a:off x="504100" y="375875"/>
            <a:ext cx="4973100" cy="782400"/>
          </a:xfrm>
          <a:prstGeom prst="rect">
            <a:avLst/>
          </a:prstGeom>
        </p:spPr>
        <p:txBody>
          <a:bodyPr spcFirstLastPara="1" wrap="square" lIns="91425" tIns="91425" rIns="91425" bIns="91425" anchor="t" anchorCtr="0">
            <a:normAutofit/>
          </a:bodyPr>
          <a:lstStyle>
            <a:lvl1pPr lvl="0" rtl="0">
              <a:spcBef>
                <a:spcPts val="0"/>
              </a:spcBef>
              <a:spcAft>
                <a:spcPts val="0"/>
              </a:spcAft>
              <a:buSzPts val="3000"/>
              <a:buFont typeface="Helvetica Neue"/>
              <a:buNone/>
              <a:defRPr sz="3000" b="1">
                <a:latin typeface="Helvetica Neue"/>
                <a:ea typeface="Helvetica Neue"/>
                <a:cs typeface="Helvetica Neue"/>
                <a:sym typeface="Helvetica Neue"/>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endParaRPr/>
          </a:p>
        </p:txBody>
      </p:sp>
      <p:pic>
        <p:nvPicPr>
          <p:cNvPr id="178" name="Google Shape;178;g1e19281cc1c_0_252"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4588511" y="-18047"/>
            <a:ext cx="4567237" cy="1647593"/>
          </a:xfrm>
          <a:prstGeom prst="rect">
            <a:avLst/>
          </a:prstGeom>
          <a:noFill/>
          <a:ln>
            <a:noFill/>
          </a:ln>
        </p:spPr>
      </p:pic>
      <p:pic>
        <p:nvPicPr>
          <p:cNvPr id="179" name="Google Shape;179;g1e19281cc1c_0_252"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377113" y="219075"/>
            <a:ext cx="1466850" cy="347663"/>
          </a:xfrm>
          <a:prstGeom prst="rect">
            <a:avLst/>
          </a:prstGeom>
          <a:noFill/>
          <a:ln>
            <a:noFill/>
          </a:ln>
        </p:spPr>
      </p:pic>
      <p:pic>
        <p:nvPicPr>
          <p:cNvPr id="180" name="Google Shape;180;g1e19281cc1c_0_252"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8424875" y="3414725"/>
            <a:ext cx="733425" cy="1763153"/>
          </a:xfrm>
          <a:prstGeom prst="rect">
            <a:avLst/>
          </a:prstGeom>
          <a:noFill/>
          <a:ln>
            <a:noFill/>
          </a:ln>
        </p:spPr>
      </p:pic>
      <p:pic>
        <p:nvPicPr>
          <p:cNvPr id="181" name="Google Shape;181;g1e19281cc1c_0_252"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7596188" y="4167188"/>
            <a:ext cx="733425" cy="733425"/>
          </a:xfrm>
          <a:prstGeom prst="rect">
            <a:avLst/>
          </a:prstGeom>
          <a:noFill/>
          <a:ln>
            <a:noFill/>
          </a:ln>
        </p:spPr>
      </p:pic>
      <p:pic>
        <p:nvPicPr>
          <p:cNvPr id="182" name="Google Shape;182;g1e19281cc1c_0_252"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8329613" y="3624263"/>
            <a:ext cx="419100" cy="419100"/>
          </a:xfrm>
          <a:prstGeom prst="rect">
            <a:avLst/>
          </a:prstGeom>
          <a:noFill/>
          <a:ln>
            <a:noFill/>
          </a:ln>
        </p:spPr>
      </p:pic>
      <p:sp>
        <p:nvSpPr>
          <p:cNvPr id="183" name="Google Shape;183;g1e19281cc1c_0_252"/>
          <p:cNvSpPr/>
          <p:nvPr/>
        </p:nvSpPr>
        <p:spPr>
          <a:xfrm>
            <a:off x="7469451" y="635124"/>
            <a:ext cx="12822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None/>
            </a:pPr>
            <a:r>
              <a:rPr lang="en-US"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rgbClr val="000000"/>
              </a:solidFill>
              <a:latin typeface="Calibri"/>
              <a:ea typeface="Calibri"/>
              <a:cs typeface="Calibri"/>
              <a:sym typeface="Calibri"/>
            </a:endParaRPr>
          </a:p>
        </p:txBody>
      </p:sp>
      <p:sp>
        <p:nvSpPr>
          <p:cNvPr id="184" name="Google Shape;184;g1e19281cc1c_0_252"/>
          <p:cNvSpPr txBox="1">
            <a:spLocks noGrp="1"/>
          </p:cNvSpPr>
          <p:nvPr>
            <p:ph type="body" idx="1"/>
          </p:nvPr>
        </p:nvSpPr>
        <p:spPr>
          <a:xfrm>
            <a:off x="504100" y="1482381"/>
            <a:ext cx="7825500" cy="3134100"/>
          </a:xfrm>
          <a:prstGeom prst="rect">
            <a:avLst/>
          </a:prstGeom>
        </p:spPr>
        <p:txBody>
          <a:bodyPr spcFirstLastPara="1" wrap="square" lIns="91425" tIns="91425" rIns="91425" bIns="91425" anchor="t" anchorCtr="0">
            <a:normAutofit/>
          </a:bodyPr>
          <a:lstStyle>
            <a:lvl1pPr marL="457200" lvl="0" indent="-381000" rtl="0">
              <a:lnSpc>
                <a:spcPct val="135000"/>
              </a:lnSpc>
              <a:spcBef>
                <a:spcPts val="0"/>
              </a:spcBef>
              <a:spcAft>
                <a:spcPts val="0"/>
              </a:spcAft>
              <a:buSzPts val="2400"/>
              <a:buFont typeface="Assistant"/>
              <a:buChar char="●"/>
              <a:defRPr sz="2400">
                <a:latin typeface="Assistant"/>
                <a:ea typeface="Assistant"/>
                <a:cs typeface="Assistant"/>
                <a:sym typeface="Assistant"/>
              </a:defRPr>
            </a:lvl1pPr>
            <a:lvl2pPr marL="914400" lvl="1"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2pPr>
            <a:lvl3pPr marL="1371600" lvl="2"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3pPr>
            <a:lvl4pPr marL="1828800" lvl="3"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4pPr>
            <a:lvl5pPr marL="2286000" lvl="4"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5pPr>
            <a:lvl6pPr marL="2743200" lvl="5"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6pPr>
            <a:lvl7pPr marL="3200400" lvl="6"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7pPr>
            <a:lvl8pPr marL="3657600" lvl="7"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8pPr>
            <a:lvl9pPr marL="4114800" lvl="8" indent="-355600" rtl="0">
              <a:lnSpc>
                <a:spcPct val="135000"/>
              </a:lnSpc>
              <a:spcBef>
                <a:spcPts val="0"/>
              </a:spcBef>
              <a:spcAft>
                <a:spcPts val="0"/>
              </a:spcAft>
              <a:buSzPts val="2000"/>
              <a:buFont typeface="Assistant"/>
              <a:buChar char="■"/>
              <a:defRPr sz="2000">
                <a:latin typeface="Assistant"/>
                <a:ea typeface="Assistant"/>
                <a:cs typeface="Assistant"/>
                <a:sym typeface="Assistant"/>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p:cSld name="CUSTOM_3">
    <p:spTree>
      <p:nvGrpSpPr>
        <p:cNvPr id="1" name="Shape 185"/>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w Full BG" type="secHead">
  <p:cSld name="SECTION_HEADER">
    <p:spTree>
      <p:nvGrpSpPr>
        <p:cNvPr id="1" name="Shape 26"/>
        <p:cNvGrpSpPr/>
        <p:nvPr/>
      </p:nvGrpSpPr>
      <p:grpSpPr>
        <a:xfrm>
          <a:off x="0" y="0"/>
          <a:ext cx="0" cy="0"/>
          <a:chOff x="0" y="0"/>
          <a:chExt cx="0" cy="0"/>
        </a:xfrm>
      </p:grpSpPr>
      <p:pic>
        <p:nvPicPr>
          <p:cNvPr id="27" name="Google Shape;27;p54"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28" name="Google Shape;28;p54"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7296150" y="4257675"/>
            <a:ext cx="1466850" cy="347663"/>
          </a:xfrm>
          <a:prstGeom prst="rect">
            <a:avLst/>
          </a:prstGeom>
          <a:noFill/>
          <a:ln>
            <a:noFill/>
          </a:ln>
        </p:spPr>
      </p:pic>
      <p:sp>
        <p:nvSpPr>
          <p:cNvPr id="29" name="Google Shape;29;p54"/>
          <p:cNvSpPr/>
          <p:nvPr/>
        </p:nvSpPr>
        <p:spPr>
          <a:xfrm>
            <a:off x="7367972" y="4689350"/>
            <a:ext cx="1363800" cy="104700"/>
          </a:xfrm>
          <a:prstGeom prst="rect">
            <a:avLst/>
          </a:prstGeom>
          <a:noFill/>
          <a:ln>
            <a:noFill/>
          </a:ln>
        </p:spPr>
        <p:txBody>
          <a:bodyPr spcFirstLastPara="1" wrap="square" lIns="0" tIns="0" rIns="0" bIns="0" anchor="t" anchorCtr="0">
            <a:noAutofit/>
          </a:bodyPr>
          <a:lstStyle/>
          <a:p>
            <a:pPr marL="0" marR="0" lvl="0" indent="0" algn="ctr" rtl="0">
              <a:lnSpc>
                <a:spcPct val="116666"/>
              </a:lnSpc>
              <a:spcBef>
                <a:spcPts val="0"/>
              </a:spcBef>
              <a:spcAft>
                <a:spcPts val="0"/>
              </a:spcAft>
              <a:buClr>
                <a:srgbClr val="000000"/>
              </a:buClr>
              <a:buSzPts val="700"/>
              <a:buFont typeface="Arial"/>
              <a:buNone/>
            </a:pPr>
            <a:r>
              <a:rPr lang="en-US" sz="700" b="0" i="0" u="none" strike="noStrike" cap="none">
                <a:solidFill>
                  <a:srgbClr val="FFFFFF"/>
                </a:solidFill>
                <a:latin typeface="Helvetica Neue Light"/>
                <a:ea typeface="Helvetica Neue Light"/>
                <a:cs typeface="Helvetica Neue Light"/>
                <a:sym typeface="Helvetica Neue Light"/>
              </a:rPr>
              <a:t>Edumakers for innovation</a:t>
            </a:r>
            <a:endParaRPr sz="700" b="0" i="0" u="none" strike="noStrike" cap="none">
              <a:solidFill>
                <a:schemeClr val="dk1"/>
              </a:solidFill>
              <a:latin typeface="Calibri"/>
              <a:ea typeface="Calibri"/>
              <a:cs typeface="Calibri"/>
              <a:sym typeface="Calibri"/>
            </a:endParaRPr>
          </a:p>
        </p:txBody>
      </p:sp>
      <p:sp>
        <p:nvSpPr>
          <p:cNvPr id="30" name="Google Shape;30;p5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1pPr>
            <a:lvl2pPr lvl="1"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2pPr>
            <a:lvl3pPr lvl="2"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3pPr>
            <a:lvl4pPr lvl="3"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4pPr>
            <a:lvl5pPr lvl="4"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5pPr>
            <a:lvl6pPr lvl="5"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6pPr>
            <a:lvl7pPr lvl="6"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7pPr>
            <a:lvl8pPr lvl="7"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8pPr>
            <a:lvl9pPr lvl="8" algn="ctr">
              <a:lnSpc>
                <a:spcPct val="100000"/>
              </a:lnSpc>
              <a:spcBef>
                <a:spcPts val="0"/>
              </a:spcBef>
              <a:spcAft>
                <a:spcPts val="0"/>
              </a:spcAft>
              <a:buClr>
                <a:schemeClr val="lt1"/>
              </a:buClr>
              <a:buSzPts val="3000"/>
              <a:buFont typeface="Helvetica Neue"/>
              <a:buNone/>
              <a:defRPr sz="3000" b="1">
                <a:solidFill>
                  <a:schemeClr val="lt1"/>
                </a:solidFill>
                <a:latin typeface="Helvetica Neue"/>
                <a:ea typeface="Helvetica Neue"/>
                <a:cs typeface="Helvetica Neue"/>
                <a:sym typeface="Helvetica Neue"/>
              </a:defRPr>
            </a:lvl9pPr>
          </a:lstStyle>
          <a:p>
            <a:endParaRPr/>
          </a:p>
        </p:txBody>
      </p:sp>
      <p:sp>
        <p:nvSpPr>
          <p:cNvPr id="31" name="Google Shape;31;p5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2"/>
        <p:cNvGrpSpPr/>
        <p:nvPr/>
      </p:nvGrpSpPr>
      <p:grpSpPr>
        <a:xfrm>
          <a:off x="0" y="0"/>
          <a:ext cx="0" cy="0"/>
          <a:chOff x="0" y="0"/>
          <a:chExt cx="0" cy="0"/>
        </a:xfrm>
      </p:grpSpPr>
      <p:pic>
        <p:nvPicPr>
          <p:cNvPr id="33" name="Google Shape;33;p55"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5157788" y="4686300"/>
            <a:ext cx="3986213" cy="457200"/>
          </a:xfrm>
          <a:prstGeom prst="rect">
            <a:avLst/>
          </a:prstGeom>
          <a:noFill/>
          <a:ln>
            <a:noFill/>
          </a:ln>
        </p:spPr>
      </p:pic>
      <p:pic>
        <p:nvPicPr>
          <p:cNvPr id="34" name="Google Shape;34;p55"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8113" y="-50700"/>
            <a:ext cx="9180228" cy="1438275"/>
          </a:xfrm>
          <a:prstGeom prst="rect">
            <a:avLst/>
          </a:prstGeom>
          <a:noFill/>
          <a:ln>
            <a:noFill/>
          </a:ln>
        </p:spPr>
      </p:pic>
      <p:pic>
        <p:nvPicPr>
          <p:cNvPr id="35" name="Google Shape;35;p55"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752475" y="324200"/>
            <a:ext cx="1466850" cy="347663"/>
          </a:xfrm>
          <a:prstGeom prst="rect">
            <a:avLst/>
          </a:prstGeom>
          <a:noFill/>
          <a:ln>
            <a:noFill/>
          </a:ln>
        </p:spPr>
      </p:pic>
      <p:sp>
        <p:nvSpPr>
          <p:cNvPr id="36" name="Google Shape;36;p55"/>
          <p:cNvSpPr/>
          <p:nvPr/>
        </p:nvSpPr>
        <p:spPr>
          <a:xfrm>
            <a:off x="809625" y="748075"/>
            <a:ext cx="1333500" cy="104700"/>
          </a:xfrm>
          <a:prstGeom prst="rect">
            <a:avLst/>
          </a:prstGeom>
          <a:noFill/>
          <a:ln>
            <a:noFill/>
          </a:ln>
        </p:spPr>
        <p:txBody>
          <a:bodyPr spcFirstLastPara="1" wrap="square" lIns="0" tIns="0" rIns="0" bIns="0" anchor="t" anchorCtr="0">
            <a:noAutofit/>
          </a:bodyPr>
          <a:lstStyle/>
          <a:p>
            <a:pPr marL="0" marR="0" lvl="0" indent="0" algn="l" rtl="0">
              <a:lnSpc>
                <a:spcPct val="116666"/>
              </a:lnSpc>
              <a:spcBef>
                <a:spcPts val="0"/>
              </a:spcBef>
              <a:spcAft>
                <a:spcPts val="0"/>
              </a:spcAft>
              <a:buClr>
                <a:srgbClr val="000000"/>
              </a:buClr>
              <a:buSzPts val="700"/>
              <a:buFont typeface="Arial"/>
              <a:buNone/>
            </a:pPr>
            <a:r>
              <a:rPr lang="en-US" sz="700" b="0" i="0" u="none" strike="noStrike" cap="none">
                <a:solidFill>
                  <a:srgbClr val="FFFFFF"/>
                </a:solidFill>
                <a:latin typeface="Helvetica Neue Light"/>
                <a:ea typeface="Helvetica Neue Light"/>
                <a:cs typeface="Helvetica Neue Light"/>
                <a:sym typeface="Helvetica Neue Light"/>
              </a:rPr>
              <a:t>Making the future of young minds</a:t>
            </a:r>
            <a:endParaRPr sz="700" b="0" i="0" u="none" strike="noStrike" cap="none">
              <a:solidFill>
                <a:schemeClr val="dk1"/>
              </a:solidFill>
              <a:latin typeface="Calibri"/>
              <a:ea typeface="Calibri"/>
              <a:cs typeface="Calibri"/>
              <a:sym typeface="Calibri"/>
            </a:endParaRPr>
          </a:p>
        </p:txBody>
      </p:sp>
      <p:sp>
        <p:nvSpPr>
          <p:cNvPr id="37" name="Google Shape;37;p55"/>
          <p:cNvSpPr txBox="1">
            <a:spLocks noGrp="1"/>
          </p:cNvSpPr>
          <p:nvPr>
            <p:ph type="title"/>
          </p:nvPr>
        </p:nvSpPr>
        <p:spPr>
          <a:xfrm>
            <a:off x="3868500" y="619225"/>
            <a:ext cx="5275500" cy="8100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1pPr>
            <a:lvl2pPr lvl="1"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2pPr>
            <a:lvl3pPr lvl="2"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3pPr>
            <a:lvl4pPr lvl="3"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4pPr>
            <a:lvl5pPr lvl="4"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5pPr>
            <a:lvl6pPr lvl="5"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6pPr>
            <a:lvl7pPr lvl="6"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7pPr>
            <a:lvl8pPr lvl="7"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8pPr>
            <a:lvl9pPr lvl="8" algn="l">
              <a:lnSpc>
                <a:spcPct val="100000"/>
              </a:lnSpc>
              <a:spcBef>
                <a:spcPts val="0"/>
              </a:spcBef>
              <a:spcAft>
                <a:spcPts val="0"/>
              </a:spcAft>
              <a:buSzPts val="3000"/>
              <a:buFont typeface="Helvetica Neue"/>
              <a:buNone/>
              <a:defRPr sz="3000" b="1">
                <a:latin typeface="Helvetica Neue"/>
                <a:ea typeface="Helvetica Neue"/>
                <a:cs typeface="Helvetica Neue"/>
                <a:sym typeface="Helvetica Neue"/>
              </a:defRPr>
            </a:lvl9pPr>
          </a:lstStyle>
          <a:p>
            <a:endParaRPr/>
          </a:p>
        </p:txBody>
      </p:sp>
      <p:sp>
        <p:nvSpPr>
          <p:cNvPr id="38" name="Google Shape;38;p55"/>
          <p:cNvSpPr txBox="1">
            <a:spLocks noGrp="1"/>
          </p:cNvSpPr>
          <p:nvPr>
            <p:ph type="body" idx="1"/>
          </p:nvPr>
        </p:nvSpPr>
        <p:spPr>
          <a:xfrm>
            <a:off x="311700" y="1608250"/>
            <a:ext cx="8520600" cy="2983200"/>
          </a:xfrm>
          <a:prstGeom prst="rect">
            <a:avLst/>
          </a:prstGeom>
          <a:noFill/>
          <a:ln>
            <a:noFill/>
          </a:ln>
        </p:spPr>
        <p:txBody>
          <a:bodyPr spcFirstLastPara="1" wrap="square" lIns="91425" tIns="91425" rIns="91425" bIns="91425" anchor="t" anchorCtr="0">
            <a:normAutofit/>
          </a:bodyPr>
          <a:lstStyle>
            <a:lvl1pPr marL="457200" lvl="0" indent="-381000" algn="l">
              <a:lnSpc>
                <a:spcPct val="135000"/>
              </a:lnSpc>
              <a:spcBef>
                <a:spcPts val="0"/>
              </a:spcBef>
              <a:spcAft>
                <a:spcPts val="0"/>
              </a:spcAft>
              <a:buSzPts val="2400"/>
              <a:buFont typeface="Assistant"/>
              <a:buChar char="●"/>
              <a:defRPr>
                <a:latin typeface="Assistant"/>
                <a:ea typeface="Assistant"/>
                <a:cs typeface="Assistant"/>
                <a:sym typeface="Assistant"/>
              </a:defRPr>
            </a:lvl1pPr>
            <a:lvl2pPr marL="914400" lvl="1" indent="-355600" algn="l">
              <a:lnSpc>
                <a:spcPct val="135000"/>
              </a:lnSpc>
              <a:spcBef>
                <a:spcPts val="0"/>
              </a:spcBef>
              <a:spcAft>
                <a:spcPts val="0"/>
              </a:spcAft>
              <a:buSzPts val="2000"/>
              <a:buFont typeface="Assistant"/>
              <a:buChar char="○"/>
              <a:defRPr>
                <a:latin typeface="Assistant"/>
                <a:ea typeface="Assistant"/>
                <a:cs typeface="Assistant"/>
                <a:sym typeface="Assistant"/>
              </a:defRPr>
            </a:lvl2pPr>
            <a:lvl3pPr marL="1371600" lvl="2" indent="-355600" algn="l">
              <a:lnSpc>
                <a:spcPct val="135000"/>
              </a:lnSpc>
              <a:spcBef>
                <a:spcPts val="0"/>
              </a:spcBef>
              <a:spcAft>
                <a:spcPts val="0"/>
              </a:spcAft>
              <a:buSzPts val="2000"/>
              <a:buFont typeface="Assistant"/>
              <a:buChar char="■"/>
              <a:defRPr>
                <a:latin typeface="Assistant"/>
                <a:ea typeface="Assistant"/>
                <a:cs typeface="Assistant"/>
                <a:sym typeface="Assistant"/>
              </a:defRPr>
            </a:lvl3pPr>
            <a:lvl4pPr marL="1828800" lvl="3" indent="-355600" algn="l">
              <a:lnSpc>
                <a:spcPct val="135000"/>
              </a:lnSpc>
              <a:spcBef>
                <a:spcPts val="0"/>
              </a:spcBef>
              <a:spcAft>
                <a:spcPts val="0"/>
              </a:spcAft>
              <a:buSzPts val="2000"/>
              <a:buFont typeface="Assistant"/>
              <a:buChar char="●"/>
              <a:defRPr>
                <a:latin typeface="Assistant"/>
                <a:ea typeface="Assistant"/>
                <a:cs typeface="Assistant"/>
                <a:sym typeface="Assistant"/>
              </a:defRPr>
            </a:lvl4pPr>
            <a:lvl5pPr marL="2286000" lvl="4" indent="-355600" algn="l">
              <a:lnSpc>
                <a:spcPct val="135000"/>
              </a:lnSpc>
              <a:spcBef>
                <a:spcPts val="0"/>
              </a:spcBef>
              <a:spcAft>
                <a:spcPts val="0"/>
              </a:spcAft>
              <a:buSzPts val="2000"/>
              <a:buFont typeface="Assistant"/>
              <a:buChar char="○"/>
              <a:defRPr>
                <a:latin typeface="Assistant"/>
                <a:ea typeface="Assistant"/>
                <a:cs typeface="Assistant"/>
                <a:sym typeface="Assistant"/>
              </a:defRPr>
            </a:lvl5pPr>
            <a:lvl6pPr marL="2743200" lvl="5" indent="-355600" algn="l">
              <a:lnSpc>
                <a:spcPct val="135000"/>
              </a:lnSpc>
              <a:spcBef>
                <a:spcPts val="0"/>
              </a:spcBef>
              <a:spcAft>
                <a:spcPts val="0"/>
              </a:spcAft>
              <a:buSzPts val="2000"/>
              <a:buFont typeface="Assistant"/>
              <a:buChar char="■"/>
              <a:defRPr>
                <a:latin typeface="Assistant"/>
                <a:ea typeface="Assistant"/>
                <a:cs typeface="Assistant"/>
                <a:sym typeface="Assistant"/>
              </a:defRPr>
            </a:lvl6pPr>
            <a:lvl7pPr marL="3200400" lvl="6" indent="-355600" algn="l">
              <a:lnSpc>
                <a:spcPct val="135000"/>
              </a:lnSpc>
              <a:spcBef>
                <a:spcPts val="0"/>
              </a:spcBef>
              <a:spcAft>
                <a:spcPts val="0"/>
              </a:spcAft>
              <a:buSzPts val="2000"/>
              <a:buFont typeface="Assistant"/>
              <a:buChar char="●"/>
              <a:defRPr>
                <a:latin typeface="Assistant"/>
                <a:ea typeface="Assistant"/>
                <a:cs typeface="Assistant"/>
                <a:sym typeface="Assistant"/>
              </a:defRPr>
            </a:lvl7pPr>
            <a:lvl8pPr marL="3657600" lvl="7" indent="-355600" algn="l">
              <a:lnSpc>
                <a:spcPct val="135000"/>
              </a:lnSpc>
              <a:spcBef>
                <a:spcPts val="0"/>
              </a:spcBef>
              <a:spcAft>
                <a:spcPts val="0"/>
              </a:spcAft>
              <a:buSzPts val="2000"/>
              <a:buFont typeface="Assistant"/>
              <a:buChar char="○"/>
              <a:defRPr>
                <a:latin typeface="Assistant"/>
                <a:ea typeface="Assistant"/>
                <a:cs typeface="Assistant"/>
                <a:sym typeface="Assistant"/>
              </a:defRPr>
            </a:lvl8pPr>
            <a:lvl9pPr marL="4114800" lvl="8" indent="-355600" algn="l">
              <a:lnSpc>
                <a:spcPct val="135000"/>
              </a:lnSpc>
              <a:spcBef>
                <a:spcPts val="0"/>
              </a:spcBef>
              <a:spcAft>
                <a:spcPts val="0"/>
              </a:spcAft>
              <a:buSzPts val="2000"/>
              <a:buFont typeface="Assistant"/>
              <a:buChar char="■"/>
              <a:defRPr>
                <a:latin typeface="Assistant"/>
                <a:ea typeface="Assistant"/>
                <a:cs typeface="Assistant"/>
                <a:sym typeface="Assistant"/>
              </a:defRPr>
            </a:lvl9pPr>
          </a:lstStyle>
          <a:p>
            <a:endParaRPr/>
          </a:p>
        </p:txBody>
      </p:sp>
      <p:sp>
        <p:nvSpPr>
          <p:cNvPr id="39" name="Google Shape;39;p5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 Column Design">
  <p:cSld name="CUSTOM">
    <p:spTree>
      <p:nvGrpSpPr>
        <p:cNvPr id="1" name="Shape 40"/>
        <p:cNvGrpSpPr/>
        <p:nvPr/>
      </p:nvGrpSpPr>
      <p:grpSpPr>
        <a:xfrm>
          <a:off x="0" y="0"/>
          <a:ext cx="0" cy="0"/>
          <a:chOff x="0" y="0"/>
          <a:chExt cx="0" cy="0"/>
        </a:xfrm>
      </p:grpSpPr>
      <p:pic>
        <p:nvPicPr>
          <p:cNvPr id="41" name="Google Shape;41;p56" descr="preencoded.png"/>
          <p:cNvPicPr preferRelativeResize="0"/>
          <p:nvPr/>
        </p:nvPicPr>
        <p:blipFill rotWithShape="1">
          <a:blip r:embed="rId2"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42" name="Google Shape;42;p56"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2200275"/>
            <a:ext cx="9143996" cy="2943226"/>
          </a:xfrm>
          <a:prstGeom prst="rect">
            <a:avLst/>
          </a:prstGeom>
          <a:noFill/>
          <a:ln>
            <a:noFill/>
          </a:ln>
        </p:spPr>
      </p:pic>
      <p:pic>
        <p:nvPicPr>
          <p:cNvPr id="43" name="Google Shape;43;p56"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0038" y="728663"/>
            <a:ext cx="2033588" cy="3662363"/>
          </a:xfrm>
          <a:prstGeom prst="rect">
            <a:avLst/>
          </a:prstGeom>
          <a:noFill/>
          <a:ln>
            <a:noFill/>
          </a:ln>
        </p:spPr>
      </p:pic>
      <p:pic>
        <p:nvPicPr>
          <p:cNvPr id="44" name="Google Shape;44;p56"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2462213" y="723900"/>
            <a:ext cx="2033588" cy="3662363"/>
          </a:xfrm>
          <a:prstGeom prst="rect">
            <a:avLst/>
          </a:prstGeom>
          <a:noFill/>
          <a:ln>
            <a:noFill/>
          </a:ln>
        </p:spPr>
      </p:pic>
      <p:pic>
        <p:nvPicPr>
          <p:cNvPr id="45" name="Google Shape;45;p56"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633913" y="723900"/>
            <a:ext cx="2033588" cy="3662363"/>
          </a:xfrm>
          <a:prstGeom prst="rect">
            <a:avLst/>
          </a:prstGeom>
          <a:noFill/>
          <a:ln>
            <a:noFill/>
          </a:ln>
        </p:spPr>
      </p:pic>
      <p:pic>
        <p:nvPicPr>
          <p:cNvPr id="46" name="Google Shape;46;p56"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805613" y="757238"/>
            <a:ext cx="2033588" cy="3662363"/>
          </a:xfrm>
          <a:prstGeom prst="rect">
            <a:avLst/>
          </a:prstGeom>
          <a:noFill/>
          <a:ln>
            <a:noFill/>
          </a:ln>
        </p:spPr>
      </p:pic>
      <p:pic>
        <p:nvPicPr>
          <p:cNvPr id="47" name="Google Shape;47;p56"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620000" y="4691063"/>
            <a:ext cx="1219200" cy="290513"/>
          </a:xfrm>
          <a:prstGeom prst="rect">
            <a:avLst/>
          </a:prstGeom>
          <a:noFill/>
          <a:ln>
            <a:noFill/>
          </a:ln>
        </p:spPr>
      </p:pic>
      <p:sp>
        <p:nvSpPr>
          <p:cNvPr id="48" name="Google Shape;48;p56"/>
          <p:cNvSpPr>
            <a:spLocks noGrp="1"/>
          </p:cNvSpPr>
          <p:nvPr>
            <p:ph type="pic" idx="2"/>
          </p:nvPr>
        </p:nvSpPr>
        <p:spPr>
          <a:xfrm>
            <a:off x="300050" y="723898"/>
            <a:ext cx="2033700" cy="1525200"/>
          </a:xfrm>
          <a:prstGeom prst="roundRect">
            <a:avLst>
              <a:gd name="adj" fmla="val 7806"/>
            </a:avLst>
          </a:prstGeom>
          <a:noFill/>
          <a:ln>
            <a:noFill/>
          </a:ln>
        </p:spPr>
      </p:sp>
      <p:sp>
        <p:nvSpPr>
          <p:cNvPr id="49" name="Google Shape;49;p56"/>
          <p:cNvSpPr>
            <a:spLocks noGrp="1"/>
          </p:cNvSpPr>
          <p:nvPr>
            <p:ph type="pic" idx="3"/>
          </p:nvPr>
        </p:nvSpPr>
        <p:spPr>
          <a:xfrm>
            <a:off x="2466925" y="723898"/>
            <a:ext cx="2033700" cy="1525200"/>
          </a:xfrm>
          <a:prstGeom prst="roundRect">
            <a:avLst>
              <a:gd name="adj" fmla="val 8435"/>
            </a:avLst>
          </a:prstGeom>
          <a:noFill/>
          <a:ln>
            <a:noFill/>
          </a:ln>
        </p:spPr>
      </p:sp>
      <p:sp>
        <p:nvSpPr>
          <p:cNvPr id="50" name="Google Shape;50;p56"/>
          <p:cNvSpPr>
            <a:spLocks noGrp="1"/>
          </p:cNvSpPr>
          <p:nvPr>
            <p:ph type="pic" idx="4"/>
          </p:nvPr>
        </p:nvSpPr>
        <p:spPr>
          <a:xfrm>
            <a:off x="4636275" y="723898"/>
            <a:ext cx="2033700" cy="1525200"/>
          </a:xfrm>
          <a:prstGeom prst="roundRect">
            <a:avLst>
              <a:gd name="adj" fmla="val 7806"/>
            </a:avLst>
          </a:prstGeom>
          <a:noFill/>
          <a:ln>
            <a:noFill/>
          </a:ln>
        </p:spPr>
      </p:sp>
      <p:sp>
        <p:nvSpPr>
          <p:cNvPr id="51" name="Google Shape;51;p56"/>
          <p:cNvSpPr>
            <a:spLocks noGrp="1"/>
          </p:cNvSpPr>
          <p:nvPr>
            <p:ph type="pic" idx="5"/>
          </p:nvPr>
        </p:nvSpPr>
        <p:spPr>
          <a:xfrm>
            <a:off x="6805625" y="757248"/>
            <a:ext cx="2033700" cy="1525200"/>
          </a:xfrm>
          <a:prstGeom prst="roundRect">
            <a:avLst>
              <a:gd name="adj" fmla="val 7806"/>
            </a:avLst>
          </a:prstGeom>
          <a:noFill/>
          <a:ln>
            <a:noFill/>
          </a:ln>
        </p:spPr>
      </p:sp>
      <p:sp>
        <p:nvSpPr>
          <p:cNvPr id="52" name="Google Shape;52;p56"/>
          <p:cNvSpPr txBox="1">
            <a:spLocks noGrp="1"/>
          </p:cNvSpPr>
          <p:nvPr>
            <p:ph type="subTitle" idx="1"/>
          </p:nvPr>
        </p:nvSpPr>
        <p:spPr>
          <a:xfrm>
            <a:off x="300050"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53" name="Google Shape;53;p56"/>
          <p:cNvSpPr txBox="1">
            <a:spLocks noGrp="1"/>
          </p:cNvSpPr>
          <p:nvPr>
            <p:ph type="title"/>
          </p:nvPr>
        </p:nvSpPr>
        <p:spPr>
          <a:xfrm>
            <a:off x="300050"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4" name="Google Shape;54;p56"/>
          <p:cNvSpPr txBox="1">
            <a:spLocks noGrp="1"/>
          </p:cNvSpPr>
          <p:nvPr>
            <p:ph type="subTitle" idx="6"/>
          </p:nvPr>
        </p:nvSpPr>
        <p:spPr>
          <a:xfrm>
            <a:off x="2471725"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55" name="Google Shape;55;p56"/>
          <p:cNvSpPr txBox="1">
            <a:spLocks noGrp="1"/>
          </p:cNvSpPr>
          <p:nvPr>
            <p:ph type="title" idx="7"/>
          </p:nvPr>
        </p:nvSpPr>
        <p:spPr>
          <a:xfrm>
            <a:off x="2471725"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6" name="Google Shape;56;p56"/>
          <p:cNvSpPr txBox="1">
            <a:spLocks noGrp="1"/>
          </p:cNvSpPr>
          <p:nvPr>
            <p:ph type="subTitle" idx="8"/>
          </p:nvPr>
        </p:nvSpPr>
        <p:spPr>
          <a:xfrm>
            <a:off x="4638675"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57" name="Google Shape;57;p56"/>
          <p:cNvSpPr txBox="1">
            <a:spLocks noGrp="1"/>
          </p:cNvSpPr>
          <p:nvPr>
            <p:ph type="title" idx="9"/>
          </p:nvPr>
        </p:nvSpPr>
        <p:spPr>
          <a:xfrm>
            <a:off x="4638675"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
        <p:nvSpPr>
          <p:cNvPr id="58" name="Google Shape;58;p56"/>
          <p:cNvSpPr txBox="1">
            <a:spLocks noGrp="1"/>
          </p:cNvSpPr>
          <p:nvPr>
            <p:ph type="subTitle" idx="13"/>
          </p:nvPr>
        </p:nvSpPr>
        <p:spPr>
          <a:xfrm>
            <a:off x="6805600" y="2998800"/>
            <a:ext cx="2024100" cy="1344600"/>
          </a:xfrm>
          <a:prstGeom prst="rect">
            <a:avLst/>
          </a:prstGeom>
          <a:noFill/>
          <a:ln>
            <a:noFill/>
          </a:ln>
        </p:spPr>
        <p:txBody>
          <a:bodyPr spcFirstLastPara="1" wrap="square" lIns="91425" tIns="91425" rIns="91425" bIns="91425" anchor="t" anchorCtr="0">
            <a:normAutofit/>
          </a:bodyPr>
          <a:lstStyle>
            <a:lvl1pPr lvl="0" algn="l">
              <a:lnSpc>
                <a:spcPct val="135000"/>
              </a:lnSpc>
              <a:spcBef>
                <a:spcPts val="0"/>
              </a:spcBef>
              <a:spcAft>
                <a:spcPts val="0"/>
              </a:spcAft>
              <a:buClr>
                <a:schemeClr val="dk1"/>
              </a:buClr>
              <a:buSzPts val="1200"/>
              <a:buFont typeface="Assistant"/>
              <a:buNone/>
              <a:defRPr sz="1200">
                <a:solidFill>
                  <a:schemeClr val="dk1"/>
                </a:solidFill>
                <a:latin typeface="Assistant"/>
                <a:ea typeface="Assistant"/>
                <a:cs typeface="Assistant"/>
                <a:sym typeface="Assistant"/>
              </a:defRPr>
            </a:lvl1pPr>
            <a:lvl2pPr lvl="1" algn="l">
              <a:lnSpc>
                <a:spcPct val="135000"/>
              </a:lnSpc>
              <a:spcBef>
                <a:spcPts val="0"/>
              </a:spcBef>
              <a:spcAft>
                <a:spcPts val="0"/>
              </a:spcAft>
              <a:buSzPts val="2000"/>
              <a:buNone/>
              <a:defRPr/>
            </a:lvl2pPr>
            <a:lvl3pPr lvl="2" algn="l">
              <a:lnSpc>
                <a:spcPct val="135000"/>
              </a:lnSpc>
              <a:spcBef>
                <a:spcPts val="0"/>
              </a:spcBef>
              <a:spcAft>
                <a:spcPts val="0"/>
              </a:spcAft>
              <a:buSzPts val="2000"/>
              <a:buNone/>
              <a:defRPr/>
            </a:lvl3pPr>
            <a:lvl4pPr lvl="3" algn="l">
              <a:lnSpc>
                <a:spcPct val="135000"/>
              </a:lnSpc>
              <a:spcBef>
                <a:spcPts val="0"/>
              </a:spcBef>
              <a:spcAft>
                <a:spcPts val="0"/>
              </a:spcAft>
              <a:buSzPts val="2000"/>
              <a:buNone/>
              <a:defRPr/>
            </a:lvl4pPr>
            <a:lvl5pPr lvl="4" algn="l">
              <a:lnSpc>
                <a:spcPct val="135000"/>
              </a:lnSpc>
              <a:spcBef>
                <a:spcPts val="0"/>
              </a:spcBef>
              <a:spcAft>
                <a:spcPts val="0"/>
              </a:spcAft>
              <a:buSzPts val="2000"/>
              <a:buNone/>
              <a:defRPr/>
            </a:lvl5pPr>
            <a:lvl6pPr lvl="5" algn="l">
              <a:lnSpc>
                <a:spcPct val="135000"/>
              </a:lnSpc>
              <a:spcBef>
                <a:spcPts val="0"/>
              </a:spcBef>
              <a:spcAft>
                <a:spcPts val="0"/>
              </a:spcAft>
              <a:buSzPts val="2000"/>
              <a:buNone/>
              <a:defRPr/>
            </a:lvl6pPr>
            <a:lvl7pPr lvl="6" algn="l">
              <a:lnSpc>
                <a:spcPct val="135000"/>
              </a:lnSpc>
              <a:spcBef>
                <a:spcPts val="0"/>
              </a:spcBef>
              <a:spcAft>
                <a:spcPts val="0"/>
              </a:spcAft>
              <a:buSzPts val="2000"/>
              <a:buNone/>
              <a:defRPr/>
            </a:lvl7pPr>
            <a:lvl8pPr lvl="7" algn="l">
              <a:lnSpc>
                <a:spcPct val="135000"/>
              </a:lnSpc>
              <a:spcBef>
                <a:spcPts val="0"/>
              </a:spcBef>
              <a:spcAft>
                <a:spcPts val="0"/>
              </a:spcAft>
              <a:buSzPts val="2000"/>
              <a:buNone/>
              <a:defRPr/>
            </a:lvl8pPr>
            <a:lvl9pPr lvl="8" algn="l">
              <a:lnSpc>
                <a:spcPct val="135000"/>
              </a:lnSpc>
              <a:spcBef>
                <a:spcPts val="0"/>
              </a:spcBef>
              <a:spcAft>
                <a:spcPts val="0"/>
              </a:spcAft>
              <a:buSzPts val="2000"/>
              <a:buNone/>
              <a:defRPr/>
            </a:lvl9pPr>
          </a:lstStyle>
          <a:p>
            <a:endParaRPr/>
          </a:p>
        </p:txBody>
      </p:sp>
      <p:sp>
        <p:nvSpPr>
          <p:cNvPr id="59" name="Google Shape;59;p56"/>
          <p:cNvSpPr txBox="1">
            <a:spLocks noGrp="1"/>
          </p:cNvSpPr>
          <p:nvPr>
            <p:ph type="title" idx="14"/>
          </p:nvPr>
        </p:nvSpPr>
        <p:spPr>
          <a:xfrm>
            <a:off x="6805600" y="2351500"/>
            <a:ext cx="2024100" cy="6906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1800"/>
              <a:buFont typeface="Assistant"/>
              <a:buNone/>
              <a:defRPr sz="1800" b="1">
                <a:latin typeface="Assistant"/>
                <a:ea typeface="Assistant"/>
                <a:cs typeface="Assistant"/>
                <a:sym typeface="Assistant"/>
              </a:defRPr>
            </a:lvl1pPr>
            <a:lvl2pPr lvl="1" algn="l">
              <a:lnSpc>
                <a:spcPct val="100000"/>
              </a:lnSpc>
              <a:spcBef>
                <a:spcPts val="0"/>
              </a:spcBef>
              <a:spcAft>
                <a:spcPts val="0"/>
              </a:spcAft>
              <a:buSzPts val="3000"/>
              <a:buNone/>
              <a:defRPr/>
            </a:lvl2pPr>
            <a:lvl3pPr lvl="2" algn="l">
              <a:lnSpc>
                <a:spcPct val="100000"/>
              </a:lnSpc>
              <a:spcBef>
                <a:spcPts val="0"/>
              </a:spcBef>
              <a:spcAft>
                <a:spcPts val="0"/>
              </a:spcAft>
              <a:buSzPts val="3000"/>
              <a:buNone/>
              <a:defRPr/>
            </a:lvl3pPr>
            <a:lvl4pPr lvl="3" algn="l">
              <a:lnSpc>
                <a:spcPct val="100000"/>
              </a:lnSpc>
              <a:spcBef>
                <a:spcPts val="0"/>
              </a:spcBef>
              <a:spcAft>
                <a:spcPts val="0"/>
              </a:spcAft>
              <a:buSzPts val="3000"/>
              <a:buNone/>
              <a:defRPr/>
            </a:lvl4pPr>
            <a:lvl5pPr lvl="4" algn="l">
              <a:lnSpc>
                <a:spcPct val="100000"/>
              </a:lnSpc>
              <a:spcBef>
                <a:spcPts val="0"/>
              </a:spcBef>
              <a:spcAft>
                <a:spcPts val="0"/>
              </a:spcAft>
              <a:buSzPts val="3000"/>
              <a:buNone/>
              <a:defRPr/>
            </a:lvl5pPr>
            <a:lvl6pPr lvl="5" algn="l">
              <a:lnSpc>
                <a:spcPct val="100000"/>
              </a:lnSpc>
              <a:spcBef>
                <a:spcPts val="0"/>
              </a:spcBef>
              <a:spcAft>
                <a:spcPts val="0"/>
              </a:spcAft>
              <a:buSzPts val="3000"/>
              <a:buNone/>
              <a:defRPr/>
            </a:lvl6pPr>
            <a:lvl7pPr lvl="6" algn="l">
              <a:lnSpc>
                <a:spcPct val="100000"/>
              </a:lnSpc>
              <a:spcBef>
                <a:spcPts val="0"/>
              </a:spcBef>
              <a:spcAft>
                <a:spcPts val="0"/>
              </a:spcAft>
              <a:buSzPts val="3000"/>
              <a:buNone/>
              <a:defRPr/>
            </a:lvl7pPr>
            <a:lvl8pPr lvl="7" algn="l">
              <a:lnSpc>
                <a:spcPct val="100000"/>
              </a:lnSpc>
              <a:spcBef>
                <a:spcPts val="0"/>
              </a:spcBef>
              <a:spcAft>
                <a:spcPts val="0"/>
              </a:spcAft>
              <a:buSzPts val="3000"/>
              <a:buNone/>
              <a:defRPr/>
            </a:lvl8pPr>
            <a:lvl9pPr lvl="8" algn="l">
              <a:lnSpc>
                <a:spcPct val="100000"/>
              </a:lnSpc>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p:cSld name="CUSTOM_3">
    <p:spTree>
      <p:nvGrpSpPr>
        <p:cNvPr id="1" name="Shape 60"/>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65"/>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6"/>
        <p:cNvGrpSpPr/>
        <p:nvPr/>
      </p:nvGrpSpPr>
      <p:grpSpPr>
        <a:xfrm>
          <a:off x="0" y="0"/>
          <a:ext cx="0" cy="0"/>
          <a:chOff x="0" y="0"/>
          <a:chExt cx="0" cy="0"/>
        </a:xfrm>
      </p:grpSpPr>
      <p:sp>
        <p:nvSpPr>
          <p:cNvPr id="67" name="Google Shape;67;p43"/>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68" name="Google Shape;68;p43"/>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69" name="Google Shape;69;p4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0"/>
        <p:cNvGrpSpPr/>
        <p:nvPr/>
      </p:nvGrpSpPr>
      <p:grpSpPr>
        <a:xfrm>
          <a:off x="0" y="0"/>
          <a:ext cx="0" cy="0"/>
          <a:chOff x="0" y="0"/>
          <a:chExt cx="0" cy="0"/>
        </a:xfrm>
      </p:grpSpPr>
      <p:sp>
        <p:nvSpPr>
          <p:cNvPr id="71" name="Google Shape;71;p44"/>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72" name="Google Shape;72;p4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13" Type="http://schemas.openxmlformats.org/officeDocument/2006/relationships/theme" Target="../theme/theme2.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slideLayout" Target="../slideLayouts/slideLayout18.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3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a:bodyPr>
          <a:lstStyle>
            <a:lvl1pPr marR="0" lvl="0"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1pPr>
            <a:lvl2pPr marR="0" lvl="1"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2pPr>
            <a:lvl3pPr marR="0" lvl="2"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3pPr>
            <a:lvl4pPr marR="0" lvl="3"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4pPr>
            <a:lvl5pPr marR="0" lvl="4"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5pPr>
            <a:lvl6pPr marR="0" lvl="5"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6pPr>
            <a:lvl7pPr marR="0" lvl="6"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7pPr>
            <a:lvl8pPr marR="0" lvl="7"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8pPr>
            <a:lvl9pPr marR="0" lvl="8" algn="l" rtl="0">
              <a:lnSpc>
                <a:spcPct val="100000"/>
              </a:lnSpc>
              <a:spcBef>
                <a:spcPts val="0"/>
              </a:spcBef>
              <a:spcAft>
                <a:spcPts val="0"/>
              </a:spcAft>
              <a:buClr>
                <a:schemeClr val="dk1"/>
              </a:buClr>
              <a:buSzPts val="3000"/>
              <a:buFont typeface="Helvetica Neue"/>
              <a:buNone/>
              <a:defRPr sz="3000" b="1" i="0" u="none" strike="noStrike" cap="none">
                <a:solidFill>
                  <a:schemeClr val="dk1"/>
                </a:solidFill>
                <a:latin typeface="Helvetica Neue"/>
                <a:ea typeface="Helvetica Neue"/>
                <a:cs typeface="Helvetica Neue"/>
                <a:sym typeface="Helvetica Neue"/>
              </a:defRPr>
            </a:lvl9pPr>
          </a:lstStyle>
          <a:p>
            <a:endParaRPr/>
          </a:p>
        </p:txBody>
      </p:sp>
      <p:sp>
        <p:nvSpPr>
          <p:cNvPr id="7" name="Google Shape;7;p3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81000" algn="l" rtl="0">
              <a:lnSpc>
                <a:spcPct val="135000"/>
              </a:lnSpc>
              <a:spcBef>
                <a:spcPts val="0"/>
              </a:spcBef>
              <a:spcAft>
                <a:spcPts val="0"/>
              </a:spcAft>
              <a:buClr>
                <a:schemeClr val="dk2"/>
              </a:buClr>
              <a:buSzPts val="2400"/>
              <a:buFont typeface="Assistant"/>
              <a:buChar char="●"/>
              <a:defRPr sz="2400" b="0" i="0" u="none" strike="noStrike" cap="none">
                <a:solidFill>
                  <a:schemeClr val="dk2"/>
                </a:solidFill>
                <a:latin typeface="Assistant"/>
                <a:ea typeface="Assistant"/>
                <a:cs typeface="Assistant"/>
                <a:sym typeface="Assistant"/>
              </a:defRPr>
            </a:lvl1pPr>
            <a:lvl2pPr marL="914400" marR="0" lvl="1"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2pPr>
            <a:lvl3pPr marL="1371600" marR="0" lvl="2"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3pPr>
            <a:lvl4pPr marL="1828800" marR="0" lvl="3"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4pPr>
            <a:lvl5pPr marL="2286000" marR="0" lvl="4"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5pPr>
            <a:lvl6pPr marL="2743200" marR="0" lvl="5"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6pPr>
            <a:lvl7pPr marL="3200400" marR="0" lvl="6"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7pPr>
            <a:lvl8pPr marL="3657600" marR="0" lvl="7"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8pPr>
            <a:lvl9pPr marL="4114800" marR="0" lvl="8" indent="-355600" algn="l" rtl="0">
              <a:lnSpc>
                <a:spcPct val="135000"/>
              </a:lnSpc>
              <a:spcBef>
                <a:spcPts val="0"/>
              </a:spcBef>
              <a:spcAft>
                <a:spcPts val="0"/>
              </a:spcAft>
              <a:buClr>
                <a:schemeClr val="dk2"/>
              </a:buClr>
              <a:buSzPts val="2000"/>
              <a:buFont typeface="Assistant"/>
              <a:buChar char="■"/>
              <a:defRPr sz="2000" b="0" i="0" u="none" strike="noStrike" cap="none">
                <a:solidFill>
                  <a:schemeClr val="dk2"/>
                </a:solidFill>
                <a:latin typeface="Assistant"/>
                <a:ea typeface="Assistant"/>
                <a:cs typeface="Assistant"/>
                <a:sym typeface="Assistant"/>
              </a:defRPr>
            </a:lvl9pPr>
          </a:lstStyle>
          <a:p>
            <a:endParaRPr/>
          </a:p>
        </p:txBody>
      </p:sp>
      <p:sp>
        <p:nvSpPr>
          <p:cNvPr id="8" name="Google Shape;8;p3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61"/>
        <p:cNvGrpSpPr/>
        <p:nvPr/>
      </p:nvGrpSpPr>
      <p:grpSpPr>
        <a:xfrm>
          <a:off x="0" y="0"/>
          <a:ext cx="0" cy="0"/>
          <a:chOff x="0" y="0"/>
          <a:chExt cx="0" cy="0"/>
        </a:xfrm>
      </p:grpSpPr>
      <p:sp>
        <p:nvSpPr>
          <p:cNvPr id="62" name="Google Shape;62;p4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63" name="Google Shape;63;p4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64" name="Google Shape;64;p4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 id="214748366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107"/>
        <p:cNvGrpSpPr/>
        <p:nvPr/>
      </p:nvGrpSpPr>
      <p:grpSpPr>
        <a:xfrm>
          <a:off x="0" y="0"/>
          <a:ext cx="0" cy="0"/>
          <a:chOff x="0" y="0"/>
          <a:chExt cx="0" cy="0"/>
        </a:xfrm>
      </p:grpSpPr>
      <p:sp>
        <p:nvSpPr>
          <p:cNvPr id="108" name="Google Shape;108;g1e19281cc1c_0_18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ctr" anchorCtr="0">
            <a:normAutofit/>
          </a:bodyPr>
          <a:lstStyle>
            <a:lvl1pPr lvl="0"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1pPr>
            <a:lvl2pPr lvl="1"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2pPr>
            <a:lvl3pPr lvl="2"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3pPr>
            <a:lvl4pPr lvl="3"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4pPr>
            <a:lvl5pPr lvl="4"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5pPr>
            <a:lvl6pPr lvl="5"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6pPr>
            <a:lvl7pPr lvl="6"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7pPr>
            <a:lvl8pPr lvl="7"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8pPr>
            <a:lvl9pPr lvl="8" rtl="0">
              <a:spcBef>
                <a:spcPts val="0"/>
              </a:spcBef>
              <a:spcAft>
                <a:spcPts val="0"/>
              </a:spcAft>
              <a:buClr>
                <a:schemeClr val="dk1"/>
              </a:buClr>
              <a:buSzPts val="3000"/>
              <a:buFont typeface="Helvetica Neue"/>
              <a:buNone/>
              <a:defRPr sz="3000" b="1">
                <a:solidFill>
                  <a:schemeClr val="dk1"/>
                </a:solidFill>
                <a:latin typeface="Helvetica Neue"/>
                <a:ea typeface="Helvetica Neue"/>
                <a:cs typeface="Helvetica Neue"/>
                <a:sym typeface="Helvetica Neue"/>
              </a:defRPr>
            </a:lvl9pPr>
          </a:lstStyle>
          <a:p>
            <a:endParaRPr/>
          </a:p>
        </p:txBody>
      </p:sp>
      <p:sp>
        <p:nvSpPr>
          <p:cNvPr id="109" name="Google Shape;109;g1e19281cc1c_0_183"/>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81000" rtl="0">
              <a:lnSpc>
                <a:spcPct val="135000"/>
              </a:lnSpc>
              <a:spcBef>
                <a:spcPts val="0"/>
              </a:spcBef>
              <a:spcAft>
                <a:spcPts val="0"/>
              </a:spcAft>
              <a:buClr>
                <a:schemeClr val="dk2"/>
              </a:buClr>
              <a:buSzPts val="2400"/>
              <a:buFont typeface="Assistant"/>
              <a:buChar char="●"/>
              <a:defRPr sz="2400">
                <a:solidFill>
                  <a:schemeClr val="dk2"/>
                </a:solidFill>
                <a:latin typeface="Assistant"/>
                <a:ea typeface="Assistant"/>
                <a:cs typeface="Assistant"/>
                <a:sym typeface="Assistant"/>
              </a:defRPr>
            </a:lvl1pPr>
            <a:lvl2pPr marL="914400" lvl="1"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2pPr>
            <a:lvl3pPr marL="1371600" lvl="2"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3pPr>
            <a:lvl4pPr marL="1828800" lvl="3"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4pPr>
            <a:lvl5pPr marL="2286000" lvl="4"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5pPr>
            <a:lvl6pPr marL="2743200" lvl="5"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6pPr>
            <a:lvl7pPr marL="3200400" lvl="6"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7pPr>
            <a:lvl8pPr marL="3657600" lvl="7"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8pPr>
            <a:lvl9pPr marL="4114800" lvl="8" indent="-355600" rtl="0">
              <a:lnSpc>
                <a:spcPct val="135000"/>
              </a:lnSpc>
              <a:spcBef>
                <a:spcPts val="0"/>
              </a:spcBef>
              <a:spcAft>
                <a:spcPts val="0"/>
              </a:spcAft>
              <a:buClr>
                <a:schemeClr val="dk2"/>
              </a:buClr>
              <a:buSzPts val="2000"/>
              <a:buFont typeface="Assistant"/>
              <a:buChar char="■"/>
              <a:defRPr sz="2000">
                <a:solidFill>
                  <a:schemeClr val="dk2"/>
                </a:solidFill>
                <a:latin typeface="Assistant"/>
                <a:ea typeface="Assistant"/>
                <a:cs typeface="Assistant"/>
                <a:sym typeface="Assistant"/>
              </a:defRPr>
            </a:lvl9pPr>
          </a:lstStyle>
          <a:p>
            <a:endParaRPr/>
          </a:p>
        </p:txBody>
      </p:sp>
      <p:sp>
        <p:nvSpPr>
          <p:cNvPr id="110" name="Google Shape;110;g1e19281cc1c_0_18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thinglink.com/video/1702031376691233572"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1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3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55.png"/><Relationship Id="rId4" Type="http://schemas.openxmlformats.org/officeDocument/2006/relationships/image" Target="../media/image54.png"/></Relationships>
</file>

<file path=ppt/slides/_rels/slide31.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32.xml.rels><?xml version="1.0" encoding="UTF-8" standalone="yes"?>
<Relationships xmlns="http://schemas.openxmlformats.org/package/2006/relationships"><Relationship Id="rId8" Type="http://schemas.openxmlformats.org/officeDocument/2006/relationships/image" Target="../media/image61.png"/><Relationship Id="rId3" Type="http://schemas.openxmlformats.org/officeDocument/2006/relationships/image" Target="../media/image56.png"/><Relationship Id="rId7" Type="http://schemas.openxmlformats.org/officeDocument/2006/relationships/image" Target="../media/image60.png"/><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59.jpeg"/><Relationship Id="rId5" Type="http://schemas.openxmlformats.org/officeDocument/2006/relationships/image" Target="../media/image58.jpeg"/><Relationship Id="rId4" Type="http://schemas.openxmlformats.org/officeDocument/2006/relationships/image" Target="../media/image57.png"/></Relationships>
</file>

<file path=ppt/slides/_rels/slide33.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63.jpeg"/></Relationships>
</file>

<file path=ppt/slides/_rels/slide3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66.png"/><Relationship Id="rId4" Type="http://schemas.openxmlformats.org/officeDocument/2006/relationships/image" Target="../media/image65.png"/></Relationships>
</file>

<file path=ppt/slides/_rels/slide3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hyperlink" Target="https://www.thinglink.com/video/1702279577008603940"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68.png"/></Relationships>
</file>

<file path=ppt/slides/_rels/slide38.xml.rels><?xml version="1.0" encoding="UTF-8" standalone="yes"?>
<Relationships xmlns="http://schemas.openxmlformats.org/package/2006/relationships"><Relationship Id="rId3" Type="http://schemas.openxmlformats.org/officeDocument/2006/relationships/hyperlink" Target="https://www.readwritethink.org/classroom-resources/student-interactives/timeline" TargetMode="Externa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69.png"/></Relationships>
</file>

<file path=ppt/slides/_rels/slide39.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image" Target="../media/image75.png"/><Relationship Id="rId5" Type="http://schemas.openxmlformats.org/officeDocument/2006/relationships/image" Target="../media/image74.png"/><Relationship Id="rId4" Type="http://schemas.openxmlformats.org/officeDocument/2006/relationships/image" Target="../media/image73.png"/></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www.thinglink.com/video/1700087137279410789"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0" name="Google Shape;190;p1"/>
          <p:cNvSpPr txBox="1">
            <a:spLocks noGrp="1"/>
          </p:cNvSpPr>
          <p:nvPr>
            <p:ph type="ctrTitle"/>
          </p:nvPr>
        </p:nvSpPr>
        <p:spPr>
          <a:xfrm>
            <a:off x="5902950" y="598954"/>
            <a:ext cx="3095700" cy="1378200"/>
          </a:xfrm>
          <a:prstGeom prst="rect">
            <a:avLst/>
          </a:prstGeom>
          <a:noFill/>
          <a:ln>
            <a:noFill/>
          </a:ln>
        </p:spPr>
        <p:txBody>
          <a:bodyPr spcFirstLastPara="1" wrap="square" lIns="91425" tIns="91425" rIns="91425" bIns="91425" anchor="ctr" anchorCtr="0">
            <a:normAutofit fontScale="90000"/>
          </a:bodyPr>
          <a:lstStyle/>
          <a:p>
            <a:pPr marL="0" lvl="0" indent="0" algn="l" rtl="0">
              <a:lnSpc>
                <a:spcPct val="100000"/>
              </a:lnSpc>
              <a:spcBef>
                <a:spcPts val="0"/>
              </a:spcBef>
              <a:spcAft>
                <a:spcPts val="0"/>
              </a:spcAft>
              <a:buSzPct val="111111"/>
              <a:buNone/>
            </a:pPr>
            <a:r>
              <a:rPr lang="en-US"/>
              <a:t>Mathematics          Journey through time</a:t>
            </a:r>
            <a:endParaRPr/>
          </a:p>
        </p:txBody>
      </p:sp>
      <p:sp>
        <p:nvSpPr>
          <p:cNvPr id="191" name="Google Shape;191;p1"/>
          <p:cNvSpPr txBox="1">
            <a:spLocks noGrp="1"/>
          </p:cNvSpPr>
          <p:nvPr>
            <p:ph type="subTitle" idx="1"/>
          </p:nvPr>
        </p:nvSpPr>
        <p:spPr>
          <a:xfrm>
            <a:off x="5902950" y="2082800"/>
            <a:ext cx="3095700" cy="851100"/>
          </a:xfrm>
          <a:prstGeom prst="rect">
            <a:avLst/>
          </a:prstGeom>
          <a:noFill/>
          <a:ln>
            <a:noFill/>
          </a:ln>
        </p:spPr>
        <p:txBody>
          <a:bodyPr spcFirstLastPara="1" wrap="square" lIns="91425" tIns="91425" rIns="91425" bIns="91425" anchor="ctr" anchorCtr="0">
            <a:normAutofit lnSpcReduction="10000"/>
          </a:bodyPr>
          <a:lstStyle/>
          <a:p>
            <a:pPr marL="0" lvl="0" indent="0" algn="l" rtl="0">
              <a:lnSpc>
                <a:spcPct val="100000"/>
              </a:lnSpc>
              <a:spcBef>
                <a:spcPts val="0"/>
              </a:spcBef>
              <a:spcAft>
                <a:spcPts val="0"/>
              </a:spcAft>
              <a:buSzPts val="2400"/>
              <a:buNone/>
            </a:pPr>
            <a:r>
              <a:rPr lang="en-US"/>
              <a:t>Second </a:t>
            </a:r>
            <a:endParaRPr/>
          </a:p>
          <a:p>
            <a:pPr marL="0" lvl="0" indent="0" algn="l" rtl="0">
              <a:lnSpc>
                <a:spcPct val="100000"/>
              </a:lnSpc>
              <a:spcBef>
                <a:spcPts val="0"/>
              </a:spcBef>
              <a:spcAft>
                <a:spcPts val="0"/>
              </a:spcAft>
              <a:buSzPts val="2400"/>
              <a:buNone/>
            </a:pPr>
            <a:r>
              <a:rPr lang="en-US"/>
              <a:t>120 minutes</a:t>
            </a:r>
            <a:endParaRPr/>
          </a:p>
        </p:txBody>
      </p:sp>
      <p:sp>
        <p:nvSpPr>
          <p:cNvPr id="192" name="Google Shape;192;p1"/>
          <p:cNvSpPr>
            <a:spLocks noGrp="1"/>
          </p:cNvSpPr>
          <p:nvPr>
            <p:ph type="pic" idx="2"/>
          </p:nvPr>
        </p:nvSpPr>
        <p:spPr>
          <a:xfrm>
            <a:off x="666750" y="671525"/>
            <a:ext cx="3490800" cy="3490800"/>
          </a:xfrm>
          <a:prstGeom prst="ellipse">
            <a:avLst/>
          </a:prstGeom>
          <a:noFill/>
          <a:ln>
            <a:noFill/>
          </a:ln>
        </p:spPr>
      </p:sp>
      <p:pic>
        <p:nvPicPr>
          <p:cNvPr id="193" name="Google Shape;193;p1"/>
          <p:cNvPicPr preferRelativeResize="0"/>
          <p:nvPr/>
        </p:nvPicPr>
        <p:blipFill>
          <a:blip r:embed="rId3">
            <a:alphaModFix/>
          </a:blip>
          <a:stretch>
            <a:fillRect/>
          </a:stretch>
        </p:blipFill>
        <p:spPr>
          <a:xfrm>
            <a:off x="523075" y="631800"/>
            <a:ext cx="3771125" cy="37711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g2182b485043_1_1"/>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Instructions</a:t>
            </a:r>
            <a:endParaRPr/>
          </a:p>
        </p:txBody>
      </p:sp>
      <p:sp>
        <p:nvSpPr>
          <p:cNvPr id="265" name="Google Shape;265;g2182b485043_1_1"/>
          <p:cNvSpPr txBox="1"/>
          <p:nvPr/>
        </p:nvSpPr>
        <p:spPr>
          <a:xfrm>
            <a:off x="5377543" y="1415841"/>
            <a:ext cx="33963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sz="1800">
                <a:solidFill>
                  <a:schemeClr val="dk1"/>
                </a:solidFill>
                <a:latin typeface="Assistant"/>
                <a:ea typeface="Assistant"/>
                <a:cs typeface="Assistant"/>
                <a:sym typeface="Assistant"/>
              </a:rPr>
              <a:t>            </a:t>
            </a:r>
            <a:r>
              <a:rPr lang="en-US" sz="1600">
                <a:solidFill>
                  <a:schemeClr val="dk1"/>
                </a:solidFill>
                <a:latin typeface="Assistant"/>
                <a:ea typeface="Assistant"/>
                <a:cs typeface="Assistant"/>
                <a:sym typeface="Assistant"/>
              </a:rPr>
              <a:t> Click on the globe icon to   know what puzzle/challenge you need to solve.</a:t>
            </a:r>
            <a:endParaRPr sz="1600">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r>
              <a:rPr lang="en-US" sz="1600">
                <a:solidFill>
                  <a:schemeClr val="dk1"/>
                </a:solidFill>
                <a:latin typeface="Assistant"/>
                <a:ea typeface="Assistant"/>
                <a:cs typeface="Assistant"/>
                <a:sym typeface="Assistant"/>
              </a:rPr>
              <a:t>             Click on the game icon to get clues to solve the puzzle.</a:t>
            </a:r>
            <a:endParaRPr sz="1600">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r>
              <a:rPr lang="en-US" sz="1600">
                <a:solidFill>
                  <a:schemeClr val="dk1"/>
                </a:solidFill>
                <a:latin typeface="Assistant"/>
                <a:ea typeface="Assistant"/>
                <a:cs typeface="Assistant"/>
                <a:sym typeface="Assistant"/>
              </a:rPr>
              <a:t>              Click on the i icon to get information.</a:t>
            </a:r>
            <a:endParaRPr sz="1600">
              <a:solidFill>
                <a:schemeClr val="dk1"/>
              </a:solidFill>
              <a:latin typeface="Assistant"/>
              <a:ea typeface="Assistant"/>
              <a:cs typeface="Assistant"/>
              <a:sym typeface="Assistant"/>
            </a:endParaRPr>
          </a:p>
        </p:txBody>
      </p:sp>
      <p:pic>
        <p:nvPicPr>
          <p:cNvPr id="266" name="Google Shape;266;g2182b485043_1_1"/>
          <p:cNvPicPr preferRelativeResize="0"/>
          <p:nvPr/>
        </p:nvPicPr>
        <p:blipFill>
          <a:blip r:embed="rId3">
            <a:alphaModFix/>
          </a:blip>
          <a:stretch>
            <a:fillRect/>
          </a:stretch>
        </p:blipFill>
        <p:spPr>
          <a:xfrm>
            <a:off x="304800" y="1430388"/>
            <a:ext cx="5072743" cy="2282735"/>
          </a:xfrm>
          <a:prstGeom prst="rect">
            <a:avLst/>
          </a:prstGeom>
          <a:noFill/>
          <a:ln>
            <a:noFill/>
          </a:ln>
        </p:spPr>
      </p:pic>
      <p:sp>
        <p:nvSpPr>
          <p:cNvPr id="267" name="Google Shape;267;g2182b485043_1_1"/>
          <p:cNvSpPr txBox="1"/>
          <p:nvPr/>
        </p:nvSpPr>
        <p:spPr>
          <a:xfrm>
            <a:off x="1594875" y="1888050"/>
            <a:ext cx="303300" cy="400200"/>
          </a:xfrm>
          <a:prstGeom prst="rect">
            <a:avLst/>
          </a:prstGeom>
          <a:noFill/>
          <a:ln w="2857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ssistant"/>
              <a:ea typeface="Assistant"/>
              <a:cs typeface="Assistant"/>
              <a:sym typeface="Assistant"/>
            </a:endParaRPr>
          </a:p>
        </p:txBody>
      </p:sp>
      <p:sp>
        <p:nvSpPr>
          <p:cNvPr id="268" name="Google Shape;268;g2182b485043_1_1"/>
          <p:cNvSpPr txBox="1"/>
          <p:nvPr/>
        </p:nvSpPr>
        <p:spPr>
          <a:xfrm>
            <a:off x="304800" y="3713125"/>
            <a:ext cx="34668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4364"/>
              <a:buFont typeface="Assistant"/>
              <a:buNone/>
            </a:pPr>
            <a:r>
              <a:rPr lang="en-US" sz="1600">
                <a:solidFill>
                  <a:schemeClr val="dk1"/>
                </a:solidFill>
                <a:latin typeface="Assistant"/>
                <a:ea typeface="Assistant"/>
                <a:cs typeface="Assistant"/>
                <a:sym typeface="Assistant"/>
              </a:rPr>
              <a:t>Click on the different icons to know more about the scenes.</a:t>
            </a:r>
            <a:endParaRPr sz="16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4364"/>
              <a:buFont typeface="Assistant"/>
              <a:buNone/>
            </a:pPr>
            <a:endParaRPr b="0" i="0" u="none" strike="noStrike" cap="none">
              <a:solidFill>
                <a:schemeClr val="dk2"/>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4364"/>
              <a:buFont typeface="Assistant"/>
              <a:buNone/>
            </a:pPr>
            <a:endParaRPr b="0" i="0" u="none" strike="noStrike" cap="none">
              <a:solidFill>
                <a:schemeClr val="dk2"/>
              </a:solidFill>
              <a:latin typeface="Assistant"/>
              <a:ea typeface="Assistant"/>
              <a:cs typeface="Assistant"/>
              <a:sym typeface="Assistant"/>
            </a:endParaRPr>
          </a:p>
        </p:txBody>
      </p:sp>
      <p:pic>
        <p:nvPicPr>
          <p:cNvPr id="269" name="Google Shape;269;g2182b485043_1_1"/>
          <p:cNvPicPr preferRelativeResize="0"/>
          <p:nvPr/>
        </p:nvPicPr>
        <p:blipFill>
          <a:blip r:embed="rId4">
            <a:alphaModFix/>
          </a:blip>
          <a:stretch>
            <a:fillRect/>
          </a:stretch>
        </p:blipFill>
        <p:spPr>
          <a:xfrm>
            <a:off x="5590950" y="1497535"/>
            <a:ext cx="371475" cy="390525"/>
          </a:xfrm>
          <a:prstGeom prst="rect">
            <a:avLst/>
          </a:prstGeom>
          <a:noFill/>
          <a:ln>
            <a:noFill/>
          </a:ln>
        </p:spPr>
      </p:pic>
      <p:pic>
        <p:nvPicPr>
          <p:cNvPr id="270" name="Google Shape;270;g2182b485043_1_1"/>
          <p:cNvPicPr preferRelativeResize="0"/>
          <p:nvPr/>
        </p:nvPicPr>
        <p:blipFill>
          <a:blip r:embed="rId5">
            <a:alphaModFix/>
          </a:blip>
          <a:stretch>
            <a:fillRect/>
          </a:stretch>
        </p:blipFill>
        <p:spPr>
          <a:xfrm>
            <a:off x="5610000" y="2541047"/>
            <a:ext cx="333375" cy="342900"/>
          </a:xfrm>
          <a:prstGeom prst="rect">
            <a:avLst/>
          </a:prstGeom>
          <a:noFill/>
          <a:ln>
            <a:noFill/>
          </a:ln>
        </p:spPr>
      </p:pic>
      <p:pic>
        <p:nvPicPr>
          <p:cNvPr id="271" name="Google Shape;271;g2182b485043_1_1"/>
          <p:cNvPicPr preferRelativeResize="0"/>
          <p:nvPr/>
        </p:nvPicPr>
        <p:blipFill>
          <a:blip r:embed="rId6">
            <a:alphaModFix/>
          </a:blip>
          <a:stretch>
            <a:fillRect/>
          </a:stretch>
        </p:blipFill>
        <p:spPr>
          <a:xfrm>
            <a:off x="5629050" y="3195747"/>
            <a:ext cx="295275" cy="33337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g1e19281cc1c_0_179"/>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p>
            <a:pPr marL="0" lvl="0" indent="0" algn="ctr" rtl="0">
              <a:spcBef>
                <a:spcPts val="0"/>
              </a:spcBef>
              <a:spcAft>
                <a:spcPts val="0"/>
              </a:spcAft>
              <a:buNone/>
            </a:pPr>
            <a:r>
              <a:rPr lang="en-US" sz="2800"/>
              <a:t>Are there any disadvantages of Sundial?</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8"/>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Middle Ages</a:t>
            </a:r>
            <a:endParaRPr/>
          </a:p>
        </p:txBody>
      </p:sp>
      <p:pic>
        <p:nvPicPr>
          <p:cNvPr id="283" name="Google Shape;283;p8"/>
          <p:cNvPicPr preferRelativeResize="0"/>
          <p:nvPr/>
        </p:nvPicPr>
        <p:blipFill rotWithShape="1">
          <a:blip r:embed="rId3">
            <a:alphaModFix/>
          </a:blip>
          <a:srcRect/>
          <a:stretch/>
        </p:blipFill>
        <p:spPr>
          <a:xfrm>
            <a:off x="87086" y="984103"/>
            <a:ext cx="5788025" cy="3858684"/>
          </a:xfrm>
          <a:prstGeom prst="rect">
            <a:avLst/>
          </a:prstGeom>
          <a:noFill/>
          <a:ln>
            <a:noFill/>
          </a:ln>
        </p:spPr>
      </p:pic>
      <p:sp>
        <p:nvSpPr>
          <p:cNvPr id="284" name="Google Shape;284;p8"/>
          <p:cNvSpPr txBox="1"/>
          <p:nvPr/>
        </p:nvSpPr>
        <p:spPr>
          <a:xfrm>
            <a:off x="6066971" y="1937657"/>
            <a:ext cx="2496458" cy="20313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ssistant"/>
                <a:ea typeface="Assistant"/>
                <a:cs typeface="Assistant"/>
                <a:sym typeface="Assistant"/>
              </a:rPr>
              <a:t>As you leave Ancient Egypt and journey towards the Middle Ages, you are struck by the towering castles and busy market-places.</a:t>
            </a:r>
            <a:endParaRPr/>
          </a:p>
          <a:p>
            <a:pPr marL="0" marR="0" lvl="0" indent="0" algn="l" rtl="0">
              <a:lnSpc>
                <a:spcPct val="100000"/>
              </a:lnSpc>
              <a:spcBef>
                <a:spcPts val="0"/>
              </a:spcBef>
              <a:spcAft>
                <a:spcPts val="0"/>
              </a:spcAft>
              <a:buNone/>
            </a:pPr>
            <a:endParaRPr sz="1400" b="0" i="0" u="none" strike="noStrike" cap="none">
              <a:solidFill>
                <a:srgbClr val="000000"/>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400" b="0" i="0" u="none" strike="noStrike" cap="none">
                <a:solidFill>
                  <a:srgbClr val="000000"/>
                </a:solidFill>
                <a:latin typeface="Assistant"/>
                <a:ea typeface="Assistant"/>
                <a:cs typeface="Assistant"/>
                <a:sym typeface="Assistant"/>
              </a:rPr>
              <a:t>You quickly come across an hourglass, which was used to measure time using sand.</a:t>
            </a:r>
            <a:endParaRPr sz="1400" b="0" i="0" u="none" strike="noStrike" cap="none">
              <a:solidFill>
                <a:srgbClr val="000000"/>
              </a:solidFill>
              <a:latin typeface="Assistant"/>
              <a:ea typeface="Assistant"/>
              <a:cs typeface="Assistant"/>
              <a:sym typeface="Assistant"/>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9"/>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Hourglass</a:t>
            </a:r>
            <a:endParaRPr/>
          </a:p>
        </p:txBody>
      </p:sp>
      <p:sp>
        <p:nvSpPr>
          <p:cNvPr id="290" name="Google Shape;290;p9"/>
          <p:cNvSpPr txBox="1"/>
          <p:nvPr/>
        </p:nvSpPr>
        <p:spPr>
          <a:xfrm>
            <a:off x="4281726" y="1614500"/>
            <a:ext cx="2733300" cy="2462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i="0" u="none" strike="noStrike" cap="none">
                <a:solidFill>
                  <a:srgbClr val="000000"/>
                </a:solidFill>
                <a:latin typeface="Assistant"/>
                <a:ea typeface="Assistant"/>
                <a:cs typeface="Assistant"/>
                <a:sym typeface="Assistant"/>
              </a:rPr>
              <a:t>An hourglass is like a special timer that people used a long time ago. It is made of two glass parts connected by a small hole in the middle. </a:t>
            </a:r>
            <a:endParaRPr sz="1400" i="0" u="none" strike="noStrike" cap="none">
              <a:solidFill>
                <a:srgbClr val="000000"/>
              </a:solidFill>
              <a:latin typeface="Assistant"/>
              <a:ea typeface="Assistant"/>
              <a:cs typeface="Assistant"/>
              <a:sym typeface="Assistant"/>
            </a:endParaRPr>
          </a:p>
          <a:p>
            <a:pPr marL="0" marR="0" lvl="0" indent="0" algn="l" rtl="0">
              <a:lnSpc>
                <a:spcPct val="100000"/>
              </a:lnSpc>
              <a:spcBef>
                <a:spcPts val="0"/>
              </a:spcBef>
              <a:spcAft>
                <a:spcPts val="0"/>
              </a:spcAft>
              <a:buNone/>
            </a:pPr>
            <a:endParaRPr sz="1400" i="0" u="none" strike="noStrike" cap="none">
              <a:solidFill>
                <a:srgbClr val="000000"/>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400" i="0" u="none" strike="noStrike" cap="none">
                <a:solidFill>
                  <a:srgbClr val="000000"/>
                </a:solidFill>
                <a:latin typeface="Assistant"/>
                <a:ea typeface="Assistant"/>
                <a:cs typeface="Assistant"/>
                <a:sym typeface="Assistant"/>
              </a:rPr>
              <a:t>When we turn the hourglass over, sand trickles through the hole from the top part to the bottom part. We can use the sand to see how much time has passed.</a:t>
            </a:r>
            <a:endParaRPr sz="1400" i="0" u="none" strike="noStrike" cap="none">
              <a:solidFill>
                <a:srgbClr val="000000"/>
              </a:solidFill>
              <a:latin typeface="Assistant"/>
              <a:ea typeface="Assistant"/>
              <a:cs typeface="Assistant"/>
              <a:sym typeface="Assistant"/>
            </a:endParaRPr>
          </a:p>
        </p:txBody>
      </p:sp>
      <p:pic>
        <p:nvPicPr>
          <p:cNvPr id="291" name="Google Shape;291;p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7564" y="1176226"/>
            <a:ext cx="3554186" cy="355418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10"/>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Age of Pendulum clocks</a:t>
            </a:r>
            <a:endParaRPr/>
          </a:p>
        </p:txBody>
      </p:sp>
      <p:sp>
        <p:nvSpPr>
          <p:cNvPr id="297" name="Google Shape;297;p10"/>
          <p:cNvSpPr txBox="1"/>
          <p:nvPr/>
        </p:nvSpPr>
        <p:spPr>
          <a:xfrm>
            <a:off x="4281714" y="1614491"/>
            <a:ext cx="24964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98" name="Google Shape;298;p10"/>
          <p:cNvPicPr preferRelativeResize="0"/>
          <p:nvPr/>
        </p:nvPicPr>
        <p:blipFill rotWithShape="1">
          <a:blip r:embed="rId3">
            <a:alphaModFix/>
          </a:blip>
          <a:srcRect/>
          <a:stretch/>
        </p:blipFill>
        <p:spPr>
          <a:xfrm>
            <a:off x="87086" y="943964"/>
            <a:ext cx="5834743" cy="3889829"/>
          </a:xfrm>
          <a:prstGeom prst="rect">
            <a:avLst/>
          </a:prstGeom>
          <a:noFill/>
          <a:ln>
            <a:noFill/>
          </a:ln>
        </p:spPr>
      </p:pic>
      <p:sp>
        <p:nvSpPr>
          <p:cNvPr id="299" name="Google Shape;299;p10"/>
          <p:cNvSpPr/>
          <p:nvPr/>
        </p:nvSpPr>
        <p:spPr>
          <a:xfrm>
            <a:off x="6052457" y="1731426"/>
            <a:ext cx="2685143" cy="206210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chemeClr val="dk1"/>
              </a:buClr>
              <a:buSzPts val="1600"/>
              <a:buFont typeface="Arial"/>
              <a:buNone/>
            </a:pPr>
            <a:r>
              <a:rPr lang="en-US" sz="1600" b="0" i="0" u="none" strike="noStrike" cap="none">
                <a:solidFill>
                  <a:schemeClr val="dk1"/>
                </a:solidFill>
                <a:latin typeface="Assistant"/>
                <a:ea typeface="Assistant"/>
                <a:cs typeface="Assistant"/>
                <a:sym typeface="Assistant"/>
              </a:rPr>
              <a:t>You travel to your next destination and find a big clock called a pendulum clock. But it is not working properly. </a:t>
            </a:r>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rgbClr val="000000"/>
                </a:solidFill>
                <a:latin typeface="Assistant"/>
                <a:ea typeface="Assistant"/>
                <a:cs typeface="Assistant"/>
                <a:sym typeface="Assistant"/>
              </a:rPr>
              <a:t>You must fix the pendulum clock in order to continue.</a:t>
            </a:r>
            <a:endParaRPr sz="16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11"/>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Instructions</a:t>
            </a:r>
            <a:endParaRPr/>
          </a:p>
        </p:txBody>
      </p:sp>
      <p:sp>
        <p:nvSpPr>
          <p:cNvPr id="305" name="Google Shape;305;p11"/>
          <p:cNvSpPr txBox="1"/>
          <p:nvPr/>
        </p:nvSpPr>
        <p:spPr>
          <a:xfrm>
            <a:off x="5377543" y="1777866"/>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p:txBody>
      </p:sp>
      <p:sp>
        <p:nvSpPr>
          <p:cNvPr id="306" name="Google Shape;306;p11"/>
          <p:cNvSpPr txBox="1"/>
          <p:nvPr/>
        </p:nvSpPr>
        <p:spPr>
          <a:xfrm>
            <a:off x="5997757" y="2091683"/>
            <a:ext cx="2024100" cy="1344600"/>
          </a:xfrm>
          <a:prstGeom prst="rect">
            <a:avLst/>
          </a:prstGeom>
          <a:noFill/>
          <a:ln>
            <a:noFill/>
          </a:ln>
        </p:spPr>
        <p:txBody>
          <a:bodyPr spcFirstLastPara="1" wrap="square" lIns="91425" tIns="91425" rIns="91425" bIns="91425" anchor="t" anchorCtr="0">
            <a:normAutofit fontScale="47500" lnSpcReduction="20000"/>
          </a:bodyPr>
          <a:lstStyle/>
          <a:p>
            <a:pPr marL="0" marR="0" lvl="0" indent="0" algn="l" rtl="0">
              <a:lnSpc>
                <a:spcPct val="135000"/>
              </a:lnSpc>
              <a:spcBef>
                <a:spcPts val="0"/>
              </a:spcBef>
              <a:spcAft>
                <a:spcPts val="0"/>
              </a:spcAft>
              <a:buClr>
                <a:schemeClr val="dk2"/>
              </a:buClr>
              <a:buSzPct val="202105"/>
              <a:buFont typeface="Assistant"/>
              <a:buNone/>
            </a:pPr>
            <a:r>
              <a:rPr lang="en-US" sz="2500" b="0" i="0" u="none" strike="noStrike" cap="none">
                <a:solidFill>
                  <a:schemeClr val="dk2"/>
                </a:solidFill>
                <a:latin typeface="Assistant"/>
                <a:ea typeface="Assistant"/>
                <a:cs typeface="Assistant"/>
                <a:sym typeface="Assistant"/>
              </a:rPr>
              <a:t>Scan the QR code or click on:</a:t>
            </a:r>
            <a:endParaRPr/>
          </a:p>
          <a:p>
            <a:pPr marL="0" marR="0" lvl="0" indent="0" algn="l" rtl="0">
              <a:lnSpc>
                <a:spcPct val="135000"/>
              </a:lnSpc>
              <a:spcBef>
                <a:spcPts val="0"/>
              </a:spcBef>
              <a:spcAft>
                <a:spcPts val="0"/>
              </a:spcAft>
              <a:buClr>
                <a:schemeClr val="dk2"/>
              </a:buClr>
              <a:buSzPct val="202105"/>
              <a:buFont typeface="Assistant"/>
              <a:buNone/>
            </a:pPr>
            <a:r>
              <a:rPr lang="en-US" sz="2500" b="0" i="0" u="sng" strike="noStrike" cap="none">
                <a:solidFill>
                  <a:schemeClr val="dk2"/>
                </a:solidFill>
                <a:latin typeface="Assistant"/>
                <a:ea typeface="Assistant"/>
                <a:cs typeface="Assistant"/>
                <a:sym typeface="Assistan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https://www.thinglink.com/video/1702031376691233572</a:t>
            </a:r>
            <a:endParaRPr sz="2500" b="0" i="0" u="none" strike="noStrike" cap="none">
              <a:solidFill>
                <a:schemeClr val="dk2"/>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ct val="210526"/>
              <a:buFont typeface="Assistant"/>
              <a:buNone/>
            </a:pPr>
            <a:endParaRPr sz="2400" b="0" i="0" u="none" strike="noStrike" cap="none">
              <a:solidFill>
                <a:schemeClr val="dk2"/>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ct val="210526"/>
              <a:buFont typeface="Assistant"/>
              <a:buNone/>
            </a:pPr>
            <a:endParaRPr sz="2400" b="0" i="0" u="none" strike="noStrike" cap="none">
              <a:solidFill>
                <a:schemeClr val="dk2"/>
              </a:solidFill>
              <a:latin typeface="Assistant"/>
              <a:ea typeface="Assistant"/>
              <a:cs typeface="Assistant"/>
              <a:sym typeface="Assistant"/>
            </a:endParaRPr>
          </a:p>
        </p:txBody>
      </p:sp>
      <p:pic>
        <p:nvPicPr>
          <p:cNvPr id="307" name="Google Shape;307;p1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91046" y="1003995"/>
            <a:ext cx="3519976" cy="351997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11"/>
        <p:cNvGrpSpPr/>
        <p:nvPr/>
      </p:nvGrpSpPr>
      <p:grpSpPr>
        <a:xfrm>
          <a:off x="0" y="0"/>
          <a:ext cx="0" cy="0"/>
          <a:chOff x="0" y="0"/>
          <a:chExt cx="0" cy="0"/>
        </a:xfrm>
      </p:grpSpPr>
      <p:sp>
        <p:nvSpPr>
          <p:cNvPr id="312" name="Google Shape;312;p12"/>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How to tell time</a:t>
            </a:r>
            <a:endParaRPr/>
          </a:p>
        </p:txBody>
      </p:sp>
      <p:sp>
        <p:nvSpPr>
          <p:cNvPr id="313" name="Google Shape;313;p12"/>
          <p:cNvSpPr txBox="1"/>
          <p:nvPr/>
        </p:nvSpPr>
        <p:spPr>
          <a:xfrm>
            <a:off x="4281714" y="1614491"/>
            <a:ext cx="24964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14" name="Google Shape;314;p1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35031" y="1059541"/>
            <a:ext cx="4273255" cy="3528845"/>
          </a:xfrm>
          <a:prstGeom prst="rect">
            <a:avLst/>
          </a:prstGeom>
          <a:noFill/>
          <a:ln>
            <a:noFill/>
          </a:ln>
        </p:spPr>
      </p:pic>
      <p:sp>
        <p:nvSpPr>
          <p:cNvPr id="315" name="Google Shape;315;p12"/>
          <p:cNvSpPr/>
          <p:nvPr/>
        </p:nvSpPr>
        <p:spPr>
          <a:xfrm>
            <a:off x="5060186" y="1669801"/>
            <a:ext cx="2685143" cy="230832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When the minute hand  points  to 12, it is shows a full hour. </a:t>
            </a: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
            </a:r>
            <a:br>
              <a:rPr lang="en-US" sz="1600" b="0" i="0" u="none" strike="noStrike" cap="none">
                <a:solidFill>
                  <a:schemeClr val="dk1"/>
                </a:solidFill>
                <a:latin typeface="Assistant"/>
                <a:ea typeface="Assistant"/>
                <a:cs typeface="Assistant"/>
                <a:sym typeface="Assistant"/>
              </a:rPr>
            </a:br>
            <a:r>
              <a:rPr lang="en-US" sz="1600" b="0" i="0" u="none" strike="noStrike" cap="none">
                <a:solidFill>
                  <a:schemeClr val="dk1"/>
                </a:solidFill>
                <a:latin typeface="Assistant"/>
                <a:ea typeface="Assistant"/>
                <a:cs typeface="Assistant"/>
                <a:sym typeface="Assistant"/>
              </a:rPr>
              <a:t>We call this time ‘</a:t>
            </a:r>
            <a:r>
              <a:rPr lang="en-US" sz="1600" b="1" i="0" u="none" strike="noStrike" cap="none">
                <a:solidFill>
                  <a:schemeClr val="dk1"/>
                </a:solidFill>
                <a:latin typeface="Assistant"/>
                <a:ea typeface="Assistant"/>
                <a:cs typeface="Assistant"/>
                <a:sym typeface="Assistant"/>
              </a:rPr>
              <a:t>o’clock</a:t>
            </a:r>
            <a:r>
              <a:rPr lang="en-US" sz="1600" b="0" i="0" u="none" strike="noStrike" cap="none">
                <a:solidFill>
                  <a:schemeClr val="dk1"/>
                </a:solidFill>
                <a:latin typeface="Assistant"/>
                <a:ea typeface="Assistant"/>
                <a:cs typeface="Assistant"/>
                <a:sym typeface="Assistant"/>
              </a:rPr>
              <a:t>’.</a:t>
            </a:r>
            <a:endParaRPr/>
          </a:p>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This clock is showing that the time is </a:t>
            </a:r>
            <a:r>
              <a:rPr lang="en-US" sz="1600" b="1" i="0" u="none" strike="noStrike" cap="none">
                <a:solidFill>
                  <a:schemeClr val="dk1"/>
                </a:solidFill>
                <a:latin typeface="Assistant"/>
                <a:ea typeface="Assistant"/>
                <a:cs typeface="Assistant"/>
                <a:sym typeface="Assistant"/>
              </a:rPr>
              <a:t>9 o’clock</a:t>
            </a:r>
            <a:r>
              <a:rPr lang="en-US" sz="1600" b="0" i="0" u="none" strike="noStrike" cap="none">
                <a:solidFill>
                  <a:schemeClr val="dk1"/>
                </a:solidFill>
                <a:latin typeface="Assistant"/>
                <a:ea typeface="Assistant"/>
                <a:cs typeface="Assistant"/>
                <a:sym typeface="Assistant"/>
              </a:rPr>
              <a:t>.</a:t>
            </a: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sp>
        <p:nvSpPr>
          <p:cNvPr id="320" name="Google Shape;320;p13"/>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What time is it?</a:t>
            </a:r>
            <a:endParaRPr/>
          </a:p>
        </p:txBody>
      </p:sp>
      <p:sp>
        <p:nvSpPr>
          <p:cNvPr id="321" name="Google Shape;321;p13"/>
          <p:cNvSpPr txBox="1"/>
          <p:nvPr/>
        </p:nvSpPr>
        <p:spPr>
          <a:xfrm>
            <a:off x="4281714" y="1614491"/>
            <a:ext cx="24964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22" name="Google Shape;322;p13"/>
          <p:cNvSpPr/>
          <p:nvPr/>
        </p:nvSpPr>
        <p:spPr>
          <a:xfrm>
            <a:off x="873160" y="3382947"/>
            <a:ext cx="2685143" cy="83099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It’s </a:t>
            </a:r>
            <a:r>
              <a:rPr lang="en-US" sz="1600" b="1" i="0" u="none" strike="noStrike" cap="none">
                <a:solidFill>
                  <a:schemeClr val="dk1"/>
                </a:solidFill>
                <a:latin typeface="Assistant"/>
                <a:ea typeface="Assistant"/>
                <a:cs typeface="Assistant"/>
                <a:sym typeface="Assistant"/>
              </a:rPr>
              <a:t>12 o’clock.</a:t>
            </a: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ssistant"/>
              <a:ea typeface="Assistant"/>
              <a:cs typeface="Assistant"/>
              <a:sym typeface="Assistant"/>
            </a:endParaRPr>
          </a:p>
        </p:txBody>
      </p:sp>
      <p:pic>
        <p:nvPicPr>
          <p:cNvPr id="323" name="Google Shape;323;p1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0438" y="1635213"/>
            <a:ext cx="2266750" cy="1940711"/>
          </a:xfrm>
          <a:prstGeom prst="rect">
            <a:avLst/>
          </a:prstGeom>
          <a:noFill/>
          <a:ln>
            <a:noFill/>
          </a:ln>
        </p:spPr>
      </p:pic>
      <p:pic>
        <p:nvPicPr>
          <p:cNvPr id="324" name="Google Shape;324;p1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116163" y="1645367"/>
            <a:ext cx="2236717" cy="1808537"/>
          </a:xfrm>
          <a:prstGeom prst="rect">
            <a:avLst/>
          </a:prstGeom>
          <a:noFill/>
          <a:ln>
            <a:noFill/>
          </a:ln>
        </p:spPr>
      </p:pic>
      <p:sp>
        <p:nvSpPr>
          <p:cNvPr id="325" name="Google Shape;325;p13"/>
          <p:cNvSpPr/>
          <p:nvPr/>
        </p:nvSpPr>
        <p:spPr>
          <a:xfrm>
            <a:off x="3639315" y="3355624"/>
            <a:ext cx="2685143" cy="83099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It’s </a:t>
            </a:r>
            <a:r>
              <a:rPr lang="en-US" sz="1600" b="1" i="0" u="none" strike="noStrike" cap="none">
                <a:solidFill>
                  <a:schemeClr val="dk1"/>
                </a:solidFill>
                <a:latin typeface="Assistant"/>
                <a:ea typeface="Assistant"/>
                <a:cs typeface="Assistant"/>
                <a:sym typeface="Assistant"/>
              </a:rPr>
              <a:t>7 o’clock.</a:t>
            </a: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ssistant"/>
              <a:ea typeface="Assistant"/>
              <a:cs typeface="Assistant"/>
              <a:sym typeface="Assistant"/>
            </a:endParaRPr>
          </a:p>
        </p:txBody>
      </p:sp>
      <p:pic>
        <p:nvPicPr>
          <p:cNvPr id="326" name="Google Shape;326;p1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942600" y="1645367"/>
            <a:ext cx="2240687" cy="1790225"/>
          </a:xfrm>
          <a:prstGeom prst="rect">
            <a:avLst/>
          </a:prstGeom>
          <a:noFill/>
          <a:ln>
            <a:noFill/>
          </a:ln>
        </p:spPr>
      </p:pic>
      <p:sp>
        <p:nvSpPr>
          <p:cNvPr id="327" name="Google Shape;327;p13"/>
          <p:cNvSpPr/>
          <p:nvPr/>
        </p:nvSpPr>
        <p:spPr>
          <a:xfrm>
            <a:off x="6458857" y="3289545"/>
            <a:ext cx="2685143" cy="83099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It’s </a:t>
            </a:r>
            <a:r>
              <a:rPr lang="en-US" sz="1600" b="1" i="0" u="none" strike="noStrike" cap="none">
                <a:solidFill>
                  <a:schemeClr val="dk1"/>
                </a:solidFill>
                <a:latin typeface="Assistant"/>
                <a:ea typeface="Assistant"/>
                <a:cs typeface="Assistant"/>
                <a:sym typeface="Assistant"/>
              </a:rPr>
              <a:t>11 o’clock.</a:t>
            </a: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14"/>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What time is it?</a:t>
            </a:r>
            <a:endParaRPr/>
          </a:p>
        </p:txBody>
      </p:sp>
      <p:sp>
        <p:nvSpPr>
          <p:cNvPr id="333" name="Google Shape;333;p14"/>
          <p:cNvSpPr txBox="1"/>
          <p:nvPr/>
        </p:nvSpPr>
        <p:spPr>
          <a:xfrm>
            <a:off x="4281714" y="1614491"/>
            <a:ext cx="24964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34" name="Google Shape;334;p14"/>
          <p:cNvPicPr preferRelativeResize="0"/>
          <p:nvPr/>
        </p:nvPicPr>
        <p:blipFill rotWithShape="1">
          <a:blip r:embed="rId3">
            <a:alphaModFix/>
          </a:blip>
          <a:srcRect/>
          <a:stretch/>
        </p:blipFill>
        <p:spPr>
          <a:xfrm>
            <a:off x="1316753" y="701075"/>
            <a:ext cx="4684905" cy="4087108"/>
          </a:xfrm>
          <a:prstGeom prst="rect">
            <a:avLst/>
          </a:prstGeom>
          <a:noFill/>
          <a:ln>
            <a:noFill/>
          </a:ln>
        </p:spPr>
      </p:pic>
      <p:sp>
        <p:nvSpPr>
          <p:cNvPr id="335" name="Google Shape;335;p14"/>
          <p:cNvSpPr/>
          <p:nvPr/>
        </p:nvSpPr>
        <p:spPr>
          <a:xfrm>
            <a:off x="3289443" y="4494515"/>
            <a:ext cx="2685000" cy="8310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It’s </a:t>
            </a:r>
            <a:r>
              <a:rPr lang="en-US" sz="1600" b="1">
                <a:solidFill>
                  <a:schemeClr val="dk1"/>
                </a:solidFill>
                <a:latin typeface="Assistant"/>
                <a:ea typeface="Assistant"/>
                <a:cs typeface="Assistant"/>
                <a:sym typeface="Assistant"/>
              </a:rPr>
              <a:t>5</a:t>
            </a:r>
            <a:r>
              <a:rPr lang="en-US" sz="1600" b="1" i="0" u="none" strike="noStrike" cap="none">
                <a:solidFill>
                  <a:schemeClr val="dk1"/>
                </a:solidFill>
                <a:latin typeface="Assistant"/>
                <a:ea typeface="Assistant"/>
                <a:cs typeface="Assistant"/>
                <a:sym typeface="Assistant"/>
              </a:rPr>
              <a:t> o’clock.</a:t>
            </a: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15"/>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What time is it?</a:t>
            </a:r>
            <a:endParaRPr/>
          </a:p>
        </p:txBody>
      </p:sp>
      <p:sp>
        <p:nvSpPr>
          <p:cNvPr id="341" name="Google Shape;341;p15"/>
          <p:cNvSpPr txBox="1"/>
          <p:nvPr/>
        </p:nvSpPr>
        <p:spPr>
          <a:xfrm>
            <a:off x="4281714" y="1614491"/>
            <a:ext cx="24964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42" name="Google Shape;342;p15"/>
          <p:cNvPicPr preferRelativeResize="0"/>
          <p:nvPr/>
        </p:nvPicPr>
        <p:blipFill rotWithShape="1">
          <a:blip r:embed="rId3">
            <a:alphaModFix/>
          </a:blip>
          <a:srcRect/>
          <a:stretch/>
        </p:blipFill>
        <p:spPr>
          <a:xfrm>
            <a:off x="1417437" y="721041"/>
            <a:ext cx="4642278" cy="3920422"/>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2"/>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Overview</a:t>
            </a:r>
            <a:endParaRPr/>
          </a:p>
        </p:txBody>
      </p:sp>
      <p:sp>
        <p:nvSpPr>
          <p:cNvPr id="199" name="Google Shape;199;p2"/>
          <p:cNvSpPr txBox="1">
            <a:spLocks noGrp="1"/>
          </p:cNvSpPr>
          <p:nvPr>
            <p:ph type="body" idx="1"/>
          </p:nvPr>
        </p:nvSpPr>
        <p:spPr>
          <a:xfrm>
            <a:off x="504100" y="1220111"/>
            <a:ext cx="7825500" cy="3134100"/>
          </a:xfrm>
          <a:prstGeom prst="rect">
            <a:avLst/>
          </a:prstGeom>
          <a:noFill/>
          <a:ln>
            <a:noFill/>
          </a:ln>
        </p:spPr>
        <p:txBody>
          <a:bodyPr spcFirstLastPara="1" wrap="square" lIns="91425" tIns="91425" rIns="91425" bIns="91425" anchor="t" anchorCtr="0">
            <a:normAutofit fontScale="70000" lnSpcReduction="20000"/>
          </a:bodyPr>
          <a:lstStyle/>
          <a:p>
            <a:pPr marL="457200" lvl="0" indent="-228600" algn="l" rtl="0">
              <a:lnSpc>
                <a:spcPct val="135000"/>
              </a:lnSpc>
              <a:spcBef>
                <a:spcPts val="0"/>
              </a:spcBef>
              <a:spcAft>
                <a:spcPts val="0"/>
              </a:spcAft>
              <a:buSzPct val="142857"/>
              <a:buNone/>
            </a:pPr>
            <a:endParaRPr/>
          </a:p>
          <a:p>
            <a:pPr marL="457200" lvl="0" indent="-354692" algn="l" rtl="0">
              <a:lnSpc>
                <a:spcPct val="135000"/>
              </a:lnSpc>
              <a:spcBef>
                <a:spcPts val="0"/>
              </a:spcBef>
              <a:spcAft>
                <a:spcPts val="0"/>
              </a:spcAft>
              <a:buClr>
                <a:schemeClr val="dk1"/>
              </a:buClr>
              <a:buSzPct val="139838"/>
              <a:buFont typeface="Assistant"/>
              <a:buChar char="●"/>
            </a:pPr>
            <a:r>
              <a:rPr lang="en-US" sz="2581">
                <a:solidFill>
                  <a:schemeClr val="dk1"/>
                </a:solidFill>
              </a:rPr>
              <a:t>Identify the parts of an analog clock (e.g. hour hand, minute hand, numbers) and understand their roles in showing time.</a:t>
            </a:r>
            <a:endParaRPr sz="2581">
              <a:solidFill>
                <a:schemeClr val="dk1"/>
              </a:solidFill>
            </a:endParaRPr>
          </a:p>
          <a:p>
            <a:pPr marL="457200" lvl="0" indent="-354692" algn="l" rtl="0">
              <a:lnSpc>
                <a:spcPct val="135000"/>
              </a:lnSpc>
              <a:spcBef>
                <a:spcPts val="0"/>
              </a:spcBef>
              <a:spcAft>
                <a:spcPts val="0"/>
              </a:spcAft>
              <a:buClr>
                <a:schemeClr val="dk1"/>
              </a:buClr>
              <a:buSzPct val="139838"/>
              <a:buChar char="●"/>
            </a:pPr>
            <a:r>
              <a:rPr lang="en-US" sz="2581">
                <a:solidFill>
                  <a:schemeClr val="dk1"/>
                </a:solidFill>
              </a:rPr>
              <a:t>Recognize and identify the hours on an analog clock, and be able to read and write them using both analog and digital formats.</a:t>
            </a:r>
            <a:endParaRPr sz="2581">
              <a:solidFill>
                <a:schemeClr val="dk1"/>
              </a:solidFill>
            </a:endParaRPr>
          </a:p>
          <a:p>
            <a:pPr marL="457200" lvl="0" indent="-354692" algn="l" rtl="0">
              <a:lnSpc>
                <a:spcPct val="135000"/>
              </a:lnSpc>
              <a:spcBef>
                <a:spcPts val="0"/>
              </a:spcBef>
              <a:spcAft>
                <a:spcPts val="0"/>
              </a:spcAft>
              <a:buClr>
                <a:schemeClr val="dk1"/>
              </a:buClr>
              <a:buSzPct val="139838"/>
              <a:buFont typeface="Assistant"/>
              <a:buChar char="●"/>
            </a:pPr>
            <a:r>
              <a:rPr lang="en-US" sz="2581">
                <a:solidFill>
                  <a:schemeClr val="dk1"/>
                </a:solidFill>
              </a:rPr>
              <a:t>Understand the different parts of the day (e.g. morning, afternoon, evening) and how they relate to time, including distinguishing between A.M. and P.M.</a:t>
            </a:r>
            <a:endParaRPr sz="2581">
              <a:solidFill>
                <a:schemeClr val="dk1"/>
              </a:solidFill>
            </a:endParaRPr>
          </a:p>
          <a:p>
            <a:pPr marL="457200" lvl="0" indent="-354692" algn="l" rtl="0">
              <a:lnSpc>
                <a:spcPct val="135000"/>
              </a:lnSpc>
              <a:spcBef>
                <a:spcPts val="0"/>
              </a:spcBef>
              <a:spcAft>
                <a:spcPts val="0"/>
              </a:spcAft>
              <a:buClr>
                <a:schemeClr val="dk1"/>
              </a:buClr>
              <a:buSzPct val="139838"/>
              <a:buFont typeface="Assistant"/>
              <a:buChar char="●"/>
            </a:pPr>
            <a:r>
              <a:rPr lang="en-US" sz="2581">
                <a:solidFill>
                  <a:schemeClr val="dk1"/>
                </a:solidFill>
              </a:rPr>
              <a:t>Apply knowledge of time to real-life situations (e.g. telling time in daily routines, scheduling activities) using A.M. and P.M. concepts.</a:t>
            </a:r>
            <a:endParaRPr sz="2581">
              <a:solidFill>
                <a:schemeClr val="dk1"/>
              </a:solidFill>
            </a:endParaRPr>
          </a:p>
          <a:p>
            <a:pPr marL="457200" lvl="0" indent="-228600" algn="l" rtl="0">
              <a:lnSpc>
                <a:spcPct val="135000"/>
              </a:lnSpc>
              <a:spcBef>
                <a:spcPts val="0"/>
              </a:spcBef>
              <a:spcAft>
                <a:spcPts val="0"/>
              </a:spcAft>
              <a:buSzPct val="142857"/>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sp>
        <p:nvSpPr>
          <p:cNvPr id="347" name="Google Shape;347;p16"/>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What time is it?</a:t>
            </a:r>
            <a:endParaRPr/>
          </a:p>
        </p:txBody>
      </p:sp>
      <p:sp>
        <p:nvSpPr>
          <p:cNvPr id="348" name="Google Shape;348;p16"/>
          <p:cNvSpPr txBox="1"/>
          <p:nvPr/>
        </p:nvSpPr>
        <p:spPr>
          <a:xfrm>
            <a:off x="4281714" y="1614491"/>
            <a:ext cx="24964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49" name="Google Shape;349;p16"/>
          <p:cNvSpPr/>
          <p:nvPr/>
        </p:nvSpPr>
        <p:spPr>
          <a:xfrm>
            <a:off x="3289443" y="4494515"/>
            <a:ext cx="2685143" cy="83099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It’s </a:t>
            </a:r>
            <a:r>
              <a:rPr lang="en-US" sz="1600" b="1" i="0" u="none" strike="noStrike" cap="none">
                <a:solidFill>
                  <a:schemeClr val="dk1"/>
                </a:solidFill>
                <a:latin typeface="Assistant"/>
                <a:ea typeface="Assistant"/>
                <a:cs typeface="Assistant"/>
                <a:sym typeface="Assistant"/>
              </a:rPr>
              <a:t>1 o’clock.</a:t>
            </a: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ssistant"/>
              <a:ea typeface="Assistant"/>
              <a:cs typeface="Assistant"/>
              <a:sym typeface="Assistant"/>
            </a:endParaRPr>
          </a:p>
        </p:txBody>
      </p:sp>
      <p:pic>
        <p:nvPicPr>
          <p:cNvPr id="350" name="Google Shape;350;p16"/>
          <p:cNvPicPr preferRelativeResize="0"/>
          <p:nvPr/>
        </p:nvPicPr>
        <p:blipFill rotWithShape="1">
          <a:blip r:embed="rId3">
            <a:alphaModFix/>
          </a:blip>
          <a:srcRect/>
          <a:stretch/>
        </p:blipFill>
        <p:spPr>
          <a:xfrm>
            <a:off x="1417437" y="721041"/>
            <a:ext cx="4642278" cy="3920422"/>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p17"/>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Four Quarters</a:t>
            </a:r>
            <a:endParaRPr/>
          </a:p>
        </p:txBody>
      </p:sp>
      <p:sp>
        <p:nvSpPr>
          <p:cNvPr id="356" name="Google Shape;356;p17"/>
          <p:cNvSpPr txBox="1"/>
          <p:nvPr/>
        </p:nvSpPr>
        <p:spPr>
          <a:xfrm>
            <a:off x="2761763" y="1620912"/>
            <a:ext cx="24964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57" name="Google Shape;357;p17"/>
          <p:cNvPicPr preferRelativeResize="0"/>
          <p:nvPr/>
        </p:nvPicPr>
        <p:blipFill rotWithShape="1">
          <a:blip r:embed="rId3">
            <a:alphaModFix/>
          </a:blip>
          <a:srcRect/>
          <a:stretch/>
        </p:blipFill>
        <p:spPr>
          <a:xfrm>
            <a:off x="87086" y="656601"/>
            <a:ext cx="4684905" cy="4087108"/>
          </a:xfrm>
          <a:prstGeom prst="rect">
            <a:avLst/>
          </a:prstGeom>
          <a:noFill/>
          <a:ln>
            <a:noFill/>
          </a:ln>
        </p:spPr>
      </p:pic>
      <p:cxnSp>
        <p:nvCxnSpPr>
          <p:cNvPr id="358" name="Google Shape;358;p17"/>
          <p:cNvCxnSpPr/>
          <p:nvPr/>
        </p:nvCxnSpPr>
        <p:spPr>
          <a:xfrm>
            <a:off x="2429539" y="1460992"/>
            <a:ext cx="36286" cy="2402115"/>
          </a:xfrm>
          <a:prstGeom prst="straightConnector1">
            <a:avLst/>
          </a:prstGeom>
          <a:noFill/>
          <a:ln w="76200" cap="flat" cmpd="sng">
            <a:solidFill>
              <a:srgbClr val="00B050"/>
            </a:solidFill>
            <a:prstDash val="solid"/>
            <a:round/>
            <a:headEnd type="none" w="sm" len="sm"/>
            <a:tailEnd type="none" w="sm" len="sm"/>
          </a:ln>
        </p:spPr>
      </p:cxnSp>
      <p:cxnSp>
        <p:nvCxnSpPr>
          <p:cNvPr id="359" name="Google Shape;359;p17"/>
          <p:cNvCxnSpPr/>
          <p:nvPr/>
        </p:nvCxnSpPr>
        <p:spPr>
          <a:xfrm rot="10800000">
            <a:off x="1258313" y="2656747"/>
            <a:ext cx="2468650" cy="18444"/>
          </a:xfrm>
          <a:prstGeom prst="straightConnector1">
            <a:avLst/>
          </a:prstGeom>
          <a:noFill/>
          <a:ln w="76200" cap="flat" cmpd="sng">
            <a:solidFill>
              <a:srgbClr val="00B050"/>
            </a:solidFill>
            <a:prstDash val="solid"/>
            <a:round/>
            <a:headEnd type="none" w="sm" len="sm"/>
            <a:tailEnd type="none" w="sm" len="sm"/>
          </a:ln>
        </p:spPr>
      </p:cxnSp>
      <p:sp>
        <p:nvSpPr>
          <p:cNvPr id="360" name="Google Shape;360;p17"/>
          <p:cNvSpPr/>
          <p:nvPr/>
        </p:nvSpPr>
        <p:spPr>
          <a:xfrm>
            <a:off x="4898189" y="1928689"/>
            <a:ext cx="2685143" cy="1323439"/>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If we were to slice the clock into 4 equal sections, we would have </a:t>
            </a:r>
            <a:r>
              <a:rPr lang="en-US" sz="1600" b="1" i="0" u="none" strike="noStrike" cap="none">
                <a:solidFill>
                  <a:schemeClr val="dk1"/>
                </a:solidFill>
                <a:latin typeface="Assistant"/>
                <a:ea typeface="Assistant"/>
                <a:cs typeface="Assistant"/>
                <a:sym typeface="Assistant"/>
              </a:rPr>
              <a:t>four quarters</a:t>
            </a:r>
            <a:r>
              <a:rPr lang="en-US" sz="1600" b="0" i="0" u="none" strike="noStrike" cap="none">
                <a:solidFill>
                  <a:schemeClr val="dk1"/>
                </a:solidFill>
                <a:latin typeface="Assistant"/>
                <a:ea typeface="Assistant"/>
                <a:cs typeface="Assistant"/>
                <a:sym typeface="Assistant"/>
              </a:rPr>
              <a:t>.</a:t>
            </a:r>
            <a:endParaRPr/>
          </a:p>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p:txBody>
      </p:sp>
      <p:sp>
        <p:nvSpPr>
          <p:cNvPr id="361" name="Google Shape;361;p17"/>
          <p:cNvSpPr txBox="1"/>
          <p:nvPr/>
        </p:nvSpPr>
        <p:spPr>
          <a:xfrm>
            <a:off x="2693622" y="2122577"/>
            <a:ext cx="6168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1</a:t>
            </a:r>
            <a:endParaRPr sz="1800" b="0" i="0" u="none" strike="noStrike" cap="none">
              <a:solidFill>
                <a:srgbClr val="FF0000"/>
              </a:solidFill>
              <a:latin typeface="Arial"/>
              <a:ea typeface="Arial"/>
              <a:cs typeface="Arial"/>
              <a:sym typeface="Arial"/>
            </a:endParaRPr>
          </a:p>
        </p:txBody>
      </p:sp>
      <p:sp>
        <p:nvSpPr>
          <p:cNvPr id="362" name="Google Shape;362;p17"/>
          <p:cNvSpPr txBox="1"/>
          <p:nvPr/>
        </p:nvSpPr>
        <p:spPr>
          <a:xfrm>
            <a:off x="2737584" y="2890301"/>
            <a:ext cx="6168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2</a:t>
            </a:r>
            <a:endParaRPr sz="1800" b="0" i="0" u="none" strike="noStrike" cap="none">
              <a:solidFill>
                <a:srgbClr val="FF0000"/>
              </a:solidFill>
              <a:latin typeface="Arial"/>
              <a:ea typeface="Arial"/>
              <a:cs typeface="Arial"/>
              <a:sym typeface="Arial"/>
            </a:endParaRPr>
          </a:p>
        </p:txBody>
      </p:sp>
      <p:sp>
        <p:nvSpPr>
          <p:cNvPr id="363" name="Google Shape;363;p17"/>
          <p:cNvSpPr txBox="1"/>
          <p:nvPr/>
        </p:nvSpPr>
        <p:spPr>
          <a:xfrm>
            <a:off x="1684637" y="2913353"/>
            <a:ext cx="6168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3</a:t>
            </a:r>
            <a:endParaRPr sz="1800" b="0" i="0" u="none" strike="noStrike" cap="none">
              <a:solidFill>
                <a:srgbClr val="FF0000"/>
              </a:solidFill>
              <a:latin typeface="Arial"/>
              <a:ea typeface="Arial"/>
              <a:cs typeface="Arial"/>
              <a:sym typeface="Arial"/>
            </a:endParaRPr>
          </a:p>
        </p:txBody>
      </p:sp>
      <p:sp>
        <p:nvSpPr>
          <p:cNvPr id="364" name="Google Shape;364;p17"/>
          <p:cNvSpPr txBox="1"/>
          <p:nvPr/>
        </p:nvSpPr>
        <p:spPr>
          <a:xfrm>
            <a:off x="1654438" y="2184513"/>
            <a:ext cx="616857"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4</a:t>
            </a:r>
            <a:endParaRPr sz="1800" b="0" i="0" u="none" strike="noStrike" cap="none">
              <a:solidFill>
                <a:srgbClr val="FF0000"/>
              </a:solidFill>
              <a:latin typeface="Arial"/>
              <a:ea typeface="Arial"/>
              <a:cs typeface="Arial"/>
              <a:sym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8"/>
        <p:cNvGrpSpPr/>
        <p:nvPr/>
      </p:nvGrpSpPr>
      <p:grpSpPr>
        <a:xfrm>
          <a:off x="0" y="0"/>
          <a:ext cx="0" cy="0"/>
          <a:chOff x="0" y="0"/>
          <a:chExt cx="0" cy="0"/>
        </a:xfrm>
      </p:grpSpPr>
      <p:sp>
        <p:nvSpPr>
          <p:cNvPr id="369" name="Google Shape;369;p18"/>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Quarter past</a:t>
            </a:r>
            <a:endParaRPr/>
          </a:p>
        </p:txBody>
      </p:sp>
      <p:sp>
        <p:nvSpPr>
          <p:cNvPr id="370" name="Google Shape;370;p18"/>
          <p:cNvSpPr txBox="1"/>
          <p:nvPr/>
        </p:nvSpPr>
        <p:spPr>
          <a:xfrm>
            <a:off x="2761763" y="1620912"/>
            <a:ext cx="24964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71" name="Google Shape;371;p18"/>
          <p:cNvSpPr/>
          <p:nvPr/>
        </p:nvSpPr>
        <p:spPr>
          <a:xfrm>
            <a:off x="4898189" y="1559359"/>
            <a:ext cx="2685143" cy="206210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When the minute hand(longer hand) moves from 12 to 3. It is quarter past the hour.</a:t>
            </a:r>
            <a:endParaRPr/>
          </a:p>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The clock shows </a:t>
            </a:r>
            <a:r>
              <a:rPr lang="en-US" sz="1600" b="1" i="0" u="none" strike="noStrike" cap="none">
                <a:solidFill>
                  <a:schemeClr val="dk1"/>
                </a:solidFill>
                <a:latin typeface="Assistant"/>
                <a:ea typeface="Assistant"/>
                <a:cs typeface="Assistant"/>
                <a:sym typeface="Assistant"/>
              </a:rPr>
              <a:t>quarter past 5</a:t>
            </a:r>
            <a:r>
              <a:rPr lang="en-US" sz="1600" b="0" i="0" u="none" strike="noStrike" cap="none">
                <a:solidFill>
                  <a:schemeClr val="dk1"/>
                </a:solidFill>
                <a:latin typeface="Assistant"/>
                <a:ea typeface="Assistant"/>
                <a:cs typeface="Assistant"/>
                <a:sym typeface="Assistant"/>
              </a:rPr>
              <a:t>.</a:t>
            </a:r>
            <a:endParaRPr sz="1600" b="0" i="0" u="none" strike="noStrike" cap="none">
              <a:solidFill>
                <a:schemeClr val="dk1"/>
              </a:solidFill>
              <a:latin typeface="Assistant"/>
              <a:ea typeface="Assistant"/>
              <a:cs typeface="Assistant"/>
              <a:sym typeface="Assistant"/>
            </a:endParaRPr>
          </a:p>
        </p:txBody>
      </p:sp>
      <p:pic>
        <p:nvPicPr>
          <p:cNvPr id="372" name="Google Shape;372;p1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5276" y="992372"/>
            <a:ext cx="4243667" cy="3391635"/>
          </a:xfrm>
          <a:prstGeom prst="rect">
            <a:avLst/>
          </a:prstGeom>
          <a:noFill/>
          <a:ln>
            <a:noFill/>
          </a:ln>
        </p:spPr>
      </p:pic>
      <p:sp>
        <p:nvSpPr>
          <p:cNvPr id="373" name="Google Shape;373;p18"/>
          <p:cNvSpPr/>
          <p:nvPr/>
        </p:nvSpPr>
        <p:spPr>
          <a:xfrm rot="-5400000">
            <a:off x="924676" y="1079861"/>
            <a:ext cx="2405137" cy="3216655"/>
          </a:xfrm>
          <a:prstGeom prst="pie">
            <a:avLst>
              <a:gd name="adj1" fmla="val 0"/>
              <a:gd name="adj2" fmla="val 5279327"/>
            </a:avLst>
          </a:prstGeom>
          <a:solidFill>
            <a:srgbClr val="FFFF00">
              <a:alpha val="47843"/>
            </a:srgbClr>
          </a:solidFill>
          <a:ln w="25400" cap="flat" cmpd="sng">
            <a:solidFill>
              <a:srgbClr val="006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pic>
        <p:nvPicPr>
          <p:cNvPr id="378" name="Google Shape;378;p1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85231" y="1063173"/>
            <a:ext cx="4167492" cy="3378606"/>
          </a:xfrm>
          <a:prstGeom prst="rect">
            <a:avLst/>
          </a:prstGeom>
          <a:noFill/>
          <a:ln>
            <a:noFill/>
          </a:ln>
        </p:spPr>
      </p:pic>
      <p:sp>
        <p:nvSpPr>
          <p:cNvPr id="379" name="Google Shape;379;p19"/>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Half past</a:t>
            </a:r>
            <a:endParaRPr/>
          </a:p>
        </p:txBody>
      </p:sp>
      <p:sp>
        <p:nvSpPr>
          <p:cNvPr id="380" name="Google Shape;380;p19"/>
          <p:cNvSpPr txBox="1"/>
          <p:nvPr/>
        </p:nvSpPr>
        <p:spPr>
          <a:xfrm>
            <a:off x="2761763" y="1620912"/>
            <a:ext cx="24964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81" name="Google Shape;381;p19"/>
          <p:cNvSpPr/>
          <p:nvPr/>
        </p:nvSpPr>
        <p:spPr>
          <a:xfrm>
            <a:off x="4898189" y="1682469"/>
            <a:ext cx="2685143" cy="1815882"/>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When the minute hand(longer hand) moves from 12 to 6. It is half past the hour.</a:t>
            </a:r>
            <a:endParaRPr/>
          </a:p>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The clock shows </a:t>
            </a:r>
            <a:r>
              <a:rPr lang="en-US" sz="1600" b="1" i="0" u="none" strike="noStrike" cap="none">
                <a:solidFill>
                  <a:schemeClr val="dk1"/>
                </a:solidFill>
                <a:latin typeface="Assistant"/>
                <a:ea typeface="Assistant"/>
                <a:cs typeface="Assistant"/>
                <a:sym typeface="Assistant"/>
              </a:rPr>
              <a:t>half past 5</a:t>
            </a:r>
            <a:r>
              <a:rPr lang="en-US" sz="1600" b="0" i="0" u="none" strike="noStrike" cap="none">
                <a:solidFill>
                  <a:schemeClr val="dk1"/>
                </a:solidFill>
                <a:latin typeface="Assistant"/>
                <a:ea typeface="Assistant"/>
                <a:cs typeface="Assistant"/>
                <a:sym typeface="Assistant"/>
              </a:rPr>
              <a:t>.</a:t>
            </a:r>
            <a:endParaRPr sz="1600" b="0" i="0" u="none" strike="noStrike" cap="none">
              <a:solidFill>
                <a:schemeClr val="dk1"/>
              </a:solidFill>
              <a:latin typeface="Assistant"/>
              <a:ea typeface="Assistant"/>
              <a:cs typeface="Assistant"/>
              <a:sym typeface="Assistant"/>
            </a:endParaRPr>
          </a:p>
        </p:txBody>
      </p:sp>
      <p:sp>
        <p:nvSpPr>
          <p:cNvPr id="382" name="Google Shape;382;p19"/>
          <p:cNvSpPr/>
          <p:nvPr/>
        </p:nvSpPr>
        <p:spPr>
          <a:xfrm rot="-5400000">
            <a:off x="995560" y="1120346"/>
            <a:ext cx="2405137" cy="3216655"/>
          </a:xfrm>
          <a:prstGeom prst="pie">
            <a:avLst>
              <a:gd name="adj1" fmla="val 0"/>
              <a:gd name="adj2" fmla="val 10698945"/>
            </a:avLst>
          </a:prstGeom>
          <a:solidFill>
            <a:srgbClr val="FFFF00">
              <a:alpha val="47843"/>
            </a:srgbClr>
          </a:solidFill>
          <a:ln w="25400" cap="flat" cmpd="sng">
            <a:solidFill>
              <a:srgbClr val="006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pic>
        <p:nvPicPr>
          <p:cNvPr id="387" name="Google Shape;387;p2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1043851"/>
            <a:ext cx="3932182" cy="3093118"/>
          </a:xfrm>
          <a:prstGeom prst="rect">
            <a:avLst/>
          </a:prstGeom>
          <a:noFill/>
          <a:ln>
            <a:noFill/>
          </a:ln>
        </p:spPr>
      </p:pic>
      <p:sp>
        <p:nvSpPr>
          <p:cNvPr id="388" name="Google Shape;388;p20"/>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Quarter to</a:t>
            </a:r>
            <a:endParaRPr/>
          </a:p>
        </p:txBody>
      </p:sp>
      <p:sp>
        <p:nvSpPr>
          <p:cNvPr id="389" name="Google Shape;389;p20"/>
          <p:cNvSpPr txBox="1"/>
          <p:nvPr/>
        </p:nvSpPr>
        <p:spPr>
          <a:xfrm>
            <a:off x="2761763" y="1620912"/>
            <a:ext cx="24964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390" name="Google Shape;390;p20"/>
          <p:cNvSpPr/>
          <p:nvPr/>
        </p:nvSpPr>
        <p:spPr>
          <a:xfrm>
            <a:off x="4898189" y="1559359"/>
            <a:ext cx="2685143" cy="206210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When the minute hand(longer hand) moves from 12 to 9. It is quarter to the hour.</a:t>
            </a:r>
            <a:endParaRPr/>
          </a:p>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The clock shows </a:t>
            </a:r>
            <a:r>
              <a:rPr lang="en-US" sz="1600" b="1" i="0" u="none" strike="noStrike" cap="none">
                <a:solidFill>
                  <a:schemeClr val="dk1"/>
                </a:solidFill>
                <a:latin typeface="Assistant"/>
                <a:ea typeface="Assistant"/>
                <a:cs typeface="Assistant"/>
                <a:sym typeface="Assistant"/>
              </a:rPr>
              <a:t>quarter to 6</a:t>
            </a:r>
            <a:r>
              <a:rPr lang="en-US" sz="1600" b="0" i="0" u="none" strike="noStrike" cap="none">
                <a:solidFill>
                  <a:schemeClr val="dk1"/>
                </a:solidFill>
                <a:latin typeface="Assistant"/>
                <a:ea typeface="Assistant"/>
                <a:cs typeface="Assistant"/>
                <a:sym typeface="Assistant"/>
              </a:rPr>
              <a:t>.</a:t>
            </a:r>
            <a:endParaRPr sz="1600" b="0" i="0" u="none" strike="noStrike" cap="none">
              <a:solidFill>
                <a:schemeClr val="dk1"/>
              </a:solidFill>
              <a:latin typeface="Assistant"/>
              <a:ea typeface="Assistant"/>
              <a:cs typeface="Assistant"/>
              <a:sym typeface="Assistant"/>
            </a:endParaRPr>
          </a:p>
        </p:txBody>
      </p:sp>
      <p:sp>
        <p:nvSpPr>
          <p:cNvPr id="391" name="Google Shape;391;p20"/>
          <p:cNvSpPr/>
          <p:nvPr/>
        </p:nvSpPr>
        <p:spPr>
          <a:xfrm rot="-5400000">
            <a:off x="885227" y="1232556"/>
            <a:ext cx="2202379" cy="2860358"/>
          </a:xfrm>
          <a:prstGeom prst="pie">
            <a:avLst>
              <a:gd name="adj1" fmla="val 0"/>
              <a:gd name="adj2" fmla="val 16281233"/>
            </a:avLst>
          </a:prstGeom>
          <a:solidFill>
            <a:srgbClr val="FFFF00">
              <a:alpha val="47843"/>
            </a:srgbClr>
          </a:solidFill>
          <a:ln w="25400" cap="flat" cmpd="sng">
            <a:solidFill>
              <a:srgbClr val="006E7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dk1"/>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21"/>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What time is it?</a:t>
            </a:r>
            <a:endParaRPr/>
          </a:p>
        </p:txBody>
      </p:sp>
      <p:sp>
        <p:nvSpPr>
          <p:cNvPr id="397" name="Google Shape;397;p21"/>
          <p:cNvSpPr txBox="1"/>
          <p:nvPr/>
        </p:nvSpPr>
        <p:spPr>
          <a:xfrm>
            <a:off x="2761763" y="1620912"/>
            <a:ext cx="24964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398" name="Google Shape;398;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5588" y="1672424"/>
            <a:ext cx="2273342" cy="1926988"/>
          </a:xfrm>
          <a:prstGeom prst="rect">
            <a:avLst/>
          </a:prstGeom>
          <a:noFill/>
          <a:ln>
            <a:noFill/>
          </a:ln>
        </p:spPr>
      </p:pic>
      <p:pic>
        <p:nvPicPr>
          <p:cNvPr id="399" name="Google Shape;399;p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48392" y="1620912"/>
            <a:ext cx="2402401" cy="1858346"/>
          </a:xfrm>
          <a:prstGeom prst="rect">
            <a:avLst/>
          </a:prstGeom>
          <a:noFill/>
          <a:ln>
            <a:noFill/>
          </a:ln>
        </p:spPr>
      </p:pic>
      <p:pic>
        <p:nvPicPr>
          <p:cNvPr id="400" name="Google Shape;400;p2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203421" y="1537010"/>
            <a:ext cx="2519631" cy="1892077"/>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22"/>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What time is it?</a:t>
            </a:r>
            <a:endParaRPr/>
          </a:p>
        </p:txBody>
      </p:sp>
      <p:sp>
        <p:nvSpPr>
          <p:cNvPr id="406" name="Google Shape;406;p22"/>
          <p:cNvSpPr txBox="1"/>
          <p:nvPr/>
        </p:nvSpPr>
        <p:spPr>
          <a:xfrm>
            <a:off x="2761763" y="1620912"/>
            <a:ext cx="24964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07" name="Google Shape;407;p2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5588" y="1672424"/>
            <a:ext cx="2273342" cy="1926988"/>
          </a:xfrm>
          <a:prstGeom prst="rect">
            <a:avLst/>
          </a:prstGeom>
          <a:noFill/>
          <a:ln>
            <a:noFill/>
          </a:ln>
        </p:spPr>
      </p:pic>
      <p:pic>
        <p:nvPicPr>
          <p:cNvPr id="408" name="Google Shape;408;p22"/>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48392" y="1620912"/>
            <a:ext cx="2402401" cy="1858346"/>
          </a:xfrm>
          <a:prstGeom prst="rect">
            <a:avLst/>
          </a:prstGeom>
          <a:noFill/>
          <a:ln>
            <a:noFill/>
          </a:ln>
        </p:spPr>
      </p:pic>
      <p:pic>
        <p:nvPicPr>
          <p:cNvPr id="409" name="Google Shape;409;p22"/>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203421" y="1537010"/>
            <a:ext cx="2519631" cy="1892077"/>
          </a:xfrm>
          <a:prstGeom prst="rect">
            <a:avLst/>
          </a:prstGeom>
          <a:noFill/>
          <a:ln>
            <a:noFill/>
          </a:ln>
        </p:spPr>
      </p:pic>
      <p:sp>
        <p:nvSpPr>
          <p:cNvPr id="410" name="Google Shape;410;p22"/>
          <p:cNvSpPr/>
          <p:nvPr/>
        </p:nvSpPr>
        <p:spPr>
          <a:xfrm>
            <a:off x="602950" y="3429087"/>
            <a:ext cx="2685143" cy="83099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1" i="0" u="none" strike="noStrike" cap="none">
                <a:solidFill>
                  <a:schemeClr val="dk1"/>
                </a:solidFill>
                <a:latin typeface="Assistant"/>
                <a:ea typeface="Assistant"/>
                <a:cs typeface="Assistant"/>
                <a:sym typeface="Assistant"/>
              </a:rPr>
              <a:t>Quarter to 11</a:t>
            </a: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ssistant"/>
              <a:ea typeface="Assistant"/>
              <a:cs typeface="Assistant"/>
              <a:sym typeface="Assistant"/>
            </a:endParaRPr>
          </a:p>
        </p:txBody>
      </p:sp>
      <p:sp>
        <p:nvSpPr>
          <p:cNvPr id="411" name="Google Shape;411;p22"/>
          <p:cNvSpPr/>
          <p:nvPr/>
        </p:nvSpPr>
        <p:spPr>
          <a:xfrm>
            <a:off x="3288093" y="3377616"/>
            <a:ext cx="2685143" cy="83099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1" i="0" u="none" strike="noStrike" cap="none">
                <a:solidFill>
                  <a:schemeClr val="dk1"/>
                </a:solidFill>
                <a:latin typeface="Assistant"/>
                <a:ea typeface="Assistant"/>
                <a:cs typeface="Assistant"/>
                <a:sym typeface="Assistant"/>
              </a:rPr>
              <a:t>Half past 7</a:t>
            </a: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ssistant"/>
              <a:ea typeface="Assistant"/>
              <a:cs typeface="Assistant"/>
              <a:sym typeface="Assistant"/>
            </a:endParaRPr>
          </a:p>
        </p:txBody>
      </p:sp>
      <p:sp>
        <p:nvSpPr>
          <p:cNvPr id="412" name="Google Shape;412;p22"/>
          <p:cNvSpPr/>
          <p:nvPr/>
        </p:nvSpPr>
        <p:spPr>
          <a:xfrm>
            <a:off x="5919956" y="3326145"/>
            <a:ext cx="2685143" cy="83099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1" i="0" u="none" strike="noStrike" cap="none">
                <a:solidFill>
                  <a:schemeClr val="dk1"/>
                </a:solidFill>
                <a:latin typeface="Assistant"/>
                <a:ea typeface="Assistant"/>
                <a:cs typeface="Assistant"/>
                <a:sym typeface="Assistant"/>
              </a:rPr>
              <a:t>Quarter past 3</a:t>
            </a: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23"/>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What time is it?</a:t>
            </a:r>
            <a:endParaRPr/>
          </a:p>
        </p:txBody>
      </p:sp>
      <p:sp>
        <p:nvSpPr>
          <p:cNvPr id="418" name="Google Shape;418;p23"/>
          <p:cNvSpPr txBox="1"/>
          <p:nvPr/>
        </p:nvSpPr>
        <p:spPr>
          <a:xfrm>
            <a:off x="2761763" y="1620912"/>
            <a:ext cx="2496458"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419" name="Google Shape;419;p23"/>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45588" y="1672424"/>
            <a:ext cx="2273342" cy="1926988"/>
          </a:xfrm>
          <a:prstGeom prst="rect">
            <a:avLst/>
          </a:prstGeom>
          <a:noFill/>
          <a:ln>
            <a:noFill/>
          </a:ln>
        </p:spPr>
      </p:pic>
      <p:pic>
        <p:nvPicPr>
          <p:cNvPr id="420" name="Google Shape;420;p2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648392" y="1620912"/>
            <a:ext cx="2402401" cy="1858346"/>
          </a:xfrm>
          <a:prstGeom prst="rect">
            <a:avLst/>
          </a:prstGeom>
          <a:noFill/>
          <a:ln>
            <a:noFill/>
          </a:ln>
        </p:spPr>
      </p:pic>
      <p:pic>
        <p:nvPicPr>
          <p:cNvPr id="421" name="Google Shape;421;p23"/>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203421" y="1537010"/>
            <a:ext cx="2519631" cy="1892077"/>
          </a:xfrm>
          <a:prstGeom prst="rect">
            <a:avLst/>
          </a:prstGeom>
          <a:noFill/>
          <a:ln>
            <a:noFill/>
          </a:ln>
        </p:spPr>
      </p:pic>
      <p:sp>
        <p:nvSpPr>
          <p:cNvPr id="422" name="Google Shape;422;p23"/>
          <p:cNvSpPr/>
          <p:nvPr/>
        </p:nvSpPr>
        <p:spPr>
          <a:xfrm>
            <a:off x="602950" y="3429087"/>
            <a:ext cx="2685143" cy="83099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1" i="0" u="none" strike="noStrike" cap="none">
                <a:solidFill>
                  <a:schemeClr val="dk1"/>
                </a:solidFill>
                <a:latin typeface="Assistant"/>
                <a:ea typeface="Assistant"/>
                <a:cs typeface="Assistant"/>
                <a:sym typeface="Assistant"/>
              </a:rPr>
              <a:t>Quarter to 11</a:t>
            </a: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ssistant"/>
              <a:ea typeface="Assistant"/>
              <a:cs typeface="Assistant"/>
              <a:sym typeface="Assistant"/>
            </a:endParaRPr>
          </a:p>
        </p:txBody>
      </p:sp>
      <p:sp>
        <p:nvSpPr>
          <p:cNvPr id="423" name="Google Shape;423;p23"/>
          <p:cNvSpPr/>
          <p:nvPr/>
        </p:nvSpPr>
        <p:spPr>
          <a:xfrm>
            <a:off x="3288093" y="3377616"/>
            <a:ext cx="2685143" cy="83099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1" i="0" u="none" strike="noStrike" cap="none">
                <a:solidFill>
                  <a:schemeClr val="dk1"/>
                </a:solidFill>
                <a:latin typeface="Assistant"/>
                <a:ea typeface="Assistant"/>
                <a:cs typeface="Assistant"/>
                <a:sym typeface="Assistant"/>
              </a:rPr>
              <a:t>Half past 7</a:t>
            </a: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ssistant"/>
              <a:ea typeface="Assistant"/>
              <a:cs typeface="Assistant"/>
              <a:sym typeface="Assistant"/>
            </a:endParaRPr>
          </a:p>
        </p:txBody>
      </p:sp>
      <p:sp>
        <p:nvSpPr>
          <p:cNvPr id="424" name="Google Shape;424;p23"/>
          <p:cNvSpPr/>
          <p:nvPr/>
        </p:nvSpPr>
        <p:spPr>
          <a:xfrm>
            <a:off x="5919956" y="3326145"/>
            <a:ext cx="2685143" cy="83099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1" i="0" u="none" strike="noStrike" cap="none">
                <a:solidFill>
                  <a:schemeClr val="dk1"/>
                </a:solidFill>
                <a:latin typeface="Assistant"/>
                <a:ea typeface="Assistant"/>
                <a:cs typeface="Assistant"/>
                <a:sym typeface="Assistant"/>
              </a:rPr>
              <a:t>Quarter past 3</a:t>
            </a: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8"/>
        <p:cNvGrpSpPr/>
        <p:nvPr/>
      </p:nvGrpSpPr>
      <p:grpSpPr>
        <a:xfrm>
          <a:off x="0" y="0"/>
          <a:ext cx="0" cy="0"/>
          <a:chOff x="0" y="0"/>
          <a:chExt cx="0" cy="0"/>
        </a:xfrm>
      </p:grpSpPr>
      <p:sp>
        <p:nvSpPr>
          <p:cNvPr id="429" name="Google Shape;429;p24"/>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Counting by 5</a:t>
            </a:r>
            <a:endParaRPr/>
          </a:p>
        </p:txBody>
      </p:sp>
      <p:pic>
        <p:nvPicPr>
          <p:cNvPr id="430" name="Google Shape;430;p2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240994" y="1189239"/>
            <a:ext cx="4217593" cy="3076480"/>
          </a:xfrm>
          <a:prstGeom prst="rect">
            <a:avLst/>
          </a:prstGeom>
          <a:noFill/>
          <a:ln>
            <a:noFill/>
          </a:ln>
        </p:spPr>
      </p:pic>
      <p:sp>
        <p:nvSpPr>
          <p:cNvPr id="431" name="Google Shape;431;p24"/>
          <p:cNvSpPr/>
          <p:nvPr/>
        </p:nvSpPr>
        <p:spPr>
          <a:xfrm>
            <a:off x="4898189" y="2051802"/>
            <a:ext cx="2685143" cy="107721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How many minutes are there in a clock?</a:t>
            </a:r>
            <a:endParaRPr/>
          </a:p>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5"/>
        <p:cNvGrpSpPr/>
        <p:nvPr/>
      </p:nvGrpSpPr>
      <p:grpSpPr>
        <a:xfrm>
          <a:off x="0" y="0"/>
          <a:ext cx="0" cy="0"/>
          <a:chOff x="0" y="0"/>
          <a:chExt cx="0" cy="0"/>
        </a:xfrm>
      </p:grpSpPr>
      <p:sp>
        <p:nvSpPr>
          <p:cNvPr id="436" name="Google Shape;436;p25"/>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Counting by 5</a:t>
            </a:r>
            <a:endParaRPr/>
          </a:p>
        </p:txBody>
      </p:sp>
      <p:pic>
        <p:nvPicPr>
          <p:cNvPr id="437" name="Google Shape;437;p2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66571" y="950737"/>
            <a:ext cx="4217593" cy="3076480"/>
          </a:xfrm>
          <a:prstGeom prst="rect">
            <a:avLst/>
          </a:prstGeom>
          <a:noFill/>
          <a:ln>
            <a:noFill/>
          </a:ln>
        </p:spPr>
      </p:pic>
      <p:sp>
        <p:nvSpPr>
          <p:cNvPr id="438" name="Google Shape;438;p25"/>
          <p:cNvSpPr/>
          <p:nvPr/>
        </p:nvSpPr>
        <p:spPr>
          <a:xfrm>
            <a:off x="4231626" y="1565003"/>
            <a:ext cx="3168064" cy="2062103"/>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There are 60 minutes in a clock.</a:t>
            </a:r>
            <a:endParaRPr/>
          </a:p>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These 60 minutes are divided across the 12 numbers.</a:t>
            </a:r>
            <a:endParaRPr/>
          </a:p>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There are 5 minutes from </a:t>
            </a:r>
            <a:r>
              <a:rPr lang="en-US" sz="1600" b="1" i="0" u="none" strike="noStrike" cap="none">
                <a:solidFill>
                  <a:schemeClr val="dk1"/>
                </a:solidFill>
                <a:latin typeface="Assistant"/>
                <a:ea typeface="Assistant"/>
                <a:cs typeface="Assistant"/>
                <a:sym typeface="Assistant"/>
              </a:rPr>
              <a:t>12-1, 1-2, 2-3 </a:t>
            </a:r>
            <a:r>
              <a:rPr lang="en-US" sz="1600" b="0" i="0" u="none" strike="noStrike" cap="none">
                <a:solidFill>
                  <a:schemeClr val="dk1"/>
                </a:solidFill>
                <a:latin typeface="Assistant"/>
                <a:ea typeface="Assistant"/>
                <a:cs typeface="Assistant"/>
                <a:sym typeface="Assistant"/>
              </a:rPr>
              <a:t>and so on.</a:t>
            </a: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p:txBody>
      </p:sp>
      <p:sp>
        <p:nvSpPr>
          <p:cNvPr id="439" name="Google Shape;439;p25"/>
          <p:cNvSpPr txBox="1"/>
          <p:nvPr/>
        </p:nvSpPr>
        <p:spPr>
          <a:xfrm>
            <a:off x="2682252" y="1631620"/>
            <a:ext cx="422455"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5</a:t>
            </a:r>
            <a:endParaRPr sz="1800" b="0" i="0" u="none" strike="noStrike" cap="none">
              <a:solidFill>
                <a:srgbClr val="FF0000"/>
              </a:solidFill>
              <a:latin typeface="Arial"/>
              <a:ea typeface="Arial"/>
              <a:cs typeface="Arial"/>
              <a:sym typeface="Arial"/>
            </a:endParaRPr>
          </a:p>
        </p:txBody>
      </p:sp>
      <p:sp>
        <p:nvSpPr>
          <p:cNvPr id="440" name="Google Shape;440;p25"/>
          <p:cNvSpPr txBox="1"/>
          <p:nvPr/>
        </p:nvSpPr>
        <p:spPr>
          <a:xfrm>
            <a:off x="2800132" y="1934334"/>
            <a:ext cx="5039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10</a:t>
            </a:r>
            <a:endParaRPr sz="1800" b="0" i="0" u="none" strike="noStrike" cap="none">
              <a:solidFill>
                <a:srgbClr val="FF0000"/>
              </a:solidFill>
              <a:latin typeface="Arial"/>
              <a:ea typeface="Arial"/>
              <a:cs typeface="Arial"/>
              <a:sym typeface="Arial"/>
            </a:endParaRPr>
          </a:p>
        </p:txBody>
      </p:sp>
      <p:sp>
        <p:nvSpPr>
          <p:cNvPr id="441" name="Google Shape;441;p25"/>
          <p:cNvSpPr txBox="1"/>
          <p:nvPr/>
        </p:nvSpPr>
        <p:spPr>
          <a:xfrm>
            <a:off x="2987974" y="2292694"/>
            <a:ext cx="5039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15</a:t>
            </a:r>
            <a:endParaRPr sz="1800" b="0" i="0" u="none" strike="noStrike" cap="none">
              <a:solidFill>
                <a:srgbClr val="FF0000"/>
              </a:solidFill>
              <a:latin typeface="Arial"/>
              <a:ea typeface="Arial"/>
              <a:cs typeface="Arial"/>
              <a:sym typeface="Arial"/>
            </a:endParaRPr>
          </a:p>
        </p:txBody>
      </p:sp>
      <p:sp>
        <p:nvSpPr>
          <p:cNvPr id="442" name="Google Shape;442;p25"/>
          <p:cNvSpPr txBox="1"/>
          <p:nvPr/>
        </p:nvSpPr>
        <p:spPr>
          <a:xfrm>
            <a:off x="2852721" y="2737404"/>
            <a:ext cx="5039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20</a:t>
            </a:r>
            <a:endParaRPr sz="1800" b="0" i="0" u="none" strike="noStrike" cap="none">
              <a:solidFill>
                <a:srgbClr val="FF0000"/>
              </a:solidFill>
              <a:latin typeface="Arial"/>
              <a:ea typeface="Arial"/>
              <a:cs typeface="Arial"/>
              <a:sym typeface="Arial"/>
            </a:endParaRPr>
          </a:p>
        </p:txBody>
      </p:sp>
      <p:sp>
        <p:nvSpPr>
          <p:cNvPr id="443" name="Google Shape;443;p25"/>
          <p:cNvSpPr txBox="1"/>
          <p:nvPr/>
        </p:nvSpPr>
        <p:spPr>
          <a:xfrm>
            <a:off x="2548146" y="3004818"/>
            <a:ext cx="5039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25</a:t>
            </a:r>
            <a:endParaRPr/>
          </a:p>
        </p:txBody>
      </p:sp>
      <p:sp>
        <p:nvSpPr>
          <p:cNvPr id="444" name="Google Shape;444;p25"/>
          <p:cNvSpPr txBox="1"/>
          <p:nvPr/>
        </p:nvSpPr>
        <p:spPr>
          <a:xfrm>
            <a:off x="2178280" y="3012333"/>
            <a:ext cx="5039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30</a:t>
            </a:r>
            <a:endParaRPr sz="1800" b="0" i="0" u="none" strike="noStrike" cap="none">
              <a:solidFill>
                <a:srgbClr val="FF0000"/>
              </a:solidFill>
              <a:latin typeface="Arial"/>
              <a:ea typeface="Arial"/>
              <a:cs typeface="Arial"/>
              <a:sym typeface="Arial"/>
            </a:endParaRPr>
          </a:p>
        </p:txBody>
      </p:sp>
      <p:sp>
        <p:nvSpPr>
          <p:cNvPr id="445" name="Google Shape;445;p25"/>
          <p:cNvSpPr txBox="1"/>
          <p:nvPr/>
        </p:nvSpPr>
        <p:spPr>
          <a:xfrm>
            <a:off x="1712648" y="2922070"/>
            <a:ext cx="5039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35</a:t>
            </a:r>
            <a:endParaRPr sz="1800" b="0" i="0" u="none" strike="noStrike" cap="none">
              <a:solidFill>
                <a:srgbClr val="FF0000"/>
              </a:solidFill>
              <a:latin typeface="Arial"/>
              <a:ea typeface="Arial"/>
              <a:cs typeface="Arial"/>
              <a:sym typeface="Arial"/>
            </a:endParaRPr>
          </a:p>
        </p:txBody>
      </p:sp>
      <p:sp>
        <p:nvSpPr>
          <p:cNvPr id="446" name="Google Shape;446;p25"/>
          <p:cNvSpPr txBox="1"/>
          <p:nvPr/>
        </p:nvSpPr>
        <p:spPr>
          <a:xfrm>
            <a:off x="1489375" y="2703778"/>
            <a:ext cx="5039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40</a:t>
            </a:r>
            <a:endParaRPr sz="1800" b="0" i="0" u="none" strike="noStrike" cap="none">
              <a:solidFill>
                <a:srgbClr val="FF0000"/>
              </a:solidFill>
              <a:latin typeface="Arial"/>
              <a:ea typeface="Arial"/>
              <a:cs typeface="Arial"/>
              <a:sym typeface="Arial"/>
            </a:endParaRPr>
          </a:p>
        </p:txBody>
      </p:sp>
      <p:sp>
        <p:nvSpPr>
          <p:cNvPr id="447" name="Google Shape;447;p25"/>
          <p:cNvSpPr txBox="1"/>
          <p:nvPr/>
        </p:nvSpPr>
        <p:spPr>
          <a:xfrm>
            <a:off x="1403942" y="2258926"/>
            <a:ext cx="5039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45</a:t>
            </a:r>
            <a:endParaRPr sz="1800" b="0" i="0" u="none" strike="noStrike" cap="none">
              <a:solidFill>
                <a:srgbClr val="FF0000"/>
              </a:solidFill>
              <a:latin typeface="Arial"/>
              <a:ea typeface="Arial"/>
              <a:cs typeface="Arial"/>
              <a:sym typeface="Arial"/>
            </a:endParaRPr>
          </a:p>
        </p:txBody>
      </p:sp>
      <p:sp>
        <p:nvSpPr>
          <p:cNvPr id="448" name="Google Shape;448;p25"/>
          <p:cNvSpPr txBox="1"/>
          <p:nvPr/>
        </p:nvSpPr>
        <p:spPr>
          <a:xfrm>
            <a:off x="1598065" y="1825904"/>
            <a:ext cx="5039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50</a:t>
            </a:r>
            <a:endParaRPr sz="1800" b="0" i="0" u="none" strike="noStrike" cap="none">
              <a:solidFill>
                <a:srgbClr val="FF0000"/>
              </a:solidFill>
              <a:latin typeface="Arial"/>
              <a:ea typeface="Arial"/>
              <a:cs typeface="Arial"/>
              <a:sym typeface="Arial"/>
            </a:endParaRPr>
          </a:p>
        </p:txBody>
      </p:sp>
      <p:sp>
        <p:nvSpPr>
          <p:cNvPr id="449" name="Google Shape;449;p25"/>
          <p:cNvSpPr txBox="1"/>
          <p:nvPr/>
        </p:nvSpPr>
        <p:spPr>
          <a:xfrm>
            <a:off x="1850051" y="1592470"/>
            <a:ext cx="503972"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800" b="0" i="0" u="none" strike="noStrike" cap="none">
                <a:solidFill>
                  <a:srgbClr val="FF0000"/>
                </a:solidFill>
                <a:latin typeface="Arial"/>
                <a:ea typeface="Arial"/>
                <a:cs typeface="Arial"/>
                <a:sym typeface="Arial"/>
              </a:rPr>
              <a:t>55</a:t>
            </a:r>
            <a:endParaRPr sz="1800" b="0" i="0" u="none" strike="noStrike" cap="none">
              <a:solidFill>
                <a:srgbClr val="FF0000"/>
              </a:solidFill>
              <a:latin typeface="Arial"/>
              <a:ea typeface="Arial"/>
              <a:cs typeface="Arial"/>
              <a:sym typeface="Arial"/>
            </a:endParaRPr>
          </a:p>
        </p:txBody>
      </p:sp>
      <p:sp>
        <p:nvSpPr>
          <p:cNvPr id="450" name="Google Shape;450;p25"/>
          <p:cNvSpPr txBox="1"/>
          <p:nvPr/>
        </p:nvSpPr>
        <p:spPr>
          <a:xfrm>
            <a:off x="2219916" y="1559161"/>
            <a:ext cx="1371477" cy="2462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000" b="0" i="0" u="none" strike="noStrike" cap="none">
                <a:solidFill>
                  <a:srgbClr val="FF0000"/>
                </a:solidFill>
                <a:latin typeface="Arial"/>
                <a:ea typeface="Arial"/>
                <a:cs typeface="Arial"/>
                <a:sym typeface="Arial"/>
              </a:rPr>
              <a:t>O’clock</a:t>
            </a:r>
            <a:endParaRPr sz="1000" b="0" i="0" u="none" strike="noStrike" cap="none">
              <a:solidFill>
                <a:srgbClr val="FF0000"/>
              </a:solidFill>
              <a:latin typeface="Arial"/>
              <a:ea typeface="Arial"/>
              <a:cs typeface="Arial"/>
              <a:sym typeface="Arial"/>
            </a:endParaRPr>
          </a:p>
        </p:txBody>
      </p:sp>
      <p:sp>
        <p:nvSpPr>
          <p:cNvPr id="451" name="Google Shape;451;p25"/>
          <p:cNvSpPr/>
          <p:nvPr/>
        </p:nvSpPr>
        <p:spPr>
          <a:xfrm>
            <a:off x="1065650" y="4109950"/>
            <a:ext cx="5694900" cy="10524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r>
              <a:rPr lang="en-US" sz="1600" b="1">
                <a:solidFill>
                  <a:schemeClr val="dk1"/>
                </a:solidFill>
                <a:latin typeface="Assistant"/>
                <a:ea typeface="Assistant"/>
                <a:cs typeface="Assistant"/>
                <a:sym typeface="Assistant"/>
              </a:rPr>
              <a:t>1 hour = 60 minutes, 1 minute = 60 seconds</a:t>
            </a:r>
            <a:endParaRPr b="1"/>
          </a:p>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endParaRPr sz="16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g1e19281cc1c_0_8"/>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Ground Rules</a:t>
            </a:r>
            <a:endParaRPr/>
          </a:p>
        </p:txBody>
      </p:sp>
      <p:pic>
        <p:nvPicPr>
          <p:cNvPr id="205" name="Google Shape;205;g1e19281cc1c_0_8"/>
          <p:cNvPicPr preferRelativeResize="0">
            <a:picLocks noGrp="1"/>
          </p:cNvPicPr>
          <p:nvPr>
            <p:ph type="pic" idx="2"/>
          </p:nvPr>
        </p:nvPicPr>
        <p:blipFill rotWithShape="1">
          <a:blip r:embed="rId3" cstate="screen">
            <a:alphaModFix/>
            <a:extLst>
              <a:ext uri="{28A0092B-C50C-407E-A947-70E740481C1C}">
                <a14:useLocalDpi xmlns:a14="http://schemas.microsoft.com/office/drawing/2010/main"/>
              </a:ext>
            </a:extLst>
          </a:blip>
          <a:srcRect l="-22557" t="-4513" r="-21763" b="-3723"/>
          <a:stretch/>
        </p:blipFill>
        <p:spPr>
          <a:xfrm>
            <a:off x="279625" y="1190098"/>
            <a:ext cx="2033700" cy="1525200"/>
          </a:xfrm>
          <a:prstGeom prst="roundRect">
            <a:avLst>
              <a:gd name="adj" fmla="val 16667"/>
            </a:avLst>
          </a:prstGeom>
          <a:noFill/>
          <a:ln>
            <a:noFill/>
          </a:ln>
        </p:spPr>
      </p:pic>
      <p:sp>
        <p:nvSpPr>
          <p:cNvPr id="206" name="Google Shape;206;g1e19281cc1c_0_8"/>
          <p:cNvSpPr txBox="1">
            <a:spLocks noGrp="1"/>
          </p:cNvSpPr>
          <p:nvPr>
            <p:ph type="body" idx="1"/>
          </p:nvPr>
        </p:nvSpPr>
        <p:spPr>
          <a:xfrm>
            <a:off x="284425" y="3107475"/>
            <a:ext cx="2024100" cy="1344600"/>
          </a:xfrm>
          <a:prstGeom prst="rect">
            <a:avLst/>
          </a:prstGeom>
          <a:noFill/>
          <a:ln>
            <a:noFill/>
          </a:ln>
        </p:spPr>
        <p:txBody>
          <a:bodyPr spcFirstLastPara="1" wrap="square" lIns="91425" tIns="91425" rIns="91425" bIns="91425" anchor="t" anchorCtr="0">
            <a:normAutofit/>
          </a:bodyPr>
          <a:lstStyle/>
          <a:p>
            <a:pPr marL="0" lvl="0" indent="0" algn="l" rtl="0">
              <a:lnSpc>
                <a:spcPct val="135000"/>
              </a:lnSpc>
              <a:spcBef>
                <a:spcPts val="0"/>
              </a:spcBef>
              <a:spcAft>
                <a:spcPts val="0"/>
              </a:spcAft>
              <a:buSzPts val="2400"/>
              <a:buNone/>
            </a:pPr>
            <a:r>
              <a:rPr lang="en-US" sz="1650">
                <a:solidFill>
                  <a:schemeClr val="dk1"/>
                </a:solidFill>
              </a:rPr>
              <a:t>Be respectful of one another. Listen to your teammates.</a:t>
            </a:r>
            <a:endParaRPr sz="1650">
              <a:solidFill>
                <a:schemeClr val="dk1"/>
              </a:solidFill>
            </a:endParaRPr>
          </a:p>
          <a:p>
            <a:pPr marL="0" lvl="0" indent="0" algn="l" rtl="0">
              <a:lnSpc>
                <a:spcPct val="135000"/>
              </a:lnSpc>
              <a:spcBef>
                <a:spcPts val="0"/>
              </a:spcBef>
              <a:spcAft>
                <a:spcPts val="0"/>
              </a:spcAft>
              <a:buSzPts val="2400"/>
              <a:buNone/>
            </a:pPr>
            <a:endParaRPr sz="1650">
              <a:solidFill>
                <a:schemeClr val="dk1"/>
              </a:solidFill>
            </a:endParaRPr>
          </a:p>
        </p:txBody>
      </p:sp>
      <p:pic>
        <p:nvPicPr>
          <p:cNvPr id="207" name="Google Shape;207;g1e19281cc1c_0_8"/>
          <p:cNvPicPr preferRelativeResize="0">
            <a:picLocks noGrp="1"/>
          </p:cNvPicPr>
          <p:nvPr>
            <p:ph type="pic" idx="3"/>
          </p:nvPr>
        </p:nvPicPr>
        <p:blipFill rotWithShape="1">
          <a:blip r:embed="rId4" cstate="screen">
            <a:alphaModFix/>
            <a:extLst>
              <a:ext uri="{28A0092B-C50C-407E-A947-70E740481C1C}">
                <a14:useLocalDpi xmlns:a14="http://schemas.microsoft.com/office/drawing/2010/main"/>
              </a:ext>
            </a:extLst>
          </a:blip>
          <a:srcRect l="-16666" r="-16666"/>
          <a:stretch/>
        </p:blipFill>
        <p:spPr>
          <a:xfrm>
            <a:off x="2497475" y="1190098"/>
            <a:ext cx="2033700" cy="1525200"/>
          </a:xfrm>
          <a:prstGeom prst="roundRect">
            <a:avLst>
              <a:gd name="adj" fmla="val 16667"/>
            </a:avLst>
          </a:prstGeom>
          <a:noFill/>
          <a:ln>
            <a:noFill/>
          </a:ln>
        </p:spPr>
      </p:pic>
      <p:sp>
        <p:nvSpPr>
          <p:cNvPr id="208" name="Google Shape;208;g1e19281cc1c_0_8"/>
          <p:cNvSpPr txBox="1">
            <a:spLocks noGrp="1"/>
          </p:cNvSpPr>
          <p:nvPr>
            <p:ph type="subTitle" idx="4294967295"/>
          </p:nvPr>
        </p:nvSpPr>
        <p:spPr>
          <a:xfrm>
            <a:off x="2497475" y="3107475"/>
            <a:ext cx="2024100" cy="1344600"/>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lnSpc>
                <a:spcPct val="135000"/>
              </a:lnSpc>
              <a:spcBef>
                <a:spcPts val="0"/>
              </a:spcBef>
              <a:spcAft>
                <a:spcPts val="0"/>
              </a:spcAft>
              <a:buClr>
                <a:schemeClr val="dk2"/>
              </a:buClr>
              <a:buSzPct val="129032"/>
              <a:buFont typeface="Assistant"/>
              <a:buNone/>
            </a:pPr>
            <a:r>
              <a:rPr lang="en-US" sz="2400" b="0" i="0" u="none" strike="noStrike" cap="none">
                <a:solidFill>
                  <a:schemeClr val="dk1"/>
                </a:solidFill>
                <a:latin typeface="Assistant"/>
                <a:ea typeface="Assistant"/>
                <a:cs typeface="Assistant"/>
                <a:sym typeface="Assistant"/>
              </a:rPr>
              <a:t>Raise your hand if you have anything to share.</a:t>
            </a:r>
            <a:endParaRPr sz="24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ct val="129032"/>
              <a:buFont typeface="Assistant"/>
              <a:buNone/>
            </a:pPr>
            <a:endParaRPr sz="2400" b="0" i="0" u="none" strike="noStrike" cap="none">
              <a:solidFill>
                <a:schemeClr val="dk2"/>
              </a:solidFill>
              <a:latin typeface="Assistant"/>
              <a:ea typeface="Assistant"/>
              <a:cs typeface="Assistant"/>
              <a:sym typeface="Assistant"/>
            </a:endParaRPr>
          </a:p>
        </p:txBody>
      </p:sp>
      <p:pic>
        <p:nvPicPr>
          <p:cNvPr id="209" name="Google Shape;209;g1e19281cc1c_0_8"/>
          <p:cNvPicPr preferRelativeResize="0">
            <a:picLocks noGrp="1"/>
          </p:cNvPicPr>
          <p:nvPr>
            <p:ph type="pic" idx="4"/>
          </p:nvPr>
        </p:nvPicPr>
        <p:blipFill rotWithShape="1">
          <a:blip r:embed="rId5" cstate="screen">
            <a:alphaModFix/>
            <a:extLst>
              <a:ext uri="{28A0092B-C50C-407E-A947-70E740481C1C}">
                <a14:useLocalDpi xmlns:a14="http://schemas.microsoft.com/office/drawing/2010/main"/>
              </a:ext>
            </a:extLst>
          </a:blip>
          <a:srcRect l="-21614" t="-3749" r="-21242" b="-3374"/>
          <a:stretch/>
        </p:blipFill>
        <p:spPr>
          <a:xfrm>
            <a:off x="4715325" y="1190098"/>
            <a:ext cx="2033700" cy="1525200"/>
          </a:xfrm>
          <a:prstGeom prst="roundRect">
            <a:avLst>
              <a:gd name="adj" fmla="val 16667"/>
            </a:avLst>
          </a:prstGeom>
          <a:noFill/>
          <a:ln>
            <a:noFill/>
          </a:ln>
        </p:spPr>
      </p:pic>
      <p:sp>
        <p:nvSpPr>
          <p:cNvPr id="210" name="Google Shape;210;g1e19281cc1c_0_8"/>
          <p:cNvSpPr txBox="1">
            <a:spLocks noGrp="1"/>
          </p:cNvSpPr>
          <p:nvPr>
            <p:ph type="subTitle" idx="4294967295"/>
          </p:nvPr>
        </p:nvSpPr>
        <p:spPr>
          <a:xfrm>
            <a:off x="4715325" y="3107475"/>
            <a:ext cx="2024100" cy="1344600"/>
          </a:xfrm>
          <a:prstGeom prst="rect">
            <a:avLst/>
          </a:prstGeom>
          <a:noFill/>
          <a:ln>
            <a:noFill/>
          </a:ln>
        </p:spPr>
        <p:txBody>
          <a:bodyPr spcFirstLastPara="1" wrap="square" lIns="91425" tIns="91425" rIns="91425" bIns="91425" anchor="t" anchorCtr="0">
            <a:normAutofit/>
          </a:bodyPr>
          <a:lstStyle/>
          <a:p>
            <a:pPr marL="0" marR="0" lvl="0" indent="0" algn="l" rtl="0">
              <a:lnSpc>
                <a:spcPct val="135000"/>
              </a:lnSpc>
              <a:spcBef>
                <a:spcPts val="0"/>
              </a:spcBef>
              <a:spcAft>
                <a:spcPts val="0"/>
              </a:spcAft>
              <a:buClr>
                <a:schemeClr val="dk2"/>
              </a:buClr>
              <a:buSzPts val="2400"/>
              <a:buFont typeface="Assistant"/>
              <a:buNone/>
            </a:pPr>
            <a:r>
              <a:rPr lang="en-US" sz="1650" b="0" i="0" u="none" strike="noStrike" cap="none">
                <a:solidFill>
                  <a:schemeClr val="dk1"/>
                </a:solidFill>
                <a:latin typeface="Assistant"/>
                <a:ea typeface="Assistant"/>
                <a:cs typeface="Assistant"/>
                <a:sym typeface="Assistant"/>
              </a:rPr>
              <a:t>Listen closely and follow instructions.</a:t>
            </a:r>
            <a:endParaRPr sz="1650" b="0" i="0" u="none" strike="noStrike" cap="none">
              <a:solidFill>
                <a:schemeClr val="dk1"/>
              </a:solidFill>
              <a:latin typeface="Assistant"/>
              <a:ea typeface="Assistant"/>
              <a:cs typeface="Assistant"/>
              <a:sym typeface="Assistant"/>
            </a:endParaRPr>
          </a:p>
        </p:txBody>
      </p:sp>
      <p:pic>
        <p:nvPicPr>
          <p:cNvPr id="211" name="Google Shape;211;g1e19281cc1c_0_8"/>
          <p:cNvPicPr preferRelativeResize="0">
            <a:picLocks noGrp="1"/>
          </p:cNvPicPr>
          <p:nvPr>
            <p:ph type="pic" idx="5"/>
          </p:nvPr>
        </p:nvPicPr>
        <p:blipFill rotWithShape="1">
          <a:blip r:embed="rId6" cstate="screen">
            <a:alphaModFix/>
            <a:extLst>
              <a:ext uri="{28A0092B-C50C-407E-A947-70E740481C1C}">
                <a14:useLocalDpi xmlns:a14="http://schemas.microsoft.com/office/drawing/2010/main"/>
              </a:ext>
            </a:extLst>
          </a:blip>
          <a:srcRect l="-18775" t="-1578" r="-18775" b="-1578"/>
          <a:stretch/>
        </p:blipFill>
        <p:spPr>
          <a:xfrm>
            <a:off x="6933175" y="1190098"/>
            <a:ext cx="2033700" cy="1525200"/>
          </a:xfrm>
          <a:prstGeom prst="roundRect">
            <a:avLst>
              <a:gd name="adj" fmla="val 16667"/>
            </a:avLst>
          </a:prstGeom>
          <a:noFill/>
          <a:ln>
            <a:noFill/>
          </a:ln>
        </p:spPr>
      </p:pic>
      <p:sp>
        <p:nvSpPr>
          <p:cNvPr id="212" name="Google Shape;212;g1e19281cc1c_0_8"/>
          <p:cNvSpPr txBox="1">
            <a:spLocks noGrp="1"/>
          </p:cNvSpPr>
          <p:nvPr>
            <p:ph type="subTitle" idx="4294967295"/>
          </p:nvPr>
        </p:nvSpPr>
        <p:spPr>
          <a:xfrm>
            <a:off x="6933175" y="3107475"/>
            <a:ext cx="2024100" cy="1344600"/>
          </a:xfrm>
          <a:prstGeom prst="rect">
            <a:avLst/>
          </a:prstGeom>
          <a:noFill/>
          <a:ln>
            <a:noFill/>
          </a:ln>
        </p:spPr>
        <p:txBody>
          <a:bodyPr spcFirstLastPara="1" wrap="square" lIns="91425" tIns="91425" rIns="91425" bIns="91425" anchor="t" anchorCtr="0">
            <a:normAutofit/>
          </a:bodyPr>
          <a:lstStyle/>
          <a:p>
            <a:pPr marL="0" marR="0" lvl="0" indent="0" algn="l" rtl="0">
              <a:lnSpc>
                <a:spcPct val="135000"/>
              </a:lnSpc>
              <a:spcBef>
                <a:spcPts val="0"/>
              </a:spcBef>
              <a:spcAft>
                <a:spcPts val="0"/>
              </a:spcAft>
              <a:buClr>
                <a:schemeClr val="dk2"/>
              </a:buClr>
              <a:buSzPts val="2400"/>
              <a:buFont typeface="Assistant"/>
              <a:buNone/>
            </a:pPr>
            <a:r>
              <a:rPr lang="en-US" sz="1650" b="0" i="0" u="none" strike="noStrike" cap="none">
                <a:solidFill>
                  <a:schemeClr val="dk1"/>
                </a:solidFill>
                <a:latin typeface="Assistant"/>
                <a:ea typeface="Assistant"/>
                <a:cs typeface="Assistant"/>
                <a:sym typeface="Assistant"/>
              </a:rPr>
              <a:t>Complete the tasks on time.</a:t>
            </a:r>
            <a:endParaRPr sz="165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6"/>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Telling time</a:t>
            </a:r>
            <a:endParaRPr/>
          </a:p>
        </p:txBody>
      </p:sp>
      <p:sp>
        <p:nvSpPr>
          <p:cNvPr id="457" name="Google Shape;457;p26"/>
          <p:cNvSpPr/>
          <p:nvPr/>
        </p:nvSpPr>
        <p:spPr>
          <a:xfrm>
            <a:off x="1357867" y="3976623"/>
            <a:ext cx="1016737"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ssistant"/>
                <a:ea typeface="Assistant"/>
                <a:cs typeface="Assistant"/>
                <a:sym typeface="Assistant"/>
              </a:rPr>
              <a:t>5:10</a:t>
            </a:r>
            <a:endParaRPr sz="1600" b="1" i="0" u="none" strike="noStrike" cap="none">
              <a:solidFill>
                <a:schemeClr val="dk1"/>
              </a:solidFill>
              <a:latin typeface="Assistant"/>
              <a:ea typeface="Assistant"/>
              <a:cs typeface="Assistant"/>
              <a:sym typeface="Assistant"/>
            </a:endParaRPr>
          </a:p>
        </p:txBody>
      </p:sp>
      <p:pic>
        <p:nvPicPr>
          <p:cNvPr id="458" name="Google Shape;458;p2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74211" y="1648420"/>
            <a:ext cx="2681603" cy="2173023"/>
          </a:xfrm>
          <a:prstGeom prst="rect">
            <a:avLst/>
          </a:prstGeom>
          <a:noFill/>
          <a:ln>
            <a:noFill/>
          </a:ln>
        </p:spPr>
      </p:pic>
      <p:pic>
        <p:nvPicPr>
          <p:cNvPr id="459" name="Google Shape;459;p26"/>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167791" y="1715880"/>
            <a:ext cx="2390534" cy="2038105"/>
          </a:xfrm>
          <a:prstGeom prst="rect">
            <a:avLst/>
          </a:prstGeom>
          <a:noFill/>
          <a:ln>
            <a:noFill/>
          </a:ln>
        </p:spPr>
      </p:pic>
      <p:sp>
        <p:nvSpPr>
          <p:cNvPr id="460" name="Google Shape;460;p26"/>
          <p:cNvSpPr/>
          <p:nvPr/>
        </p:nvSpPr>
        <p:spPr>
          <a:xfrm>
            <a:off x="4043449" y="3888018"/>
            <a:ext cx="1016737"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ssistant"/>
                <a:ea typeface="Assistant"/>
                <a:cs typeface="Assistant"/>
                <a:sym typeface="Assistant"/>
              </a:rPr>
              <a:t>10:25</a:t>
            </a:r>
            <a:endParaRPr sz="1600" b="1" i="0" u="none" strike="noStrike" cap="none">
              <a:solidFill>
                <a:schemeClr val="dk1"/>
              </a:solidFill>
              <a:latin typeface="Assistant"/>
              <a:ea typeface="Assistant"/>
              <a:cs typeface="Assistant"/>
              <a:sym typeface="Assistant"/>
            </a:endParaRPr>
          </a:p>
        </p:txBody>
      </p:sp>
      <p:pic>
        <p:nvPicPr>
          <p:cNvPr id="461" name="Google Shape;461;p26"/>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5782278" y="1678603"/>
            <a:ext cx="2502105" cy="2112660"/>
          </a:xfrm>
          <a:prstGeom prst="rect">
            <a:avLst/>
          </a:prstGeom>
          <a:noFill/>
          <a:ln>
            <a:noFill/>
          </a:ln>
        </p:spPr>
      </p:pic>
      <p:sp>
        <p:nvSpPr>
          <p:cNvPr id="462" name="Google Shape;462;p26"/>
          <p:cNvSpPr/>
          <p:nvPr/>
        </p:nvSpPr>
        <p:spPr>
          <a:xfrm>
            <a:off x="6729031" y="3897853"/>
            <a:ext cx="1016737"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ssistant"/>
                <a:ea typeface="Assistant"/>
                <a:cs typeface="Assistant"/>
                <a:sym typeface="Assistant"/>
              </a:rPr>
              <a:t>9:40</a:t>
            </a:r>
            <a:endParaRPr sz="1600" b="1" i="0" u="none" strike="noStrike" cap="none">
              <a:solidFill>
                <a:schemeClr val="dk1"/>
              </a:solidFill>
              <a:latin typeface="Assistant"/>
              <a:ea typeface="Assistant"/>
              <a:cs typeface="Assistant"/>
              <a:sym typeface="Assistant"/>
            </a:endParaRPr>
          </a:p>
        </p:txBody>
      </p:sp>
      <p:sp>
        <p:nvSpPr>
          <p:cNvPr id="463" name="Google Shape;463;p26"/>
          <p:cNvSpPr/>
          <p:nvPr/>
        </p:nvSpPr>
        <p:spPr>
          <a:xfrm>
            <a:off x="1357866" y="4509541"/>
            <a:ext cx="2562004" cy="52322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A colon is used in time to separate hours and minutes.</a:t>
            </a:r>
            <a:endParaRPr sz="1600" b="1" i="0" u="none" strike="noStrike" cap="none">
              <a:solidFill>
                <a:schemeClr val="dk1"/>
              </a:solidFill>
              <a:latin typeface="Assistant"/>
              <a:ea typeface="Assistant"/>
              <a:cs typeface="Assistant"/>
              <a:sym typeface="Assistant"/>
            </a:endParaRPr>
          </a:p>
        </p:txBody>
      </p:sp>
      <p:cxnSp>
        <p:nvCxnSpPr>
          <p:cNvPr id="464" name="Google Shape;464;p26"/>
          <p:cNvCxnSpPr/>
          <p:nvPr/>
        </p:nvCxnSpPr>
        <p:spPr>
          <a:xfrm>
            <a:off x="1594884" y="4226572"/>
            <a:ext cx="7088" cy="288721"/>
          </a:xfrm>
          <a:prstGeom prst="straightConnector1">
            <a:avLst/>
          </a:prstGeom>
          <a:noFill/>
          <a:ln w="9525" cap="flat" cmpd="sng">
            <a:solidFill>
              <a:schemeClr val="dk1"/>
            </a:solidFill>
            <a:prstDash val="solid"/>
            <a:round/>
            <a:headEnd type="none" w="sm" len="sm"/>
            <a:tailEnd type="triangle" w="med" len="med"/>
          </a:ln>
        </p:spPr>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pic>
        <p:nvPicPr>
          <p:cNvPr id="469" name="Google Shape;469;p27"/>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49476" y="1815121"/>
            <a:ext cx="4164421" cy="1735175"/>
          </a:xfrm>
          <a:prstGeom prst="rect">
            <a:avLst/>
          </a:prstGeom>
          <a:noFill/>
          <a:ln>
            <a:noFill/>
          </a:ln>
        </p:spPr>
      </p:pic>
      <p:sp>
        <p:nvSpPr>
          <p:cNvPr id="470" name="Google Shape;470;p27"/>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The mystery</a:t>
            </a:r>
            <a:endParaRPr/>
          </a:p>
        </p:txBody>
      </p:sp>
      <p:pic>
        <p:nvPicPr>
          <p:cNvPr id="471" name="Google Shape;471;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39793" y="689639"/>
            <a:ext cx="959130" cy="803939"/>
          </a:xfrm>
          <a:prstGeom prst="rect">
            <a:avLst/>
          </a:prstGeom>
          <a:noFill/>
          <a:ln>
            <a:noFill/>
          </a:ln>
        </p:spPr>
      </p:pic>
      <p:pic>
        <p:nvPicPr>
          <p:cNvPr id="472" name="Google Shape;472;p2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52122" y="649766"/>
            <a:ext cx="959130" cy="803939"/>
          </a:xfrm>
          <a:prstGeom prst="rect">
            <a:avLst/>
          </a:prstGeom>
          <a:noFill/>
          <a:ln>
            <a:noFill/>
          </a:ln>
        </p:spPr>
      </p:pic>
      <p:pic>
        <p:nvPicPr>
          <p:cNvPr id="473" name="Google Shape;473;p27"/>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800175" y="1655749"/>
            <a:ext cx="2170925" cy="1982650"/>
          </a:xfrm>
          <a:prstGeom prst="rect">
            <a:avLst/>
          </a:prstGeom>
          <a:noFill/>
          <a:ln>
            <a:noFill/>
          </a:ln>
        </p:spPr>
      </p:pic>
      <p:pic>
        <p:nvPicPr>
          <p:cNvPr id="474" name="Google Shape;474;p27"/>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72000" y="1609730"/>
            <a:ext cx="2028669" cy="2028669"/>
          </a:xfrm>
          <a:prstGeom prst="rect">
            <a:avLst/>
          </a:prstGeom>
          <a:noFill/>
          <a:ln>
            <a:noFill/>
          </a:ln>
        </p:spPr>
      </p:pic>
      <p:sp>
        <p:nvSpPr>
          <p:cNvPr id="475" name="Google Shape;475;p27"/>
          <p:cNvSpPr/>
          <p:nvPr/>
        </p:nvSpPr>
        <p:spPr>
          <a:xfrm>
            <a:off x="556659" y="3709668"/>
            <a:ext cx="3168064"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Suzie at the school library</a:t>
            </a:r>
            <a:endParaRPr sz="1600" b="0" i="0" u="none" strike="noStrike" cap="none">
              <a:solidFill>
                <a:schemeClr val="dk1"/>
              </a:solidFill>
              <a:latin typeface="Assistant"/>
              <a:ea typeface="Assistant"/>
              <a:cs typeface="Assistant"/>
              <a:sym typeface="Assistant"/>
            </a:endParaRPr>
          </a:p>
        </p:txBody>
      </p:sp>
      <p:sp>
        <p:nvSpPr>
          <p:cNvPr id="476" name="Google Shape;476;p27"/>
          <p:cNvSpPr/>
          <p:nvPr/>
        </p:nvSpPr>
        <p:spPr>
          <a:xfrm>
            <a:off x="4800175" y="3638399"/>
            <a:ext cx="3168064"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Suzie at her home</a:t>
            </a:r>
            <a:endParaRPr sz="1600" b="0" i="0" u="none" strike="noStrike" cap="none">
              <a:solidFill>
                <a:schemeClr val="dk1"/>
              </a:solidFill>
              <a:latin typeface="Assistant"/>
              <a:ea typeface="Assistant"/>
              <a:cs typeface="Assistant"/>
              <a:sym typeface="Assistant"/>
            </a:endParaRPr>
          </a:p>
        </p:txBody>
      </p:sp>
      <p:sp>
        <p:nvSpPr>
          <p:cNvPr id="477" name="Google Shape;477;p27"/>
          <p:cNvSpPr/>
          <p:nvPr/>
        </p:nvSpPr>
        <p:spPr>
          <a:xfrm>
            <a:off x="2369030" y="4207594"/>
            <a:ext cx="3911268" cy="584775"/>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Look at the clock behind Suzie. How can she at two places at the same time?</a:t>
            </a:r>
            <a:endParaRPr sz="16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1"/>
        <p:cNvGrpSpPr/>
        <p:nvPr/>
      </p:nvGrpSpPr>
      <p:grpSpPr>
        <a:xfrm>
          <a:off x="0" y="0"/>
          <a:ext cx="0" cy="0"/>
          <a:chOff x="0" y="0"/>
          <a:chExt cx="0" cy="0"/>
        </a:xfrm>
      </p:grpSpPr>
      <p:pic>
        <p:nvPicPr>
          <p:cNvPr id="482" name="Google Shape;482;p28"/>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49476" y="1815121"/>
            <a:ext cx="4164421" cy="1735175"/>
          </a:xfrm>
          <a:prstGeom prst="rect">
            <a:avLst/>
          </a:prstGeom>
          <a:noFill/>
          <a:ln>
            <a:noFill/>
          </a:ln>
        </p:spPr>
      </p:pic>
      <p:sp>
        <p:nvSpPr>
          <p:cNvPr id="483" name="Google Shape;483;p28"/>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The mystery</a:t>
            </a:r>
            <a:endParaRPr/>
          </a:p>
        </p:txBody>
      </p:sp>
      <p:pic>
        <p:nvPicPr>
          <p:cNvPr id="484" name="Google Shape;484;p2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039793" y="689639"/>
            <a:ext cx="959130" cy="803939"/>
          </a:xfrm>
          <a:prstGeom prst="rect">
            <a:avLst/>
          </a:prstGeom>
          <a:noFill/>
          <a:ln>
            <a:noFill/>
          </a:ln>
        </p:spPr>
      </p:pic>
      <p:pic>
        <p:nvPicPr>
          <p:cNvPr id="485" name="Google Shape;485;p28"/>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152122" y="649766"/>
            <a:ext cx="959130" cy="803939"/>
          </a:xfrm>
          <a:prstGeom prst="rect">
            <a:avLst/>
          </a:prstGeom>
          <a:noFill/>
          <a:ln>
            <a:noFill/>
          </a:ln>
        </p:spPr>
      </p:pic>
      <p:pic>
        <p:nvPicPr>
          <p:cNvPr id="486" name="Google Shape;486;p28"/>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800175" y="1655749"/>
            <a:ext cx="2170925" cy="1982650"/>
          </a:xfrm>
          <a:prstGeom prst="rect">
            <a:avLst/>
          </a:prstGeom>
          <a:noFill/>
          <a:ln>
            <a:noFill/>
          </a:ln>
        </p:spPr>
      </p:pic>
      <p:pic>
        <p:nvPicPr>
          <p:cNvPr id="487" name="Google Shape;487;p28"/>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672000" y="1609730"/>
            <a:ext cx="2028669" cy="2028669"/>
          </a:xfrm>
          <a:prstGeom prst="rect">
            <a:avLst/>
          </a:prstGeom>
          <a:noFill/>
          <a:ln>
            <a:noFill/>
          </a:ln>
        </p:spPr>
      </p:pic>
      <p:sp>
        <p:nvSpPr>
          <p:cNvPr id="488" name="Google Shape;488;p28"/>
          <p:cNvSpPr/>
          <p:nvPr/>
        </p:nvSpPr>
        <p:spPr>
          <a:xfrm>
            <a:off x="556658" y="3725056"/>
            <a:ext cx="3398653"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ssistant"/>
                <a:ea typeface="Assistant"/>
                <a:cs typeface="Assistant"/>
                <a:sym typeface="Assistant"/>
              </a:rPr>
              <a:t>Suzie at the school library: </a:t>
            </a:r>
            <a:r>
              <a:rPr lang="en-US" sz="1400" b="1" i="0" u="none" strike="noStrike" cap="none">
                <a:solidFill>
                  <a:schemeClr val="dk1"/>
                </a:solidFill>
                <a:latin typeface="Assistant"/>
                <a:ea typeface="Assistant"/>
                <a:cs typeface="Assistant"/>
                <a:sym typeface="Assistant"/>
              </a:rPr>
              <a:t>Morning</a:t>
            </a:r>
            <a:endParaRPr sz="1400" b="1" i="0" u="none" strike="noStrike" cap="none">
              <a:solidFill>
                <a:schemeClr val="dk1"/>
              </a:solidFill>
              <a:latin typeface="Assistant"/>
              <a:ea typeface="Assistant"/>
              <a:cs typeface="Assistant"/>
              <a:sym typeface="Assistant"/>
            </a:endParaRPr>
          </a:p>
        </p:txBody>
      </p:sp>
      <p:sp>
        <p:nvSpPr>
          <p:cNvPr id="489" name="Google Shape;489;p28"/>
          <p:cNvSpPr/>
          <p:nvPr/>
        </p:nvSpPr>
        <p:spPr>
          <a:xfrm>
            <a:off x="4800175" y="3725056"/>
            <a:ext cx="3168064" cy="307777"/>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ssistant"/>
                <a:ea typeface="Assistant"/>
                <a:cs typeface="Assistant"/>
                <a:sym typeface="Assistant"/>
              </a:rPr>
              <a:t>Suzie at her home: </a:t>
            </a:r>
            <a:r>
              <a:rPr lang="en-US" sz="1400" b="1" i="0" u="none" strike="noStrike" cap="none">
                <a:solidFill>
                  <a:schemeClr val="dk1"/>
                </a:solidFill>
                <a:latin typeface="Assistant"/>
                <a:ea typeface="Assistant"/>
                <a:cs typeface="Assistant"/>
                <a:sym typeface="Assistant"/>
              </a:rPr>
              <a:t>Night</a:t>
            </a:r>
            <a:endParaRPr sz="1400" b="1" i="0" u="none" strike="noStrike" cap="none">
              <a:solidFill>
                <a:schemeClr val="dk1"/>
              </a:solidFill>
              <a:latin typeface="Assistant"/>
              <a:ea typeface="Assistant"/>
              <a:cs typeface="Assistant"/>
              <a:sym typeface="Assistant"/>
            </a:endParaRPr>
          </a:p>
        </p:txBody>
      </p:sp>
      <p:pic>
        <p:nvPicPr>
          <p:cNvPr id="490" name="Google Shape;490;p28"/>
          <p:cNvPicPr preferRelativeResize="0"/>
          <p:nvPr/>
        </p:nvPicPr>
        <p:blipFill rotWithShape="1">
          <a:blip r:embed="rId7" cstate="screen">
            <a:alphaModFix/>
            <a:extLst>
              <a:ext uri="{28A0092B-C50C-407E-A947-70E740481C1C}">
                <a14:useLocalDpi xmlns:a14="http://schemas.microsoft.com/office/drawing/2010/main"/>
              </a:ext>
            </a:extLst>
          </a:blip>
          <a:srcRect/>
          <a:stretch/>
        </p:blipFill>
        <p:spPr>
          <a:xfrm>
            <a:off x="2009777" y="751133"/>
            <a:ext cx="720988" cy="720988"/>
          </a:xfrm>
          <a:prstGeom prst="rect">
            <a:avLst/>
          </a:prstGeom>
          <a:noFill/>
          <a:ln>
            <a:noFill/>
          </a:ln>
        </p:spPr>
      </p:pic>
      <p:pic>
        <p:nvPicPr>
          <p:cNvPr id="491" name="Google Shape;491;p28"/>
          <p:cNvPicPr preferRelativeResize="0"/>
          <p:nvPr/>
        </p:nvPicPr>
        <p:blipFill rotWithShape="1">
          <a:blip r:embed="rId8" cstate="screen">
            <a:alphaModFix/>
            <a:extLst>
              <a:ext uri="{28A0092B-C50C-407E-A947-70E740481C1C}">
                <a14:useLocalDpi xmlns:a14="http://schemas.microsoft.com/office/drawing/2010/main"/>
              </a:ext>
            </a:extLst>
          </a:blip>
          <a:srcRect/>
          <a:stretch/>
        </p:blipFill>
        <p:spPr>
          <a:xfrm>
            <a:off x="6048605" y="699948"/>
            <a:ext cx="671204" cy="671204"/>
          </a:xfrm>
          <a:prstGeom prst="rect">
            <a:avLst/>
          </a:prstGeom>
          <a:noFill/>
          <a:ln>
            <a:noFill/>
          </a:ln>
        </p:spPr>
      </p:pic>
      <p:sp>
        <p:nvSpPr>
          <p:cNvPr id="492" name="Google Shape;492;p28"/>
          <p:cNvSpPr/>
          <p:nvPr/>
        </p:nvSpPr>
        <p:spPr>
          <a:xfrm>
            <a:off x="1668591" y="4207594"/>
            <a:ext cx="604530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ssistant"/>
                <a:ea typeface="Assistant"/>
                <a:cs typeface="Assistant"/>
                <a:sym typeface="Assistant"/>
              </a:rPr>
              <a:t>When we look at a clock there could be confusion about whether a time refers to morning or afternoon/evening. </a:t>
            </a:r>
            <a:r>
              <a:rPr lang="en-US" sz="1400" b="1" i="0" u="none" strike="noStrike" cap="none">
                <a:solidFill>
                  <a:schemeClr val="dk1"/>
                </a:solidFill>
                <a:latin typeface="Assistant"/>
                <a:ea typeface="Assistant"/>
                <a:cs typeface="Assistant"/>
                <a:sym typeface="Assistant"/>
              </a:rPr>
              <a:t>Using A.M. and P.M. </a:t>
            </a:r>
            <a:r>
              <a:rPr lang="en-US" sz="1400" b="0" i="0" u="none" strike="noStrike" cap="none">
                <a:solidFill>
                  <a:schemeClr val="dk1"/>
                </a:solidFill>
                <a:latin typeface="Assistant"/>
                <a:ea typeface="Assistant"/>
                <a:cs typeface="Assistant"/>
                <a:sym typeface="Assistant"/>
              </a:rPr>
              <a:t>helps us communicate time more accurately and avoids misunderstandings.</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497" name="Google Shape;497;p29"/>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A.M and P.M</a:t>
            </a:r>
            <a:endParaRPr/>
          </a:p>
        </p:txBody>
      </p:sp>
      <p:sp>
        <p:nvSpPr>
          <p:cNvPr id="498" name="Google Shape;498;p29"/>
          <p:cNvSpPr/>
          <p:nvPr/>
        </p:nvSpPr>
        <p:spPr>
          <a:xfrm>
            <a:off x="521438" y="4108357"/>
            <a:ext cx="6045306"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ssistant"/>
                <a:ea typeface="Assistant"/>
                <a:cs typeface="Assistant"/>
                <a:sym typeface="Assistant"/>
              </a:rPr>
              <a:t>Use A.M: When we are referring to the time </a:t>
            </a:r>
            <a:r>
              <a:rPr lang="en-US" sz="1400" b="1" i="0" u="none" strike="noStrike" cap="none">
                <a:solidFill>
                  <a:schemeClr val="dk1"/>
                </a:solidFill>
                <a:latin typeface="Assistant"/>
                <a:ea typeface="Assistant"/>
                <a:cs typeface="Assistant"/>
                <a:sym typeface="Assistant"/>
              </a:rPr>
              <a:t>before noon</a:t>
            </a:r>
            <a:r>
              <a:rPr lang="en-US" sz="1400" b="0" i="0" u="none" strike="noStrike" cap="none">
                <a:solidFill>
                  <a:schemeClr val="dk1"/>
                </a:solidFill>
                <a:latin typeface="Assistant"/>
                <a:ea typeface="Assistant"/>
                <a:cs typeface="Assistant"/>
                <a:sym typeface="Assistant"/>
              </a:rPr>
              <a:t>.</a:t>
            </a:r>
            <a:endParaRPr/>
          </a:p>
          <a:p>
            <a:pPr marL="0" marR="0" lvl="0" indent="0" algn="l" rtl="0">
              <a:lnSpc>
                <a:spcPct val="100000"/>
              </a:lnSpc>
              <a:spcBef>
                <a:spcPts val="0"/>
              </a:spcBef>
              <a:spcAft>
                <a:spcPts val="0"/>
              </a:spcAft>
              <a:buNone/>
            </a:pPr>
            <a:endParaRPr sz="14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400" b="0" i="0" u="none" strike="noStrike" cap="none">
                <a:solidFill>
                  <a:schemeClr val="dk1"/>
                </a:solidFill>
                <a:latin typeface="Assistant"/>
                <a:ea typeface="Assistant"/>
                <a:cs typeface="Assistant"/>
                <a:sym typeface="Assistant"/>
              </a:rPr>
              <a:t>Use P.M: When we are referring to the time </a:t>
            </a:r>
            <a:r>
              <a:rPr lang="en-US" sz="1400" b="1" i="0" u="none" strike="noStrike" cap="none">
                <a:solidFill>
                  <a:schemeClr val="dk1"/>
                </a:solidFill>
                <a:latin typeface="Assistant"/>
                <a:ea typeface="Assistant"/>
                <a:cs typeface="Assistant"/>
                <a:sym typeface="Assistant"/>
              </a:rPr>
              <a:t>past noon</a:t>
            </a:r>
            <a:r>
              <a:rPr lang="en-US" sz="1400" b="0" i="0" u="none" strike="noStrike" cap="none">
                <a:solidFill>
                  <a:schemeClr val="dk1"/>
                </a:solidFill>
                <a:latin typeface="Assistant"/>
                <a:ea typeface="Assistant"/>
                <a:cs typeface="Assistant"/>
                <a:sym typeface="Assistant"/>
              </a:rPr>
              <a:t>.</a:t>
            </a:r>
            <a:endParaRPr sz="1400" b="0" i="0" u="none" strike="noStrike" cap="none">
              <a:solidFill>
                <a:schemeClr val="dk1"/>
              </a:solidFill>
              <a:latin typeface="Assistant"/>
              <a:ea typeface="Assistant"/>
              <a:cs typeface="Assistant"/>
              <a:sym typeface="Assistant"/>
            </a:endParaRPr>
          </a:p>
        </p:txBody>
      </p:sp>
      <p:pic>
        <p:nvPicPr>
          <p:cNvPr id="499" name="Google Shape;499;p29"/>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517162" y="1438940"/>
            <a:ext cx="1819053" cy="1819053"/>
          </a:xfrm>
          <a:prstGeom prst="rect">
            <a:avLst/>
          </a:prstGeom>
          <a:noFill/>
          <a:ln>
            <a:noFill/>
          </a:ln>
        </p:spPr>
      </p:pic>
      <p:pic>
        <p:nvPicPr>
          <p:cNvPr id="500" name="Google Shape;500;p29"/>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632195" y="1438940"/>
            <a:ext cx="1875760" cy="1875760"/>
          </a:xfrm>
          <a:prstGeom prst="rect">
            <a:avLst/>
          </a:prstGeom>
          <a:noFill/>
          <a:ln>
            <a:noFill/>
          </a:ln>
        </p:spPr>
      </p:pic>
      <p:sp>
        <p:nvSpPr>
          <p:cNvPr id="501" name="Google Shape;501;p29"/>
          <p:cNvSpPr/>
          <p:nvPr/>
        </p:nvSpPr>
        <p:spPr>
          <a:xfrm>
            <a:off x="521438" y="1008053"/>
            <a:ext cx="2562004"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12:00 A.M midnight</a:t>
            </a:r>
            <a:endParaRPr sz="1600" b="0" i="0" u="none" strike="noStrike" cap="none">
              <a:solidFill>
                <a:schemeClr val="dk1"/>
              </a:solidFill>
              <a:latin typeface="Assistant"/>
              <a:ea typeface="Assistant"/>
              <a:cs typeface="Assistant"/>
              <a:sym typeface="Assistant"/>
            </a:endParaRPr>
          </a:p>
        </p:txBody>
      </p:sp>
      <p:sp>
        <p:nvSpPr>
          <p:cNvPr id="502" name="Google Shape;502;p29"/>
          <p:cNvSpPr/>
          <p:nvPr/>
        </p:nvSpPr>
        <p:spPr>
          <a:xfrm>
            <a:off x="632195" y="3383994"/>
            <a:ext cx="2562004"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We sleep during this time</a:t>
            </a:r>
            <a:endParaRPr sz="1600" b="0" i="0" u="none" strike="noStrike" cap="none">
              <a:solidFill>
                <a:schemeClr val="dk1"/>
              </a:solidFill>
              <a:latin typeface="Assistant"/>
              <a:ea typeface="Assistant"/>
              <a:cs typeface="Assistant"/>
              <a:sym typeface="Assistant"/>
            </a:endParaRPr>
          </a:p>
        </p:txBody>
      </p:sp>
      <p:sp>
        <p:nvSpPr>
          <p:cNvPr id="503" name="Google Shape;503;p29"/>
          <p:cNvSpPr/>
          <p:nvPr/>
        </p:nvSpPr>
        <p:spPr>
          <a:xfrm>
            <a:off x="3410242" y="1014481"/>
            <a:ext cx="2562004"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12:00 P.M. noon</a:t>
            </a:r>
            <a:endParaRPr sz="1600" b="0" i="0" u="none" strike="noStrike" cap="none">
              <a:solidFill>
                <a:schemeClr val="dk1"/>
              </a:solidFill>
              <a:latin typeface="Assistant"/>
              <a:ea typeface="Assistant"/>
              <a:cs typeface="Assistant"/>
              <a:sym typeface="Assistant"/>
            </a:endParaRPr>
          </a:p>
        </p:txBody>
      </p:sp>
      <p:sp>
        <p:nvSpPr>
          <p:cNvPr id="504" name="Google Shape;504;p29"/>
          <p:cNvSpPr/>
          <p:nvPr/>
        </p:nvSpPr>
        <p:spPr>
          <a:xfrm>
            <a:off x="3410242" y="3383994"/>
            <a:ext cx="3330800"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We eat lunch during during this time</a:t>
            </a:r>
            <a:endParaRPr sz="16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Google Shape;509;p30"/>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A.M or P.M ?</a:t>
            </a:r>
            <a:endParaRPr/>
          </a:p>
        </p:txBody>
      </p:sp>
      <p:pic>
        <p:nvPicPr>
          <p:cNvPr id="510" name="Google Shape;510;p30"/>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086" y="1932994"/>
            <a:ext cx="2089044" cy="1527367"/>
          </a:xfrm>
          <a:prstGeom prst="rect">
            <a:avLst/>
          </a:prstGeom>
          <a:noFill/>
          <a:ln>
            <a:noFill/>
          </a:ln>
        </p:spPr>
      </p:pic>
      <p:pic>
        <p:nvPicPr>
          <p:cNvPr id="511" name="Google Shape;511;p30"/>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83448" y="1933153"/>
            <a:ext cx="1849291" cy="1527048"/>
          </a:xfrm>
          <a:prstGeom prst="rect">
            <a:avLst/>
          </a:prstGeom>
          <a:noFill/>
          <a:ln>
            <a:noFill/>
          </a:ln>
        </p:spPr>
      </p:pic>
      <p:pic>
        <p:nvPicPr>
          <p:cNvPr id="512" name="Google Shape;512;p3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240057" y="1964860"/>
            <a:ext cx="2093976" cy="1463635"/>
          </a:xfrm>
          <a:prstGeom prst="rect">
            <a:avLst/>
          </a:prstGeom>
          <a:noFill/>
          <a:ln>
            <a:noFill/>
          </a:ln>
        </p:spPr>
      </p:pic>
      <p:pic>
        <p:nvPicPr>
          <p:cNvPr id="513" name="Google Shape;513;p30"/>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41352" y="1964860"/>
            <a:ext cx="2093976" cy="1463635"/>
          </a:xfrm>
          <a:prstGeom prst="rect">
            <a:avLst/>
          </a:prstGeom>
          <a:noFill/>
          <a:ln>
            <a:noFill/>
          </a:ln>
        </p:spPr>
      </p:pic>
      <p:sp>
        <p:nvSpPr>
          <p:cNvPr id="514" name="Google Shape;514;p30"/>
          <p:cNvSpPr/>
          <p:nvPr/>
        </p:nvSpPr>
        <p:spPr>
          <a:xfrm>
            <a:off x="343392" y="1594440"/>
            <a:ext cx="2562004"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Eating dinner</a:t>
            </a:r>
            <a:endParaRPr sz="1600" b="0" i="0" u="none" strike="noStrike" cap="none">
              <a:solidFill>
                <a:schemeClr val="dk1"/>
              </a:solidFill>
              <a:latin typeface="Assistant"/>
              <a:ea typeface="Assistant"/>
              <a:cs typeface="Assistant"/>
              <a:sym typeface="Assistant"/>
            </a:endParaRPr>
          </a:p>
        </p:txBody>
      </p:sp>
      <p:sp>
        <p:nvSpPr>
          <p:cNvPr id="515" name="Google Shape;515;p30"/>
          <p:cNvSpPr/>
          <p:nvPr/>
        </p:nvSpPr>
        <p:spPr>
          <a:xfrm>
            <a:off x="2568276" y="1594440"/>
            <a:ext cx="2562004"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Eating breakfast</a:t>
            </a:r>
            <a:endParaRPr sz="1600" b="0" i="0" u="none" strike="noStrike" cap="none">
              <a:solidFill>
                <a:schemeClr val="dk1"/>
              </a:solidFill>
              <a:latin typeface="Assistant"/>
              <a:ea typeface="Assistant"/>
              <a:cs typeface="Assistant"/>
              <a:sym typeface="Assistant"/>
            </a:endParaRPr>
          </a:p>
        </p:txBody>
      </p:sp>
      <p:sp>
        <p:nvSpPr>
          <p:cNvPr id="516" name="Google Shape;516;p30"/>
          <p:cNvSpPr/>
          <p:nvPr/>
        </p:nvSpPr>
        <p:spPr>
          <a:xfrm>
            <a:off x="4793160" y="1594440"/>
            <a:ext cx="2562004"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Sleeping</a:t>
            </a:r>
            <a:endParaRPr sz="1600" b="0" i="0" u="none" strike="noStrike" cap="none">
              <a:solidFill>
                <a:schemeClr val="dk1"/>
              </a:solidFill>
              <a:latin typeface="Assistant"/>
              <a:ea typeface="Assistant"/>
              <a:cs typeface="Assistant"/>
              <a:sym typeface="Assistant"/>
            </a:endParaRPr>
          </a:p>
        </p:txBody>
      </p:sp>
      <p:sp>
        <p:nvSpPr>
          <p:cNvPr id="517" name="Google Shape;517;p30"/>
          <p:cNvSpPr/>
          <p:nvPr/>
        </p:nvSpPr>
        <p:spPr>
          <a:xfrm>
            <a:off x="7018045" y="1594440"/>
            <a:ext cx="2562004"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Playing at park</a:t>
            </a:r>
            <a:endParaRPr sz="16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21"/>
        <p:cNvGrpSpPr/>
        <p:nvPr/>
      </p:nvGrpSpPr>
      <p:grpSpPr>
        <a:xfrm>
          <a:off x="0" y="0"/>
          <a:ext cx="0" cy="0"/>
          <a:chOff x="0" y="0"/>
          <a:chExt cx="0" cy="0"/>
        </a:xfrm>
      </p:grpSpPr>
      <p:sp>
        <p:nvSpPr>
          <p:cNvPr id="522" name="Google Shape;522;p31"/>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A.M or P.M ?</a:t>
            </a:r>
            <a:endParaRPr/>
          </a:p>
        </p:txBody>
      </p:sp>
      <p:pic>
        <p:nvPicPr>
          <p:cNvPr id="523" name="Google Shape;523;p3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086" y="1932994"/>
            <a:ext cx="2089044" cy="1527367"/>
          </a:xfrm>
          <a:prstGeom prst="rect">
            <a:avLst/>
          </a:prstGeom>
          <a:noFill/>
          <a:ln>
            <a:noFill/>
          </a:ln>
        </p:spPr>
      </p:pic>
      <p:pic>
        <p:nvPicPr>
          <p:cNvPr id="524" name="Google Shape;524;p3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2283448" y="1933153"/>
            <a:ext cx="1849291" cy="1527048"/>
          </a:xfrm>
          <a:prstGeom prst="rect">
            <a:avLst/>
          </a:prstGeom>
          <a:noFill/>
          <a:ln>
            <a:noFill/>
          </a:ln>
        </p:spPr>
      </p:pic>
      <p:pic>
        <p:nvPicPr>
          <p:cNvPr id="525" name="Google Shape;525;p3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4240057" y="1964860"/>
            <a:ext cx="2093976" cy="1463635"/>
          </a:xfrm>
          <a:prstGeom prst="rect">
            <a:avLst/>
          </a:prstGeom>
          <a:noFill/>
          <a:ln>
            <a:noFill/>
          </a:ln>
        </p:spPr>
      </p:pic>
      <p:pic>
        <p:nvPicPr>
          <p:cNvPr id="526" name="Google Shape;526;p3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41352" y="1964860"/>
            <a:ext cx="2093976" cy="1463635"/>
          </a:xfrm>
          <a:prstGeom prst="rect">
            <a:avLst/>
          </a:prstGeom>
          <a:noFill/>
          <a:ln>
            <a:noFill/>
          </a:ln>
        </p:spPr>
      </p:pic>
      <p:sp>
        <p:nvSpPr>
          <p:cNvPr id="527" name="Google Shape;527;p31"/>
          <p:cNvSpPr/>
          <p:nvPr/>
        </p:nvSpPr>
        <p:spPr>
          <a:xfrm>
            <a:off x="343392" y="1594440"/>
            <a:ext cx="2562004"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Eating dinner</a:t>
            </a:r>
            <a:endParaRPr sz="1600" b="0" i="0" u="none" strike="noStrike" cap="none">
              <a:solidFill>
                <a:schemeClr val="dk1"/>
              </a:solidFill>
              <a:latin typeface="Assistant"/>
              <a:ea typeface="Assistant"/>
              <a:cs typeface="Assistant"/>
              <a:sym typeface="Assistant"/>
            </a:endParaRPr>
          </a:p>
        </p:txBody>
      </p:sp>
      <p:sp>
        <p:nvSpPr>
          <p:cNvPr id="528" name="Google Shape;528;p31"/>
          <p:cNvSpPr/>
          <p:nvPr/>
        </p:nvSpPr>
        <p:spPr>
          <a:xfrm>
            <a:off x="2568276" y="1594440"/>
            <a:ext cx="2562004"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Eating breakfast</a:t>
            </a:r>
            <a:endParaRPr sz="1600" b="0" i="0" u="none" strike="noStrike" cap="none">
              <a:solidFill>
                <a:schemeClr val="dk1"/>
              </a:solidFill>
              <a:latin typeface="Assistant"/>
              <a:ea typeface="Assistant"/>
              <a:cs typeface="Assistant"/>
              <a:sym typeface="Assistant"/>
            </a:endParaRPr>
          </a:p>
        </p:txBody>
      </p:sp>
      <p:sp>
        <p:nvSpPr>
          <p:cNvPr id="529" name="Google Shape;529;p31"/>
          <p:cNvSpPr/>
          <p:nvPr/>
        </p:nvSpPr>
        <p:spPr>
          <a:xfrm>
            <a:off x="4793160" y="1594440"/>
            <a:ext cx="2562004"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Sleeping</a:t>
            </a:r>
            <a:endParaRPr sz="1600" b="0" i="0" u="none" strike="noStrike" cap="none">
              <a:solidFill>
                <a:schemeClr val="dk1"/>
              </a:solidFill>
              <a:latin typeface="Assistant"/>
              <a:ea typeface="Assistant"/>
              <a:cs typeface="Assistant"/>
              <a:sym typeface="Assistant"/>
            </a:endParaRPr>
          </a:p>
        </p:txBody>
      </p:sp>
      <p:sp>
        <p:nvSpPr>
          <p:cNvPr id="530" name="Google Shape;530;p31"/>
          <p:cNvSpPr/>
          <p:nvPr/>
        </p:nvSpPr>
        <p:spPr>
          <a:xfrm>
            <a:off x="7018045" y="1594440"/>
            <a:ext cx="2562004"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0" i="0" u="none" strike="noStrike" cap="none">
                <a:solidFill>
                  <a:schemeClr val="dk1"/>
                </a:solidFill>
                <a:latin typeface="Assistant"/>
                <a:ea typeface="Assistant"/>
                <a:cs typeface="Assistant"/>
                <a:sym typeface="Assistant"/>
              </a:rPr>
              <a:t>Playing at park</a:t>
            </a:r>
            <a:endParaRPr sz="1600" b="0" i="0" u="none" strike="noStrike" cap="none">
              <a:solidFill>
                <a:schemeClr val="dk1"/>
              </a:solidFill>
              <a:latin typeface="Assistant"/>
              <a:ea typeface="Assistant"/>
              <a:cs typeface="Assistant"/>
              <a:sym typeface="Assistant"/>
            </a:endParaRPr>
          </a:p>
        </p:txBody>
      </p:sp>
      <p:sp>
        <p:nvSpPr>
          <p:cNvPr id="531" name="Google Shape;531;p31"/>
          <p:cNvSpPr/>
          <p:nvPr/>
        </p:nvSpPr>
        <p:spPr>
          <a:xfrm>
            <a:off x="832416" y="3629638"/>
            <a:ext cx="1016737"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ssistant"/>
                <a:ea typeface="Assistant"/>
                <a:cs typeface="Assistant"/>
                <a:sym typeface="Assistant"/>
              </a:rPr>
              <a:t>9:00 P.M</a:t>
            </a:r>
            <a:endParaRPr sz="1600" b="1" i="0" u="none" strike="noStrike" cap="none">
              <a:solidFill>
                <a:schemeClr val="dk1"/>
              </a:solidFill>
              <a:latin typeface="Assistant"/>
              <a:ea typeface="Assistant"/>
              <a:cs typeface="Assistant"/>
              <a:sym typeface="Assistant"/>
            </a:endParaRPr>
          </a:p>
        </p:txBody>
      </p:sp>
      <p:sp>
        <p:nvSpPr>
          <p:cNvPr id="532" name="Google Shape;532;p31"/>
          <p:cNvSpPr/>
          <p:nvPr/>
        </p:nvSpPr>
        <p:spPr>
          <a:xfrm>
            <a:off x="2905396" y="3585811"/>
            <a:ext cx="1016737"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ssistant"/>
                <a:ea typeface="Assistant"/>
                <a:cs typeface="Assistant"/>
                <a:sym typeface="Assistant"/>
              </a:rPr>
              <a:t>8:00 A.M</a:t>
            </a:r>
            <a:endParaRPr sz="1600" b="1" i="0" u="none" strike="noStrike" cap="none">
              <a:solidFill>
                <a:schemeClr val="dk1"/>
              </a:solidFill>
              <a:latin typeface="Assistant"/>
              <a:ea typeface="Assistant"/>
              <a:cs typeface="Assistant"/>
              <a:sym typeface="Assistant"/>
            </a:endParaRPr>
          </a:p>
        </p:txBody>
      </p:sp>
      <p:sp>
        <p:nvSpPr>
          <p:cNvPr id="533" name="Google Shape;533;p31"/>
          <p:cNvSpPr/>
          <p:nvPr/>
        </p:nvSpPr>
        <p:spPr>
          <a:xfrm>
            <a:off x="4914949" y="3549073"/>
            <a:ext cx="1016737"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ssistant"/>
                <a:ea typeface="Assistant"/>
                <a:cs typeface="Assistant"/>
                <a:sym typeface="Assistant"/>
              </a:rPr>
              <a:t>4:00 A.M</a:t>
            </a:r>
            <a:endParaRPr sz="1600" b="1" i="0" u="none" strike="noStrike" cap="none">
              <a:solidFill>
                <a:schemeClr val="dk1"/>
              </a:solidFill>
              <a:latin typeface="Assistant"/>
              <a:ea typeface="Assistant"/>
              <a:cs typeface="Assistant"/>
              <a:sym typeface="Assistant"/>
            </a:endParaRPr>
          </a:p>
        </p:txBody>
      </p:sp>
      <p:sp>
        <p:nvSpPr>
          <p:cNvPr id="534" name="Google Shape;534;p31"/>
          <p:cNvSpPr/>
          <p:nvPr/>
        </p:nvSpPr>
        <p:spPr>
          <a:xfrm>
            <a:off x="7140542" y="3549073"/>
            <a:ext cx="1016737" cy="338554"/>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r>
              <a:rPr lang="en-US" sz="1600" b="1" i="0" u="none" strike="noStrike" cap="none">
                <a:solidFill>
                  <a:schemeClr val="dk1"/>
                </a:solidFill>
                <a:latin typeface="Assistant"/>
                <a:ea typeface="Assistant"/>
                <a:cs typeface="Assistant"/>
                <a:sym typeface="Assistant"/>
              </a:rPr>
              <a:t>4:00 P.M</a:t>
            </a:r>
            <a:endParaRPr sz="1600" b="1" i="0" u="none" strike="noStrike" cap="none">
              <a:solidFill>
                <a:schemeClr val="dk1"/>
              </a:solidFill>
              <a:latin typeface="Assistant"/>
              <a:ea typeface="Assistant"/>
              <a:cs typeface="Assistant"/>
              <a:sym typeface="Assistant"/>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Google Shape;539;p32"/>
          <p:cNvSpPr txBox="1">
            <a:spLocks noGrp="1"/>
          </p:cNvSpPr>
          <p:nvPr>
            <p:ph type="title"/>
          </p:nvPr>
        </p:nvSpPr>
        <p:spPr>
          <a:xfrm>
            <a:off x="75929" y="101857"/>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Back to the present</a:t>
            </a:r>
            <a:endParaRPr/>
          </a:p>
        </p:txBody>
      </p:sp>
      <p:pic>
        <p:nvPicPr>
          <p:cNvPr id="541" name="Google Shape;541;p32"/>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33803" y="830035"/>
            <a:ext cx="5831568" cy="3887712"/>
          </a:xfrm>
          <a:prstGeom prst="rect">
            <a:avLst/>
          </a:prstGeom>
          <a:noFill/>
          <a:ln>
            <a:noFill/>
          </a:ln>
        </p:spPr>
      </p:pic>
      <p:sp>
        <p:nvSpPr>
          <p:cNvPr id="542" name="Google Shape;542;p32"/>
          <p:cNvSpPr/>
          <p:nvPr/>
        </p:nvSpPr>
        <p:spPr>
          <a:xfrm>
            <a:off x="6023245" y="1961796"/>
            <a:ext cx="2844800"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ssistant"/>
                <a:ea typeface="Assistant"/>
                <a:cs typeface="Assistant"/>
                <a:sym typeface="Assistant"/>
              </a:rPr>
              <a:t>You and your team of time travelers have arrived in a bustling city filled with modern buildings. You begin to explore and come across a secret door</a:t>
            </a:r>
            <a:r>
              <a:rPr lang="en-US" sz="1400" b="0" i="0" u="none" strike="noStrike" cap="none">
                <a:solidFill>
                  <a:srgbClr val="374151"/>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33"/>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Instructions</a:t>
            </a:r>
            <a:endParaRPr/>
          </a:p>
        </p:txBody>
      </p:sp>
      <p:sp>
        <p:nvSpPr>
          <p:cNvPr id="548" name="Google Shape;548;p33"/>
          <p:cNvSpPr txBox="1"/>
          <p:nvPr/>
        </p:nvSpPr>
        <p:spPr>
          <a:xfrm>
            <a:off x="5377543" y="1777866"/>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p:txBody>
      </p:sp>
      <p:sp>
        <p:nvSpPr>
          <p:cNvPr id="549" name="Google Shape;549;p33"/>
          <p:cNvSpPr txBox="1"/>
          <p:nvPr/>
        </p:nvSpPr>
        <p:spPr>
          <a:xfrm>
            <a:off x="5232213" y="1777866"/>
            <a:ext cx="2024100" cy="1344600"/>
          </a:xfrm>
          <a:prstGeom prst="rect">
            <a:avLst/>
          </a:prstGeom>
          <a:noFill/>
          <a:ln>
            <a:noFill/>
          </a:ln>
        </p:spPr>
        <p:txBody>
          <a:bodyPr spcFirstLastPara="1" wrap="square" lIns="91425" tIns="91425" rIns="91425" bIns="91425" anchor="t" anchorCtr="0">
            <a:normAutofit fontScale="55000" lnSpcReduction="20000"/>
          </a:bodyPr>
          <a:lstStyle/>
          <a:p>
            <a:pPr marL="0" marR="0" lvl="0" indent="0" algn="l" rtl="0">
              <a:lnSpc>
                <a:spcPct val="135000"/>
              </a:lnSpc>
              <a:spcBef>
                <a:spcPts val="0"/>
              </a:spcBef>
              <a:spcAft>
                <a:spcPts val="0"/>
              </a:spcAft>
              <a:buClr>
                <a:schemeClr val="dk2"/>
              </a:buClr>
              <a:buSzPct val="181818"/>
              <a:buFont typeface="Assistant"/>
              <a:buNone/>
            </a:pPr>
            <a:r>
              <a:rPr lang="en-US" sz="2400" b="0" i="0" u="none" strike="noStrike" cap="none">
                <a:solidFill>
                  <a:schemeClr val="dk2"/>
                </a:solidFill>
                <a:latin typeface="Assistant"/>
                <a:ea typeface="Assistant"/>
                <a:cs typeface="Assistant"/>
                <a:sym typeface="Assistant"/>
              </a:rPr>
              <a:t>Scan the QR code or click on:</a:t>
            </a:r>
            <a:endParaRPr/>
          </a:p>
          <a:p>
            <a:pPr marL="0" marR="0" lvl="0" indent="0" algn="l" rtl="0">
              <a:lnSpc>
                <a:spcPct val="135000"/>
              </a:lnSpc>
              <a:spcBef>
                <a:spcPts val="0"/>
              </a:spcBef>
              <a:spcAft>
                <a:spcPts val="0"/>
              </a:spcAft>
              <a:buClr>
                <a:schemeClr val="dk2"/>
              </a:buClr>
              <a:buSzPct val="181818"/>
              <a:buFont typeface="Assistant"/>
              <a:buNone/>
            </a:pPr>
            <a:r>
              <a:rPr lang="en-US" sz="2400" b="0" i="0" u="sng" strike="noStrike" cap="none">
                <a:solidFill>
                  <a:schemeClr val="dk2"/>
                </a:solidFill>
                <a:latin typeface="Assistant"/>
                <a:ea typeface="Assistant"/>
                <a:cs typeface="Assistant"/>
                <a:sym typeface="Assistan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https://www.thinglink.com/video/1702279577008603940</a:t>
            </a:r>
            <a:endParaRPr sz="2400" b="0" i="0" u="none" strike="noStrike" cap="none">
              <a:solidFill>
                <a:schemeClr val="dk2"/>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ct val="181818"/>
              <a:buFont typeface="Assistant"/>
              <a:buNone/>
            </a:pPr>
            <a:endParaRPr sz="2400" b="0" i="0" u="none" strike="noStrike" cap="none">
              <a:solidFill>
                <a:schemeClr val="dk2"/>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ct val="181818"/>
              <a:buFont typeface="Assistant"/>
              <a:buNone/>
            </a:pPr>
            <a:endParaRPr sz="2400" b="0" i="0" u="none" strike="noStrike" cap="none">
              <a:solidFill>
                <a:schemeClr val="dk2"/>
              </a:solidFill>
              <a:latin typeface="Assistant"/>
              <a:ea typeface="Assistant"/>
              <a:cs typeface="Assistant"/>
              <a:sym typeface="Assistant"/>
            </a:endParaRPr>
          </a:p>
        </p:txBody>
      </p:sp>
      <p:pic>
        <p:nvPicPr>
          <p:cNvPr id="550" name="Google Shape;550;p33"/>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185964" y="992372"/>
            <a:ext cx="3513626" cy="3513626"/>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554"/>
        <p:cNvGrpSpPr/>
        <p:nvPr/>
      </p:nvGrpSpPr>
      <p:grpSpPr>
        <a:xfrm>
          <a:off x="0" y="0"/>
          <a:ext cx="0" cy="0"/>
          <a:chOff x="0" y="0"/>
          <a:chExt cx="0" cy="0"/>
        </a:xfrm>
      </p:grpSpPr>
      <p:sp>
        <p:nvSpPr>
          <p:cNvPr id="555" name="Google Shape;555;p34"/>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Make your timeline</a:t>
            </a:r>
            <a:endParaRPr/>
          </a:p>
        </p:txBody>
      </p:sp>
      <p:sp>
        <p:nvSpPr>
          <p:cNvPr id="556" name="Google Shape;556;p34"/>
          <p:cNvSpPr txBox="1"/>
          <p:nvPr/>
        </p:nvSpPr>
        <p:spPr>
          <a:xfrm>
            <a:off x="5377543" y="1777866"/>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p:txBody>
      </p:sp>
      <p:sp>
        <p:nvSpPr>
          <p:cNvPr id="557" name="Google Shape;557;p34"/>
          <p:cNvSpPr/>
          <p:nvPr/>
        </p:nvSpPr>
        <p:spPr>
          <a:xfrm>
            <a:off x="580387" y="3870425"/>
            <a:ext cx="4797155" cy="116955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Visit: </a:t>
            </a:r>
            <a:r>
              <a:rPr lang="en-US" sz="1400" b="0" i="0" u="sng" strike="noStrike" cap="none">
                <a:solidFill>
                  <a:srgbClr val="000000"/>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https://www.readwritethink.org/classroom-resources/student-interactives/timeline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Click on </a:t>
            </a:r>
            <a:r>
              <a:rPr lang="en-US" sz="1400" b="1" i="0" u="none" strike="noStrike" cap="none">
                <a:solidFill>
                  <a:srgbClr val="000000"/>
                </a:solidFill>
                <a:latin typeface="Arial"/>
                <a:ea typeface="Arial"/>
                <a:cs typeface="Arial"/>
                <a:sym typeface="Arial"/>
              </a:rPr>
              <a:t>launch the tool.</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pic>
        <p:nvPicPr>
          <p:cNvPr id="558" name="Google Shape;558;p34"/>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580387" y="900730"/>
            <a:ext cx="6338305" cy="2969695"/>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62"/>
        <p:cNvGrpSpPr/>
        <p:nvPr/>
      </p:nvGrpSpPr>
      <p:grpSpPr>
        <a:xfrm>
          <a:off x="0" y="0"/>
          <a:ext cx="0" cy="0"/>
          <a:chOff x="0" y="0"/>
          <a:chExt cx="0" cy="0"/>
        </a:xfrm>
      </p:grpSpPr>
      <p:sp>
        <p:nvSpPr>
          <p:cNvPr id="563" name="Google Shape;563;p35"/>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Instructions</a:t>
            </a:r>
            <a:endParaRPr/>
          </a:p>
        </p:txBody>
      </p:sp>
      <p:sp>
        <p:nvSpPr>
          <p:cNvPr id="564" name="Google Shape;564;p35"/>
          <p:cNvSpPr txBox="1"/>
          <p:nvPr/>
        </p:nvSpPr>
        <p:spPr>
          <a:xfrm>
            <a:off x="5377543" y="1777866"/>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p:txBody>
      </p:sp>
      <p:pic>
        <p:nvPicPr>
          <p:cNvPr id="565" name="Google Shape;565;p35"/>
          <p:cNvPicPr preferRelativeResize="0"/>
          <p:nvPr/>
        </p:nvPicPr>
        <p:blipFill rotWithShape="1">
          <a:blip r:embed="rId3">
            <a:alphaModFix/>
          </a:blip>
          <a:srcRect/>
          <a:stretch/>
        </p:blipFill>
        <p:spPr>
          <a:xfrm>
            <a:off x="640440" y="1490530"/>
            <a:ext cx="7227653" cy="2279175"/>
          </a:xfrm>
          <a:prstGeom prst="rect">
            <a:avLst/>
          </a:prstGeom>
          <a:noFill/>
          <a:ln>
            <a:noFill/>
          </a:ln>
        </p:spPr>
      </p:pic>
      <p:sp>
        <p:nvSpPr>
          <p:cNvPr id="566" name="Google Shape;566;p35"/>
          <p:cNvSpPr/>
          <p:nvPr/>
        </p:nvSpPr>
        <p:spPr>
          <a:xfrm>
            <a:off x="580387" y="3870425"/>
            <a:ext cx="4797155" cy="73866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Enter your name</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Enter your project title</a:t>
            </a:r>
            <a:endParaRPr/>
          </a:p>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Click on start</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
          <p:cNvSpPr txBox="1">
            <a:spLocks noGrp="1"/>
          </p:cNvSpPr>
          <p:nvPr>
            <p:ph type="title"/>
          </p:nvPr>
        </p:nvSpPr>
        <p:spPr>
          <a:xfrm>
            <a:off x="61414" y="245247"/>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Body clock game</a:t>
            </a:r>
            <a:endParaRPr/>
          </a:p>
        </p:txBody>
      </p:sp>
      <p:pic>
        <p:nvPicPr>
          <p:cNvPr id="219" name="Google Shape;219;p3"/>
          <p:cNvPicPr preferRelativeResize="0"/>
          <p:nvPr/>
        </p:nvPicPr>
        <p:blipFill rotWithShape="1">
          <a:blip r:embed="rId3">
            <a:alphaModFix/>
          </a:blip>
          <a:srcRect/>
          <a:stretch/>
        </p:blipFill>
        <p:spPr>
          <a:xfrm>
            <a:off x="245836" y="1027647"/>
            <a:ext cx="3803650" cy="3803650"/>
          </a:xfrm>
          <a:prstGeom prst="rect">
            <a:avLst/>
          </a:prstGeom>
          <a:noFill/>
          <a:ln>
            <a:noFill/>
          </a:ln>
        </p:spPr>
      </p:pic>
      <p:sp>
        <p:nvSpPr>
          <p:cNvPr id="220" name="Google Shape;220;p3"/>
          <p:cNvSpPr/>
          <p:nvPr/>
        </p:nvSpPr>
        <p:spPr>
          <a:xfrm>
            <a:off x="4233908" y="1477394"/>
            <a:ext cx="4572000" cy="3108543"/>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ssistant"/>
                <a:ea typeface="Assistant"/>
                <a:cs typeface="Assistant"/>
                <a:sym typeface="Assistant"/>
              </a:rPr>
              <a:t>Sit in a circle and remember your assigned number from 1 to 12.</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ssistant"/>
              <a:ea typeface="Assistant"/>
              <a:cs typeface="Assistant"/>
              <a:sym typeface="Assistant"/>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ssistant"/>
                <a:ea typeface="Assistant"/>
                <a:cs typeface="Assistant"/>
                <a:sym typeface="Assistant"/>
              </a:rPr>
              <a:t>Look at the analog clock and notice the two hands - a long hand and a short</a:t>
            </a:r>
            <a:r>
              <a:rPr lang="en-US">
                <a:solidFill>
                  <a:schemeClr val="dk1"/>
                </a:solidFill>
                <a:latin typeface="Assistant"/>
                <a:ea typeface="Assistant"/>
                <a:cs typeface="Assistant"/>
                <a:sym typeface="Assistant"/>
              </a:rPr>
              <a:t>-</a:t>
            </a:r>
            <a:r>
              <a:rPr lang="en-US" sz="1400" b="0" i="0" u="none" strike="noStrike" cap="none">
                <a:solidFill>
                  <a:schemeClr val="dk1"/>
                </a:solidFill>
                <a:latin typeface="Assistant"/>
                <a:ea typeface="Assistant"/>
                <a:cs typeface="Assistant"/>
                <a:sym typeface="Assistant"/>
              </a:rPr>
              <a:t>hand.</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ssistant"/>
              <a:ea typeface="Assistant"/>
              <a:cs typeface="Assistant"/>
              <a:sym typeface="Assistant"/>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ssistant"/>
                <a:ea typeface="Assistant"/>
                <a:cs typeface="Assistant"/>
                <a:sym typeface="Assistant"/>
              </a:rPr>
              <a:t>When the teacher points to a number on the clock, stand up if you have that number.</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ssistant"/>
              <a:ea typeface="Assistant"/>
              <a:cs typeface="Assistant"/>
              <a:sym typeface="Assistant"/>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ssistant"/>
                <a:ea typeface="Assistant"/>
                <a:cs typeface="Assistant"/>
                <a:sym typeface="Assistant"/>
              </a:rPr>
              <a:t>If you stand up for the wrong number or don't stand up for the correct number, you're out of the game.</a:t>
            </a:r>
            <a:endParaRPr/>
          </a:p>
          <a:p>
            <a:pPr marL="285750" marR="0" lvl="0" indent="-196850" algn="l" rtl="0">
              <a:lnSpc>
                <a:spcPct val="100000"/>
              </a:lnSpc>
              <a:spcBef>
                <a:spcPts val="0"/>
              </a:spcBef>
              <a:spcAft>
                <a:spcPts val="0"/>
              </a:spcAft>
              <a:buClr>
                <a:srgbClr val="000000"/>
              </a:buClr>
              <a:buSzPts val="1400"/>
              <a:buFont typeface="Arial"/>
              <a:buNone/>
            </a:pPr>
            <a:endParaRPr sz="1400" b="0" i="0" u="none" strike="noStrike" cap="none">
              <a:solidFill>
                <a:schemeClr val="dk1"/>
              </a:solidFill>
              <a:latin typeface="Assistant"/>
              <a:ea typeface="Assistant"/>
              <a:cs typeface="Assistant"/>
              <a:sym typeface="Assistant"/>
            </a:endParaRPr>
          </a:p>
          <a:p>
            <a:pPr marL="285750" marR="0" lvl="0" indent="-285750" algn="l" rtl="0">
              <a:lnSpc>
                <a:spcPct val="100000"/>
              </a:lnSpc>
              <a:spcBef>
                <a:spcPts val="0"/>
              </a:spcBef>
              <a:spcAft>
                <a:spcPts val="0"/>
              </a:spcAft>
              <a:buClr>
                <a:srgbClr val="000000"/>
              </a:buClr>
              <a:buSzPts val="1400"/>
              <a:buFont typeface="Arial"/>
              <a:buChar char="•"/>
            </a:pPr>
            <a:r>
              <a:rPr lang="en-US" sz="1400" b="0" i="0" u="none" strike="noStrike" cap="none">
                <a:solidFill>
                  <a:schemeClr val="dk1"/>
                </a:solidFill>
                <a:latin typeface="Assistant"/>
                <a:ea typeface="Assistant"/>
                <a:cs typeface="Assistant"/>
                <a:sym typeface="Assistant"/>
              </a:rPr>
              <a:t>Keep playing until only one person is left standing - that person wins!</a:t>
            </a:r>
            <a:endParaRPr/>
          </a:p>
        </p:txBody>
      </p:sp>
      <p:sp>
        <p:nvSpPr>
          <p:cNvPr id="2" name="Text Placeholder 1"/>
          <p:cNvSpPr>
            <a:spLocks noGrp="1"/>
          </p:cNvSpPr>
          <p:nvPr>
            <p:ph type="body" idx="1"/>
          </p:nvPr>
        </p:nvSpPr>
        <p:spPr/>
        <p:txBody>
          <a:bodyPr/>
          <a:lstStyle/>
          <a:p>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Google Shape;571;p36"/>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Instructions</a:t>
            </a:r>
            <a:endParaRPr/>
          </a:p>
        </p:txBody>
      </p:sp>
      <p:sp>
        <p:nvSpPr>
          <p:cNvPr id="572" name="Google Shape;572;p36"/>
          <p:cNvSpPr txBox="1"/>
          <p:nvPr/>
        </p:nvSpPr>
        <p:spPr>
          <a:xfrm>
            <a:off x="5377543" y="1777866"/>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p:txBody>
      </p:sp>
      <p:sp>
        <p:nvSpPr>
          <p:cNvPr id="573" name="Google Shape;573;p36"/>
          <p:cNvSpPr/>
          <p:nvPr/>
        </p:nvSpPr>
        <p:spPr>
          <a:xfrm>
            <a:off x="5166565" y="1711502"/>
            <a:ext cx="3977436" cy="1600438"/>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Click on the circle on bottom left.</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Enter label: Enter the time in A.M/P.M.</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Enter the description of what you do during that time</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Click on done.</a:t>
            </a:r>
            <a:endParaRPr/>
          </a:p>
          <a:p>
            <a:pPr marL="342900" marR="0" lvl="0" indent="-342900" algn="l" rtl="0">
              <a:lnSpc>
                <a:spcPct val="100000"/>
              </a:lnSpc>
              <a:spcBef>
                <a:spcPts val="0"/>
              </a:spcBef>
              <a:spcAft>
                <a:spcPts val="0"/>
              </a:spcAft>
              <a:buClr>
                <a:srgbClr val="000000"/>
              </a:buClr>
              <a:buSzPts val="1400"/>
              <a:buFont typeface="Arial"/>
              <a:buAutoNum type="arabicPeriod"/>
            </a:pPr>
            <a:r>
              <a:rPr lang="en-US" sz="1400" b="0" i="0" u="none" strike="noStrike" cap="none">
                <a:solidFill>
                  <a:srgbClr val="000000"/>
                </a:solidFill>
                <a:latin typeface="Arial"/>
                <a:ea typeface="Arial"/>
                <a:cs typeface="Arial"/>
                <a:sym typeface="Arial"/>
              </a:rPr>
              <a:t>Try to present your entire day in the form of a timeline.</a:t>
            </a:r>
            <a:endParaRPr sz="1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SzPts val="1400"/>
              <a:buAutoNum type="arabicPeriod"/>
            </a:pPr>
            <a:r>
              <a:rPr lang="en-US"/>
              <a:t>Take a screenshot of your final timeline.</a:t>
            </a:r>
            <a:endParaRPr/>
          </a:p>
        </p:txBody>
      </p:sp>
      <p:pic>
        <p:nvPicPr>
          <p:cNvPr id="574" name="Google Shape;574;p36"/>
          <p:cNvPicPr preferRelativeResize="0"/>
          <p:nvPr/>
        </p:nvPicPr>
        <p:blipFill rotWithShape="1">
          <a:blip r:embed="rId3">
            <a:alphaModFix/>
          </a:blip>
          <a:srcRect/>
          <a:stretch/>
        </p:blipFill>
        <p:spPr>
          <a:xfrm>
            <a:off x="398611" y="1290987"/>
            <a:ext cx="4662464" cy="3266812"/>
          </a:xfrm>
          <a:prstGeom prst="rect">
            <a:avLst/>
          </a:prstGeom>
          <a:noFill/>
          <a:ln>
            <a:noFill/>
          </a:ln>
        </p:spPr>
      </p:pic>
      <p:sp>
        <p:nvSpPr>
          <p:cNvPr id="575" name="Google Shape;575;p36"/>
          <p:cNvSpPr txBox="1"/>
          <p:nvPr/>
        </p:nvSpPr>
        <p:spPr>
          <a:xfrm>
            <a:off x="334050" y="4108175"/>
            <a:ext cx="486600" cy="400200"/>
          </a:xfrm>
          <a:prstGeom prst="rect">
            <a:avLst/>
          </a:prstGeom>
          <a:noFill/>
          <a:ln w="76200"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Assistant"/>
              <a:ea typeface="Assistant"/>
              <a:cs typeface="Assistant"/>
              <a:sym typeface="Assistant"/>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80"/>
        <p:cNvGrpSpPr/>
        <p:nvPr/>
      </p:nvGrpSpPr>
      <p:grpSpPr>
        <a:xfrm>
          <a:off x="0" y="0"/>
          <a:ext cx="0" cy="0"/>
          <a:chOff x="0" y="0"/>
          <a:chExt cx="0" cy="0"/>
        </a:xfrm>
      </p:grpSpPr>
      <p:pic>
        <p:nvPicPr>
          <p:cNvPr id="581" name="Google Shape;581;p37" descr="preencoded.png"/>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0" y="0"/>
            <a:ext cx="9144000" cy="5143500"/>
          </a:xfrm>
          <a:prstGeom prst="rect">
            <a:avLst/>
          </a:prstGeom>
          <a:noFill/>
          <a:ln>
            <a:noFill/>
          </a:ln>
        </p:spPr>
      </p:pic>
      <p:pic>
        <p:nvPicPr>
          <p:cNvPr id="582" name="Google Shape;582;p37" descr="preencoded.png"/>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0" y="2571750"/>
            <a:ext cx="4724400" cy="2571750"/>
          </a:xfrm>
          <a:prstGeom prst="rect">
            <a:avLst/>
          </a:prstGeom>
          <a:noFill/>
          <a:ln>
            <a:noFill/>
          </a:ln>
        </p:spPr>
      </p:pic>
      <p:pic>
        <p:nvPicPr>
          <p:cNvPr id="583" name="Google Shape;583;p37" descr="preencoded.png"/>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653213" y="0"/>
            <a:ext cx="2490505" cy="2228850"/>
          </a:xfrm>
          <a:prstGeom prst="rect">
            <a:avLst/>
          </a:prstGeom>
          <a:noFill/>
          <a:ln>
            <a:noFill/>
          </a:ln>
        </p:spPr>
      </p:pic>
      <p:pic>
        <p:nvPicPr>
          <p:cNvPr id="584" name="Google Shape;584;p37" descr="preencoded.png"/>
          <p:cNvPicPr preferRelativeResize="0"/>
          <p:nvPr/>
        </p:nvPicPr>
        <p:blipFill rotWithShape="1">
          <a:blip r:embed="rId6" cstate="screen">
            <a:alphaModFix/>
            <a:extLst>
              <a:ext uri="{28A0092B-C50C-407E-A947-70E740481C1C}">
                <a14:useLocalDpi xmlns:a14="http://schemas.microsoft.com/office/drawing/2010/main"/>
              </a:ext>
            </a:extLst>
          </a:blip>
          <a:srcRect/>
          <a:stretch/>
        </p:blipFill>
        <p:spPr>
          <a:xfrm>
            <a:off x="7620000" y="4691063"/>
            <a:ext cx="1219200" cy="290513"/>
          </a:xfrm>
          <a:prstGeom prst="rect">
            <a:avLst/>
          </a:prstGeom>
          <a:noFill/>
          <a:ln>
            <a:noFill/>
          </a:ln>
        </p:spPr>
      </p:pic>
      <p:sp>
        <p:nvSpPr>
          <p:cNvPr id="585" name="Google Shape;585;p37"/>
          <p:cNvSpPr/>
          <p:nvPr/>
        </p:nvSpPr>
        <p:spPr>
          <a:xfrm>
            <a:off x="928688" y="599859"/>
            <a:ext cx="4138500" cy="652500"/>
          </a:xfrm>
          <a:prstGeom prst="rect">
            <a:avLst/>
          </a:prstGeom>
          <a:noFill/>
          <a:ln>
            <a:noFill/>
          </a:ln>
        </p:spPr>
        <p:txBody>
          <a:bodyPr spcFirstLastPara="1" wrap="square" lIns="0" tIns="0" rIns="0" bIns="0" anchor="t" anchorCtr="0">
            <a:noAutofit/>
          </a:bodyPr>
          <a:lstStyle/>
          <a:p>
            <a:pPr marL="0" marR="0" lvl="0" indent="0" algn="l" rtl="0">
              <a:lnSpc>
                <a:spcPct val="118750"/>
              </a:lnSpc>
              <a:spcBef>
                <a:spcPts val="0"/>
              </a:spcBef>
              <a:spcAft>
                <a:spcPts val="0"/>
              </a:spcAft>
              <a:buClr>
                <a:srgbClr val="000000"/>
              </a:buClr>
              <a:buSzPts val="5000"/>
              <a:buFont typeface="Arial"/>
              <a:buNone/>
            </a:pPr>
            <a:r>
              <a:rPr lang="en-US" sz="5000" b="1" i="0" u="none" strike="noStrike" cap="none">
                <a:solidFill>
                  <a:srgbClr val="FFFFFF"/>
                </a:solidFill>
                <a:latin typeface="Helvetica Neue"/>
                <a:ea typeface="Helvetica Neue"/>
                <a:cs typeface="Helvetica Neue"/>
                <a:sym typeface="Helvetica Neue"/>
              </a:rPr>
              <a:t>Thank You</a:t>
            </a:r>
            <a:endParaRPr sz="5000" b="0" i="0" u="none" strike="noStrike" cap="none">
              <a:solidFill>
                <a:schemeClr val="dk1"/>
              </a:solidFill>
              <a:latin typeface="Calibri"/>
              <a:ea typeface="Calibri"/>
              <a:cs typeface="Calibri"/>
              <a:sym typeface="Calibri"/>
            </a:endParaRPr>
          </a:p>
        </p:txBody>
      </p:sp>
      <p:sp>
        <p:nvSpPr>
          <p:cNvPr id="586" name="Google Shape;586;p37"/>
          <p:cNvSpPr/>
          <p:nvPr/>
        </p:nvSpPr>
        <p:spPr>
          <a:xfrm>
            <a:off x="976326" y="2562022"/>
            <a:ext cx="3459000" cy="600000"/>
          </a:xfrm>
          <a:prstGeom prst="rect">
            <a:avLst/>
          </a:prstGeom>
          <a:noFill/>
          <a:ln>
            <a:noFill/>
          </a:ln>
        </p:spPr>
        <p:txBody>
          <a:bodyPr spcFirstLastPara="1" wrap="square" lIns="0" tIns="0" rIns="0" bIns="0" anchor="t" anchorCtr="0">
            <a:noAutofit/>
          </a:bodyPr>
          <a:lstStyle/>
          <a:p>
            <a:pPr marL="0" marR="0" lvl="0" indent="0" algn="l" rtl="0">
              <a:lnSpc>
                <a:spcPct val="125000"/>
              </a:lnSpc>
              <a:spcBef>
                <a:spcPts val="0"/>
              </a:spcBef>
              <a:spcAft>
                <a:spcPts val="0"/>
              </a:spcAft>
              <a:buClr>
                <a:srgbClr val="000000"/>
              </a:buClr>
              <a:buSzPts val="1200"/>
              <a:buFont typeface="Arial"/>
              <a:buNone/>
            </a:pPr>
            <a:r>
              <a:rPr lang="en-US" sz="1200" b="0" i="0" u="none" strike="noStrike" cap="none">
                <a:solidFill>
                  <a:srgbClr val="FFFFFF"/>
                </a:solidFill>
                <a:latin typeface="Assistant"/>
                <a:ea typeface="Assistant"/>
                <a:cs typeface="Assistant"/>
                <a:sym typeface="Assistant"/>
              </a:rPr>
              <a:t>edm8ker is a fully owned brand of </a:t>
            </a:r>
            <a:r>
              <a:rPr lang="en-US" sz="1200" b="1" i="0" u="none" strike="noStrike" cap="none">
                <a:solidFill>
                  <a:srgbClr val="FFFFFF"/>
                </a:solidFill>
                <a:latin typeface="Assistant"/>
                <a:ea typeface="Assistant"/>
                <a:cs typeface="Assistant"/>
                <a:sym typeface="Assistant"/>
              </a:rPr>
              <a:t>Makedemy Pte Ltd</a:t>
            </a:r>
            <a:br>
              <a:rPr lang="en-US" sz="1200" b="1" i="0" u="none" strike="noStrike" cap="none">
                <a:solidFill>
                  <a:srgbClr val="FFFFFF"/>
                </a:solidFill>
                <a:latin typeface="Assistant"/>
                <a:ea typeface="Assistant"/>
                <a:cs typeface="Assistant"/>
                <a:sym typeface="Assistant"/>
              </a:rPr>
            </a:br>
            <a:r>
              <a:rPr lang="en-US" sz="1200" b="0" i="0" u="none" strike="noStrike" cap="none">
                <a:solidFill>
                  <a:srgbClr val="FFFFFF"/>
                </a:solidFill>
                <a:latin typeface="Assistant"/>
                <a:ea typeface="Assistant"/>
                <a:cs typeface="Assistant"/>
                <a:sym typeface="Assistant"/>
              </a:rPr>
              <a:t>A member of the SL2 group of social enterprises.</a:t>
            </a:r>
            <a:endParaRPr sz="1200" b="0" i="0" u="none" strike="noStrike" cap="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1e19281cc1c_0_0"/>
          <p:cNvSpPr txBox="1">
            <a:spLocks noGrp="1"/>
          </p:cNvSpPr>
          <p:nvPr>
            <p:ph type="title"/>
          </p:nvPr>
        </p:nvSpPr>
        <p:spPr>
          <a:xfrm>
            <a:off x="61414" y="245247"/>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Extra rules</a:t>
            </a:r>
            <a:endParaRPr/>
          </a:p>
        </p:txBody>
      </p:sp>
      <p:pic>
        <p:nvPicPr>
          <p:cNvPr id="227" name="Google Shape;227;g1e19281cc1c_0_0"/>
          <p:cNvPicPr preferRelativeResize="0"/>
          <p:nvPr/>
        </p:nvPicPr>
        <p:blipFill rotWithShape="1">
          <a:blip r:embed="rId3">
            <a:alphaModFix/>
          </a:blip>
          <a:srcRect/>
          <a:stretch/>
        </p:blipFill>
        <p:spPr>
          <a:xfrm>
            <a:off x="245836" y="1027647"/>
            <a:ext cx="3803650" cy="3803650"/>
          </a:xfrm>
          <a:prstGeom prst="rect">
            <a:avLst/>
          </a:prstGeom>
          <a:noFill/>
          <a:ln>
            <a:noFill/>
          </a:ln>
        </p:spPr>
      </p:pic>
      <p:sp>
        <p:nvSpPr>
          <p:cNvPr id="228" name="Google Shape;228;g1e19281cc1c_0_0"/>
          <p:cNvSpPr/>
          <p:nvPr/>
        </p:nvSpPr>
        <p:spPr>
          <a:xfrm>
            <a:off x="4049483" y="1975144"/>
            <a:ext cx="4572000" cy="3108600"/>
          </a:xfrm>
          <a:prstGeom prst="rect">
            <a:avLst/>
          </a:prstGeom>
          <a:noFill/>
          <a:ln>
            <a:noFill/>
          </a:ln>
        </p:spPr>
        <p:txBody>
          <a:bodyPr spcFirstLastPara="1" wrap="square" lIns="91425" tIns="45700" rIns="91425" bIns="45700" anchor="t" anchorCtr="0">
            <a:noAutofit/>
          </a:bodyPr>
          <a:lstStyle/>
          <a:p>
            <a:pPr marL="457200" marR="0" lvl="0" indent="0" algn="l" rtl="0">
              <a:lnSpc>
                <a:spcPct val="100000"/>
              </a:lnSpc>
              <a:spcBef>
                <a:spcPts val="0"/>
              </a:spcBef>
              <a:spcAft>
                <a:spcPts val="0"/>
              </a:spcAft>
              <a:buNone/>
            </a:pPr>
            <a:r>
              <a:rPr lang="en-US">
                <a:solidFill>
                  <a:schemeClr val="dk1"/>
                </a:solidFill>
                <a:latin typeface="Assistant"/>
                <a:ea typeface="Assistant"/>
                <a:cs typeface="Assistant"/>
                <a:sym typeface="Assistant"/>
              </a:rPr>
              <a:t>Even if you don't have a number assigned to you, you can still join the Body Clock Game by using the clock to point to specific numbers.</a:t>
            </a:r>
            <a:endParaRPr>
              <a:solidFill>
                <a:schemeClr val="dk1"/>
              </a:solidFill>
              <a:latin typeface="Assistant"/>
              <a:ea typeface="Assistant"/>
              <a:cs typeface="Assistant"/>
              <a:sym typeface="Assistant"/>
            </a:endParaRPr>
          </a:p>
          <a:p>
            <a:pPr marL="457200" marR="0" lvl="0" indent="0" algn="l" rtl="0">
              <a:lnSpc>
                <a:spcPct val="100000"/>
              </a:lnSpc>
              <a:spcBef>
                <a:spcPts val="0"/>
              </a:spcBef>
              <a:spcAft>
                <a:spcPts val="0"/>
              </a:spcAft>
              <a:buNone/>
            </a:pPr>
            <a:endParaRPr>
              <a:solidFill>
                <a:schemeClr val="dk1"/>
              </a:solidFill>
              <a:latin typeface="Assistant"/>
              <a:ea typeface="Assistant"/>
              <a:cs typeface="Assistant"/>
              <a:sym typeface="Assistant"/>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4"/>
          <p:cNvSpPr txBox="1">
            <a:spLocks noGrp="1"/>
          </p:cNvSpPr>
          <p:nvPr>
            <p:ph type="title"/>
          </p:nvPr>
        </p:nvSpPr>
        <p:spPr>
          <a:xfrm>
            <a:off x="61414" y="245247"/>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Journey through time</a:t>
            </a:r>
            <a:endParaRPr/>
          </a:p>
        </p:txBody>
      </p:sp>
      <p:sp>
        <p:nvSpPr>
          <p:cNvPr id="235" name="Google Shape;235;p4"/>
          <p:cNvSpPr txBox="1"/>
          <p:nvPr/>
        </p:nvSpPr>
        <p:spPr>
          <a:xfrm>
            <a:off x="5770543" y="1433071"/>
            <a:ext cx="2424000" cy="1344600"/>
          </a:xfrm>
          <a:prstGeom prst="rect">
            <a:avLst/>
          </a:prstGeom>
          <a:noFill/>
          <a:ln>
            <a:noFill/>
          </a:ln>
        </p:spPr>
        <p:txBody>
          <a:bodyPr spcFirstLastPara="1" wrap="square" lIns="91425" tIns="91425" rIns="91425" bIns="91425" anchor="t" anchorCtr="0">
            <a:normAutofit fontScale="25000" lnSpcReduction="20000"/>
          </a:bodyPr>
          <a:lstStyle/>
          <a:p>
            <a:pPr marL="0" marR="0" lvl="0" indent="0" algn="l" rtl="0">
              <a:lnSpc>
                <a:spcPct val="135000"/>
              </a:lnSpc>
              <a:spcBef>
                <a:spcPts val="0"/>
              </a:spcBef>
              <a:spcAft>
                <a:spcPts val="0"/>
              </a:spcAft>
              <a:buClr>
                <a:schemeClr val="dk1"/>
              </a:buClr>
              <a:buSzPct val="78571"/>
              <a:buFont typeface="Arial"/>
              <a:buNone/>
            </a:pPr>
            <a:r>
              <a:rPr lang="en-US" sz="5600" b="0" i="0" u="none" strike="noStrike" cap="none">
                <a:solidFill>
                  <a:schemeClr val="dk1"/>
                </a:solidFill>
                <a:latin typeface="Assistant"/>
                <a:ea typeface="Assistant"/>
                <a:cs typeface="Assistant"/>
                <a:sym typeface="Assistant"/>
              </a:rPr>
              <a:t>You are a member of a team of time travelers, preparing to embark on a mission to explore different time periods and learn about reading time. Your team has been chosen to visit different eras and gather data about how people told time. </a:t>
            </a:r>
            <a:endParaRPr sz="56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1"/>
              </a:buClr>
              <a:buSzPct val="78571"/>
              <a:buFont typeface="Arial"/>
              <a:buNone/>
            </a:pPr>
            <a:endParaRPr sz="56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1"/>
              </a:buClr>
              <a:buSzPct val="78571"/>
              <a:buFont typeface="Arial"/>
              <a:buNone/>
            </a:pPr>
            <a:r>
              <a:rPr lang="en-US" sz="5600" b="0" i="0" u="none" strike="noStrike" cap="none">
                <a:solidFill>
                  <a:schemeClr val="dk1"/>
                </a:solidFill>
                <a:latin typeface="Assistant"/>
                <a:ea typeface="Assistant"/>
                <a:cs typeface="Assistant"/>
                <a:sym typeface="Assistant"/>
              </a:rPr>
              <a:t>How excited are you for this journey?</a:t>
            </a:r>
            <a:endParaRPr sz="5600"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1"/>
              </a:buClr>
              <a:buSzPct val="183333"/>
              <a:buFont typeface="Arial"/>
              <a:buNone/>
            </a:pPr>
            <a:endParaRPr sz="2400" b="0" i="0" u="none" strike="noStrike" cap="none">
              <a:solidFill>
                <a:schemeClr val="dk2"/>
              </a:solidFill>
              <a:latin typeface="Assistant"/>
              <a:ea typeface="Assistant"/>
              <a:cs typeface="Assistant"/>
              <a:sym typeface="Assistant"/>
            </a:endParaRPr>
          </a:p>
        </p:txBody>
      </p:sp>
      <p:pic>
        <p:nvPicPr>
          <p:cNvPr id="236" name="Google Shape;236;p4"/>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123824" y="1158275"/>
            <a:ext cx="5540829" cy="369388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sp>
        <p:nvSpPr>
          <p:cNvPr id="241" name="Google Shape;241;p5"/>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Introduction to ThingLink</a:t>
            </a:r>
            <a:endParaRPr/>
          </a:p>
        </p:txBody>
      </p:sp>
      <p:sp>
        <p:nvSpPr>
          <p:cNvPr id="242" name="Google Shape;242;p5"/>
          <p:cNvSpPr txBox="1"/>
          <p:nvPr/>
        </p:nvSpPr>
        <p:spPr>
          <a:xfrm>
            <a:off x="4418893" y="2042352"/>
            <a:ext cx="33963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r>
              <a:rPr lang="en-US" b="0" i="0" u="none" strike="noStrike" cap="none">
                <a:solidFill>
                  <a:schemeClr val="dk1"/>
                </a:solidFill>
                <a:latin typeface="Assistant"/>
                <a:ea typeface="Assistant"/>
                <a:cs typeface="Assistant"/>
                <a:sym typeface="Assistant"/>
              </a:rPr>
              <a:t>ThingLink is a great tool for creating interactive images and videos.</a:t>
            </a:r>
            <a:endParaRPr/>
          </a:p>
          <a:p>
            <a:pPr marL="0" marR="0" lvl="0" indent="0" algn="l" rtl="0">
              <a:lnSpc>
                <a:spcPct val="135000"/>
              </a:lnSpc>
              <a:spcBef>
                <a:spcPts val="0"/>
              </a:spcBef>
              <a:spcAft>
                <a:spcPts val="0"/>
              </a:spcAft>
              <a:buClr>
                <a:schemeClr val="dk2"/>
              </a:buClr>
              <a:buSzPts val="2400"/>
              <a:buFont typeface="Assistant"/>
              <a:buNone/>
            </a:pPr>
            <a:endParaRPr b="0" i="0" u="none" strike="noStrike" cap="none">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2400"/>
              <a:buFont typeface="Assistant"/>
              <a:buNone/>
            </a:pPr>
            <a:r>
              <a:rPr lang="en-US" b="0" i="0" u="none" strike="noStrike" cap="none">
                <a:solidFill>
                  <a:schemeClr val="dk1"/>
                </a:solidFill>
                <a:latin typeface="Assistant"/>
                <a:ea typeface="Assistant"/>
                <a:cs typeface="Assistant"/>
                <a:sym typeface="Assistant"/>
              </a:rPr>
              <a:t>We will use it to explore different time periods.</a:t>
            </a:r>
            <a:endParaRPr b="0" i="0" u="none" strike="noStrike" cap="none">
              <a:solidFill>
                <a:schemeClr val="dk1"/>
              </a:solidFill>
              <a:latin typeface="Assistant"/>
              <a:ea typeface="Assistant"/>
              <a:cs typeface="Assistant"/>
              <a:sym typeface="Assistant"/>
            </a:endParaRPr>
          </a:p>
        </p:txBody>
      </p:sp>
      <p:pic>
        <p:nvPicPr>
          <p:cNvPr id="243" name="Google Shape;243;p5" descr="ThingLink: ThingLink for teachers and schools"/>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307975" y="1723292"/>
            <a:ext cx="4024459" cy="211284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6"/>
          <p:cNvSpPr txBox="1">
            <a:spLocks noGrp="1"/>
          </p:cNvSpPr>
          <p:nvPr>
            <p:ph type="title"/>
          </p:nvPr>
        </p:nvSpPr>
        <p:spPr>
          <a:xfrm>
            <a:off x="87086" y="85589"/>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Ancient Egypt</a:t>
            </a:r>
            <a:endParaRPr/>
          </a:p>
        </p:txBody>
      </p:sp>
      <p:pic>
        <p:nvPicPr>
          <p:cNvPr id="250" name="Google Shape;250;p6"/>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87086" y="1004208"/>
            <a:ext cx="5721803" cy="3814535"/>
          </a:xfrm>
          <a:prstGeom prst="rect">
            <a:avLst/>
          </a:prstGeom>
          <a:noFill/>
          <a:ln>
            <a:noFill/>
          </a:ln>
        </p:spPr>
      </p:pic>
      <p:sp>
        <p:nvSpPr>
          <p:cNvPr id="251" name="Google Shape;251;p6"/>
          <p:cNvSpPr/>
          <p:nvPr/>
        </p:nvSpPr>
        <p:spPr>
          <a:xfrm>
            <a:off x="5921829" y="1884796"/>
            <a:ext cx="3077029" cy="181588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chemeClr val="dk1"/>
                </a:solidFill>
                <a:latin typeface="Assistant"/>
                <a:ea typeface="Assistant"/>
                <a:cs typeface="Assistant"/>
                <a:sym typeface="Assistant"/>
              </a:rPr>
              <a:t>As you approach Ancient Egypt, you are amazed by the towering pyramids and the bustling marketplaces. Your team lands and begins to explore, looking for evidence of how people told time. </a:t>
            </a:r>
            <a:endParaRPr sz="14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endParaRPr sz="1400" b="0" i="0" u="none" strike="noStrike" cap="none">
              <a:solidFill>
                <a:schemeClr val="dk1"/>
              </a:solidFill>
              <a:latin typeface="Assistant"/>
              <a:ea typeface="Assistant"/>
              <a:cs typeface="Assistant"/>
              <a:sym typeface="Assistant"/>
            </a:endParaRPr>
          </a:p>
          <a:p>
            <a:pPr marL="0" marR="0" lvl="0" indent="0" algn="l" rtl="0">
              <a:lnSpc>
                <a:spcPct val="100000"/>
              </a:lnSpc>
              <a:spcBef>
                <a:spcPts val="0"/>
              </a:spcBef>
              <a:spcAft>
                <a:spcPts val="0"/>
              </a:spcAft>
              <a:buNone/>
            </a:pPr>
            <a:r>
              <a:rPr lang="en-US" sz="1400" b="0" i="0" u="none" strike="noStrike" cap="none">
                <a:solidFill>
                  <a:schemeClr val="dk1"/>
                </a:solidFill>
                <a:latin typeface="Assistant"/>
                <a:ea typeface="Assistant"/>
                <a:cs typeface="Assistant"/>
                <a:sym typeface="Assistant"/>
              </a:rPr>
              <a:t>There you come across a puzzle. Solve it to continue further.</a:t>
            </a:r>
            <a:endParaRPr sz="1400" b="0" i="0" u="none" strike="noStrike" cap="none">
              <a:solidFill>
                <a:schemeClr val="dk1"/>
              </a:solidFill>
              <a:latin typeface="Assistant"/>
              <a:ea typeface="Assistant"/>
              <a:cs typeface="Assistant"/>
              <a:sym typeface="Assistant"/>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56" name="Google Shape;256;p7"/>
          <p:cNvSpPr txBox="1">
            <a:spLocks noGrp="1"/>
          </p:cNvSpPr>
          <p:nvPr>
            <p:ph type="title"/>
          </p:nvPr>
        </p:nvSpPr>
        <p:spPr>
          <a:xfrm>
            <a:off x="504100" y="375875"/>
            <a:ext cx="4973100" cy="782400"/>
          </a:xfrm>
          <a:prstGeom prst="rect">
            <a:avLst/>
          </a:prstGeom>
          <a:noFill/>
          <a:ln>
            <a:noFill/>
          </a:ln>
        </p:spPr>
        <p:txBody>
          <a:bodyPr spcFirstLastPara="1" wrap="square" lIns="91425" tIns="91425" rIns="91425" bIns="91425" anchor="t" anchorCtr="0">
            <a:normAutofit/>
          </a:bodyPr>
          <a:lstStyle/>
          <a:p>
            <a:pPr marL="0" lvl="0" indent="0" algn="l" rtl="0">
              <a:lnSpc>
                <a:spcPct val="100000"/>
              </a:lnSpc>
              <a:spcBef>
                <a:spcPts val="0"/>
              </a:spcBef>
              <a:spcAft>
                <a:spcPts val="0"/>
              </a:spcAft>
              <a:buSzPts val="3000"/>
              <a:buNone/>
            </a:pPr>
            <a:r>
              <a:rPr lang="en-US"/>
              <a:t>Instructions</a:t>
            </a:r>
            <a:endParaRPr/>
          </a:p>
        </p:txBody>
      </p:sp>
      <p:sp>
        <p:nvSpPr>
          <p:cNvPr id="257" name="Google Shape;257;p7"/>
          <p:cNvSpPr txBox="1"/>
          <p:nvPr/>
        </p:nvSpPr>
        <p:spPr>
          <a:xfrm>
            <a:off x="5377543" y="1777866"/>
            <a:ext cx="3396343"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2400"/>
              <a:buFont typeface="Assistant"/>
              <a:buNone/>
            </a:pPr>
            <a:endParaRPr sz="1800" b="0" i="0" u="none" strike="noStrike" cap="none">
              <a:solidFill>
                <a:schemeClr val="dk1"/>
              </a:solidFill>
              <a:latin typeface="Assistant"/>
              <a:ea typeface="Assistant"/>
              <a:cs typeface="Assistant"/>
              <a:sym typeface="Assistant"/>
            </a:endParaRPr>
          </a:p>
        </p:txBody>
      </p:sp>
      <p:sp>
        <p:nvSpPr>
          <p:cNvPr id="258" name="Google Shape;258;p7"/>
          <p:cNvSpPr txBox="1"/>
          <p:nvPr/>
        </p:nvSpPr>
        <p:spPr>
          <a:xfrm>
            <a:off x="4952525" y="1987575"/>
            <a:ext cx="2784300" cy="1344600"/>
          </a:xfrm>
          <a:prstGeom prst="rect">
            <a:avLst/>
          </a:prstGeom>
          <a:noFill/>
          <a:ln>
            <a:noFill/>
          </a:ln>
        </p:spPr>
        <p:txBody>
          <a:bodyPr spcFirstLastPara="1" wrap="square" lIns="91425" tIns="91425" rIns="91425" bIns="91425" anchor="t" anchorCtr="0">
            <a:noAutofit/>
          </a:bodyPr>
          <a:lstStyle/>
          <a:p>
            <a:pPr marL="0" marR="0" lvl="0" indent="0" algn="l" rtl="0">
              <a:lnSpc>
                <a:spcPct val="135000"/>
              </a:lnSpc>
              <a:spcBef>
                <a:spcPts val="0"/>
              </a:spcBef>
              <a:spcAft>
                <a:spcPts val="0"/>
              </a:spcAft>
              <a:buClr>
                <a:schemeClr val="dk2"/>
              </a:buClr>
              <a:buSzPts val="4364"/>
              <a:buFont typeface="Assistant"/>
              <a:buNone/>
            </a:pPr>
            <a:r>
              <a:rPr lang="en-US" b="0" i="0" u="none" strike="noStrike" cap="none">
                <a:solidFill>
                  <a:schemeClr val="dk1"/>
                </a:solidFill>
                <a:latin typeface="Assistant"/>
                <a:ea typeface="Assistant"/>
                <a:cs typeface="Assistant"/>
                <a:sym typeface="Assistant"/>
              </a:rPr>
              <a:t>Scan the QR code or click on: </a:t>
            </a:r>
            <a:r>
              <a:rPr lang="en-US" b="0" i="0" u="sng" strike="noStrike" cap="none">
                <a:solidFill>
                  <a:schemeClr val="dk1"/>
                </a:solidFill>
                <a:latin typeface="Assistant"/>
                <a:ea typeface="Assistant"/>
                <a:cs typeface="Assistant"/>
                <a:sym typeface="Assistant"/>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https://www.thinglink.com/video/1700087137279410789</a:t>
            </a:r>
            <a:endParaRPr>
              <a:solidFill>
                <a:schemeClr val="dk1"/>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4364"/>
              <a:buFont typeface="Assistant"/>
              <a:buNone/>
            </a:pPr>
            <a:endParaRPr>
              <a:solidFill>
                <a:schemeClr val="dk2"/>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4364"/>
              <a:buFont typeface="Assistant"/>
              <a:buNone/>
            </a:pPr>
            <a:endParaRPr b="0" i="0" u="none" strike="noStrike" cap="none">
              <a:solidFill>
                <a:schemeClr val="dk2"/>
              </a:solidFill>
              <a:latin typeface="Assistant"/>
              <a:ea typeface="Assistant"/>
              <a:cs typeface="Assistant"/>
              <a:sym typeface="Assistant"/>
            </a:endParaRPr>
          </a:p>
          <a:p>
            <a:pPr marL="0" marR="0" lvl="0" indent="0" algn="l" rtl="0">
              <a:lnSpc>
                <a:spcPct val="135000"/>
              </a:lnSpc>
              <a:spcBef>
                <a:spcPts val="0"/>
              </a:spcBef>
              <a:spcAft>
                <a:spcPts val="0"/>
              </a:spcAft>
              <a:buClr>
                <a:schemeClr val="dk2"/>
              </a:buClr>
              <a:buSzPts val="4364"/>
              <a:buFont typeface="Assistant"/>
              <a:buNone/>
            </a:pPr>
            <a:endParaRPr b="0" i="0" u="none" strike="noStrike" cap="none">
              <a:solidFill>
                <a:schemeClr val="dk2"/>
              </a:solidFill>
              <a:latin typeface="Assistant"/>
              <a:ea typeface="Assistant"/>
              <a:cs typeface="Assistant"/>
              <a:sym typeface="Assistant"/>
            </a:endParaRPr>
          </a:p>
        </p:txBody>
      </p:sp>
      <p:pic>
        <p:nvPicPr>
          <p:cNvPr id="259" name="Google Shape;259;p7"/>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1754875" y="1261625"/>
            <a:ext cx="3197649" cy="3197649"/>
          </a:xfrm>
          <a:prstGeom prst="rect">
            <a:avLst/>
          </a:prstGeom>
          <a:noFill/>
          <a:ln>
            <a:noFill/>
          </a:ln>
        </p:spPr>
      </p:pic>
    </p:spTree>
  </p:cSld>
  <p:clrMapOvr>
    <a:masterClrMapping/>
  </p:clrMapOvr>
</p:sld>
</file>

<file path=ppt/theme/theme1.xml><?xml version="1.0" encoding="utf-8"?>
<a:theme xmlns:a="http://schemas.openxmlformats.org/drawingml/2006/main" name="edm8ker_july202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dm8ker_july2022">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TotalTime>
  <Words>1254</Words>
  <Application>Microsoft Office PowerPoint</Application>
  <PresentationFormat>On-screen Show (16:9)</PresentationFormat>
  <Paragraphs>201</Paragraphs>
  <Slides>41</Slides>
  <Notes>41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41</vt:i4>
      </vt:variant>
    </vt:vector>
  </HeadingPairs>
  <TitlesOfParts>
    <vt:vector size="49" baseType="lpstr">
      <vt:lpstr>Assistant</vt:lpstr>
      <vt:lpstr>Arial</vt:lpstr>
      <vt:lpstr>Calibri</vt:lpstr>
      <vt:lpstr>Helvetica Neue</vt:lpstr>
      <vt:lpstr>Helvetica Neue Light</vt:lpstr>
      <vt:lpstr>edm8ker_july2022</vt:lpstr>
      <vt:lpstr>Simple Light</vt:lpstr>
      <vt:lpstr>edm8ker_july2022</vt:lpstr>
      <vt:lpstr>Mathematics          Journey through time</vt:lpstr>
      <vt:lpstr>Overview</vt:lpstr>
      <vt:lpstr>Ground Rules</vt:lpstr>
      <vt:lpstr>Body clock game</vt:lpstr>
      <vt:lpstr>Extra rules</vt:lpstr>
      <vt:lpstr>Journey through time</vt:lpstr>
      <vt:lpstr>Introduction to ThingLink</vt:lpstr>
      <vt:lpstr>Ancient Egypt</vt:lpstr>
      <vt:lpstr>Instructions</vt:lpstr>
      <vt:lpstr>Instructions</vt:lpstr>
      <vt:lpstr>Are there any disadvantages of Sundial?</vt:lpstr>
      <vt:lpstr>Middle Ages</vt:lpstr>
      <vt:lpstr>Hourglass</vt:lpstr>
      <vt:lpstr>Age of Pendulum clocks</vt:lpstr>
      <vt:lpstr>Instructions</vt:lpstr>
      <vt:lpstr>How to tell time</vt:lpstr>
      <vt:lpstr>What time is it?</vt:lpstr>
      <vt:lpstr>What time is it?</vt:lpstr>
      <vt:lpstr>What time is it?</vt:lpstr>
      <vt:lpstr>What time is it?</vt:lpstr>
      <vt:lpstr>Four Quarters</vt:lpstr>
      <vt:lpstr>Quarter past</vt:lpstr>
      <vt:lpstr>Half past</vt:lpstr>
      <vt:lpstr>Quarter to</vt:lpstr>
      <vt:lpstr>What time is it?</vt:lpstr>
      <vt:lpstr>What time is it?</vt:lpstr>
      <vt:lpstr>What time is it?</vt:lpstr>
      <vt:lpstr>Counting by 5</vt:lpstr>
      <vt:lpstr>Counting by 5</vt:lpstr>
      <vt:lpstr>Telling time</vt:lpstr>
      <vt:lpstr>The mystery</vt:lpstr>
      <vt:lpstr>The mystery</vt:lpstr>
      <vt:lpstr>A.M and P.M</vt:lpstr>
      <vt:lpstr>A.M or P.M ?</vt:lpstr>
      <vt:lpstr>A.M or P.M ?</vt:lpstr>
      <vt:lpstr>Back to the present</vt:lpstr>
      <vt:lpstr>Instructions</vt:lpstr>
      <vt:lpstr>Make your timeline</vt:lpstr>
      <vt:lpstr>Instructions</vt:lpstr>
      <vt:lpstr>Instructions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Mathematics          Journey through time</dc:title>
  <dc:creator>Hemu Sardar</dc:creator>
  <cp:lastModifiedBy>Hemu Sardar</cp:lastModifiedBy>
  <cp:revision>2</cp:revision>
  <dcterms:modified xsi:type="dcterms:W3CDTF">2023-05-15T17:54:49Z</dcterms:modified>
</cp:coreProperties>
</file>