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Assistant"/>
      <p:regular r:id="rId29"/>
      <p:bold r:id="rId30"/>
    </p:embeddedFont>
    <p:embeddedFont>
      <p:font typeface="Helvetica Neue"/>
      <p:regular r:id="rId31"/>
      <p:bold r:id="rId32"/>
      <p:italic r:id="rId33"/>
      <p:boldItalic r:id="rId34"/>
    </p:embeddedFont>
    <p:embeddedFont>
      <p:font typeface="Helvetica Neue Light"/>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9" roundtripDataSignature="AMtx7mgyV66s4EoIDQJg0/4Gg4QIJ3Ng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ssistan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regular.fntdata"/><Relationship Id="rId30" Type="http://schemas.openxmlformats.org/officeDocument/2006/relationships/font" Target="fonts/Assistant-bold.fntdata"/><Relationship Id="rId11" Type="http://schemas.openxmlformats.org/officeDocument/2006/relationships/slide" Target="slides/slide6.xml"/><Relationship Id="rId33" Type="http://schemas.openxmlformats.org/officeDocument/2006/relationships/font" Target="fonts/HelveticaNeue-italic.fntdata"/><Relationship Id="rId10" Type="http://schemas.openxmlformats.org/officeDocument/2006/relationships/slide" Target="slides/slide5.xml"/><Relationship Id="rId32" Type="http://schemas.openxmlformats.org/officeDocument/2006/relationships/font" Target="fonts/HelveticaNeue-bold.fntdata"/><Relationship Id="rId13" Type="http://schemas.openxmlformats.org/officeDocument/2006/relationships/slide" Target="slides/slide8.xml"/><Relationship Id="rId35" Type="http://schemas.openxmlformats.org/officeDocument/2006/relationships/font" Target="fonts/HelveticaNeueLight-regular.fntdata"/><Relationship Id="rId12" Type="http://schemas.openxmlformats.org/officeDocument/2006/relationships/slide" Target="slides/slide7.xml"/><Relationship Id="rId34" Type="http://schemas.openxmlformats.org/officeDocument/2006/relationships/font" Target="fonts/HelveticaNeue-boldItalic.fntdata"/><Relationship Id="rId15" Type="http://schemas.openxmlformats.org/officeDocument/2006/relationships/slide" Target="slides/slide10.xml"/><Relationship Id="rId37" Type="http://schemas.openxmlformats.org/officeDocument/2006/relationships/font" Target="fonts/HelveticaNeueLight-italic.fntdata"/><Relationship Id="rId14" Type="http://schemas.openxmlformats.org/officeDocument/2006/relationships/slide" Target="slides/slide9.xml"/><Relationship Id="rId36" Type="http://schemas.openxmlformats.org/officeDocument/2006/relationships/font" Target="fonts/HelveticaNeueLight-bold.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HelveticaNeueLight-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rgbClr val="171717"/>
                </a:solidFill>
                <a:latin typeface="Helvetica Neue"/>
                <a:ea typeface="Helvetica Neue"/>
                <a:cs typeface="Helvetica Neue"/>
                <a:sym typeface="Helvetica Neue"/>
              </a:rPr>
              <a:t>Begin by sharing the overview. Apprise students of the tasks they’d accomplish in the class.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2"/>
              </a:solidFill>
              <a:latin typeface="Assistant"/>
              <a:ea typeface="Assistant"/>
              <a:cs typeface="Assistant"/>
              <a:sym typeface="Assistant"/>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2"/>
              </a:solidFill>
              <a:latin typeface="Assistant"/>
              <a:ea typeface="Assistant"/>
              <a:cs typeface="Assistant"/>
              <a:sym typeface="Assistant"/>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3:notes"/>
          <p:cNvSpPr/>
          <p:nvPr>
            <p:ph idx="2" type="sldImg"/>
          </p:nvPr>
        </p:nvSpPr>
        <p:spPr>
          <a:xfrm>
            <a:off x="914400" y="571500"/>
            <a:ext cx="2743200" cy="15430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23:notes"/>
          <p:cNvSpPr txBox="1"/>
          <p:nvPr>
            <p:ph idx="1" type="body"/>
          </p:nvPr>
        </p:nvSpPr>
        <p:spPr>
          <a:xfrm>
            <a:off x="457200" y="2200275"/>
            <a:ext cx="3657600" cy="1800300"/>
          </a:xfrm>
          <a:prstGeom prst="rect">
            <a:avLst/>
          </a:prstGeom>
          <a:noFill/>
          <a:ln>
            <a:noFill/>
          </a:ln>
        </p:spPr>
        <p:txBody>
          <a:bodyPr anchorCtr="0" anchor="t" bIns="27925" lIns="55875" spcFirstLastPara="1" rIns="55875" wrap="square" tIns="27925">
            <a:noAutofit/>
          </a:bodyPr>
          <a:lstStyle/>
          <a:p>
            <a:pPr indent="0" lvl="0" marL="0" rtl="0" algn="l">
              <a:lnSpc>
                <a:spcPct val="100000"/>
              </a:lnSpc>
              <a:spcBef>
                <a:spcPts val="0"/>
              </a:spcBef>
              <a:spcAft>
                <a:spcPts val="0"/>
              </a:spcAft>
              <a:buSzPts val="1100"/>
              <a:buNone/>
            </a:pPr>
            <a:r>
              <a:t/>
            </a:r>
            <a:endParaRPr sz="900"/>
          </a:p>
        </p:txBody>
      </p:sp>
      <p:sp>
        <p:nvSpPr>
          <p:cNvPr id="304" name="Google Shape;304;p23:notes"/>
          <p:cNvSpPr txBox="1"/>
          <p:nvPr>
            <p:ph idx="12" type="sldNum"/>
          </p:nvPr>
        </p:nvSpPr>
        <p:spPr>
          <a:xfrm>
            <a:off x="2589742" y="4342607"/>
            <a:ext cx="1981200" cy="229500"/>
          </a:xfrm>
          <a:prstGeom prst="rect">
            <a:avLst/>
          </a:prstGeom>
          <a:noFill/>
          <a:ln>
            <a:noFill/>
          </a:ln>
        </p:spPr>
        <p:txBody>
          <a:bodyPr anchorCtr="0" anchor="b" bIns="27925" lIns="55875" spcFirstLastPara="1" rIns="55875" wrap="square" tIns="27925">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rgbClr val="000000"/>
                </a:solidFill>
                <a:latin typeface="Arial"/>
                <a:ea typeface="Arial"/>
                <a:cs typeface="Arial"/>
                <a:sym typeface="Arial"/>
              </a:rPr>
              <a:t>‹#›</a:t>
            </a:fld>
            <a:endParaRPr b="0" i="0" sz="9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3a04c53e2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g23a04c53e2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Discuss the ground rules with learners and stress on the importance of them being followed throughout the class.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3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 Id="rId3" Type="http://schemas.openxmlformats.org/officeDocument/2006/relationships/image" Target="../media/image4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2.png"/><Relationship Id="rId6" Type="http://schemas.openxmlformats.org/officeDocument/2006/relationships/image" Target="../media/image2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descr="preencoded.png" id="10" name="Google Shape;10;p25"/>
          <p:cNvPicPr preferRelativeResize="0"/>
          <p:nvPr/>
        </p:nvPicPr>
        <p:blipFill rotWithShape="1">
          <a:blip r:embed="rId2">
            <a:alphaModFix/>
          </a:blip>
          <a:srcRect b="0" l="0" r="0" t="0"/>
          <a:stretch/>
        </p:blipFill>
        <p:spPr>
          <a:xfrm>
            <a:off x="0" y="0"/>
            <a:ext cx="9144002" cy="5143501"/>
          </a:xfrm>
          <a:prstGeom prst="rect">
            <a:avLst/>
          </a:prstGeom>
          <a:noFill/>
          <a:ln>
            <a:noFill/>
          </a:ln>
        </p:spPr>
      </p:pic>
      <p:pic>
        <p:nvPicPr>
          <p:cNvPr descr="preencoded.png" id="11" name="Google Shape;11;p25"/>
          <p:cNvPicPr preferRelativeResize="0"/>
          <p:nvPr/>
        </p:nvPicPr>
        <p:blipFill rotWithShape="1">
          <a:blip r:embed="rId3">
            <a:alphaModFix/>
          </a:blip>
          <a:srcRect b="0" l="0" r="0" t="0"/>
          <a:stretch/>
        </p:blipFill>
        <p:spPr>
          <a:xfrm>
            <a:off x="7296150" y="4257675"/>
            <a:ext cx="1466850" cy="347663"/>
          </a:xfrm>
          <a:prstGeom prst="rect">
            <a:avLst/>
          </a:prstGeom>
          <a:noFill/>
          <a:ln>
            <a:noFill/>
          </a:ln>
        </p:spPr>
      </p:pic>
      <p:sp>
        <p:nvSpPr>
          <p:cNvPr id="12" name="Google Shape;12;p25"/>
          <p:cNvSpPr/>
          <p:nvPr/>
        </p:nvSpPr>
        <p:spPr>
          <a:xfrm>
            <a:off x="7393517" y="4700600"/>
            <a:ext cx="1399200" cy="99900"/>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Clr>
                <a:srgbClr val="000000"/>
              </a:buClr>
              <a:buSzPts val="700"/>
              <a:buFont typeface="Arial"/>
              <a:buNone/>
            </a:pPr>
            <a:r>
              <a:rPr b="0" i="1" lang="en-US" sz="700" u="none" cap="none" strike="noStrike">
                <a:solidFill>
                  <a:srgbClr val="FFFFFF"/>
                </a:solidFill>
                <a:latin typeface="Helvetica Neue Light"/>
                <a:ea typeface="Helvetica Neue Light"/>
                <a:cs typeface="Helvetica Neue Light"/>
                <a:sym typeface="Helvetica Neue Light"/>
              </a:rPr>
              <a:t>Making the future of young minds</a:t>
            </a:r>
            <a:endParaRPr b="0" i="0" sz="700" u="none" cap="none" strike="noStrike">
              <a:solidFill>
                <a:schemeClr val="dk1"/>
              </a:solidFill>
              <a:latin typeface="Calibri"/>
              <a:ea typeface="Calibri"/>
              <a:cs typeface="Calibri"/>
              <a:sym typeface="Calibri"/>
            </a:endParaRPr>
          </a:p>
        </p:txBody>
      </p:sp>
      <p:sp>
        <p:nvSpPr>
          <p:cNvPr id="13" name="Google Shape;13;p25"/>
          <p:cNvSpPr txBox="1"/>
          <p:nvPr>
            <p:ph type="ctrTitle"/>
          </p:nvPr>
        </p:nvSpPr>
        <p:spPr>
          <a:xfrm>
            <a:off x="4914900" y="671525"/>
            <a:ext cx="3095700" cy="13782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3000"/>
              <a:buFont typeface="Helvetica Neue"/>
              <a:buNone/>
              <a:defRPr b="1" sz="3000">
                <a:latin typeface="Helvetica Neue"/>
                <a:ea typeface="Helvetica Neue"/>
                <a:cs typeface="Helvetica Neue"/>
                <a:sym typeface="Helvetica Neu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4" name="Google Shape;14;p25"/>
          <p:cNvSpPr txBox="1"/>
          <p:nvPr>
            <p:ph idx="1" type="subTitle"/>
          </p:nvPr>
        </p:nvSpPr>
        <p:spPr>
          <a:xfrm>
            <a:off x="4914900" y="2133600"/>
            <a:ext cx="3095700" cy="3936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dk1"/>
              </a:buClr>
              <a:buSzPts val="2400"/>
              <a:buFont typeface="Assistant"/>
              <a:buNone/>
              <a:defRPr>
                <a:solidFill>
                  <a:schemeClr val="dk1"/>
                </a:solidFill>
                <a:latin typeface="Assistant"/>
                <a:ea typeface="Assistant"/>
                <a:cs typeface="Assistant"/>
                <a:sym typeface="Assistant"/>
              </a:defRPr>
            </a:lvl1pPr>
            <a:lvl2pPr lvl="1" algn="l">
              <a:lnSpc>
                <a:spcPct val="100000"/>
              </a:lnSpc>
              <a:spcBef>
                <a:spcPts val="0"/>
              </a:spcBef>
              <a:spcAft>
                <a:spcPts val="0"/>
              </a:spcAft>
              <a:buSzPts val="2800"/>
              <a:buFont typeface="Assistant"/>
              <a:buNone/>
              <a:defRPr sz="2800">
                <a:latin typeface="Assistant"/>
                <a:ea typeface="Assistant"/>
                <a:cs typeface="Assistant"/>
                <a:sym typeface="Assistant"/>
              </a:defRPr>
            </a:lvl2pPr>
            <a:lvl3pPr lvl="2" algn="l">
              <a:lnSpc>
                <a:spcPct val="100000"/>
              </a:lnSpc>
              <a:spcBef>
                <a:spcPts val="0"/>
              </a:spcBef>
              <a:spcAft>
                <a:spcPts val="0"/>
              </a:spcAft>
              <a:buSzPts val="2800"/>
              <a:buFont typeface="Assistant"/>
              <a:buNone/>
              <a:defRPr sz="2800">
                <a:latin typeface="Assistant"/>
                <a:ea typeface="Assistant"/>
                <a:cs typeface="Assistant"/>
                <a:sym typeface="Assistant"/>
              </a:defRPr>
            </a:lvl3pPr>
            <a:lvl4pPr lvl="3" algn="l">
              <a:lnSpc>
                <a:spcPct val="100000"/>
              </a:lnSpc>
              <a:spcBef>
                <a:spcPts val="0"/>
              </a:spcBef>
              <a:spcAft>
                <a:spcPts val="0"/>
              </a:spcAft>
              <a:buSzPts val="2800"/>
              <a:buFont typeface="Assistant"/>
              <a:buNone/>
              <a:defRPr sz="2800">
                <a:latin typeface="Assistant"/>
                <a:ea typeface="Assistant"/>
                <a:cs typeface="Assistant"/>
                <a:sym typeface="Assistant"/>
              </a:defRPr>
            </a:lvl4pPr>
            <a:lvl5pPr lvl="4" algn="l">
              <a:lnSpc>
                <a:spcPct val="100000"/>
              </a:lnSpc>
              <a:spcBef>
                <a:spcPts val="0"/>
              </a:spcBef>
              <a:spcAft>
                <a:spcPts val="0"/>
              </a:spcAft>
              <a:buSzPts val="2800"/>
              <a:buFont typeface="Assistant"/>
              <a:buNone/>
              <a:defRPr sz="2800">
                <a:latin typeface="Assistant"/>
                <a:ea typeface="Assistant"/>
                <a:cs typeface="Assistant"/>
                <a:sym typeface="Assistant"/>
              </a:defRPr>
            </a:lvl5pPr>
            <a:lvl6pPr lvl="5" algn="l">
              <a:lnSpc>
                <a:spcPct val="100000"/>
              </a:lnSpc>
              <a:spcBef>
                <a:spcPts val="0"/>
              </a:spcBef>
              <a:spcAft>
                <a:spcPts val="0"/>
              </a:spcAft>
              <a:buSzPts val="2800"/>
              <a:buFont typeface="Assistant"/>
              <a:buNone/>
              <a:defRPr sz="2800">
                <a:latin typeface="Assistant"/>
                <a:ea typeface="Assistant"/>
                <a:cs typeface="Assistant"/>
                <a:sym typeface="Assistant"/>
              </a:defRPr>
            </a:lvl6pPr>
            <a:lvl7pPr lvl="6" algn="l">
              <a:lnSpc>
                <a:spcPct val="100000"/>
              </a:lnSpc>
              <a:spcBef>
                <a:spcPts val="0"/>
              </a:spcBef>
              <a:spcAft>
                <a:spcPts val="0"/>
              </a:spcAft>
              <a:buSzPts val="2800"/>
              <a:buFont typeface="Assistant"/>
              <a:buNone/>
              <a:defRPr sz="2800">
                <a:latin typeface="Assistant"/>
                <a:ea typeface="Assistant"/>
                <a:cs typeface="Assistant"/>
                <a:sym typeface="Assistant"/>
              </a:defRPr>
            </a:lvl7pPr>
            <a:lvl8pPr lvl="7" algn="l">
              <a:lnSpc>
                <a:spcPct val="100000"/>
              </a:lnSpc>
              <a:spcBef>
                <a:spcPts val="0"/>
              </a:spcBef>
              <a:spcAft>
                <a:spcPts val="0"/>
              </a:spcAft>
              <a:buSzPts val="2800"/>
              <a:buFont typeface="Assistant"/>
              <a:buNone/>
              <a:defRPr sz="2800">
                <a:latin typeface="Assistant"/>
                <a:ea typeface="Assistant"/>
                <a:cs typeface="Assistant"/>
                <a:sym typeface="Assistant"/>
              </a:defRPr>
            </a:lvl8pPr>
            <a:lvl9pPr lvl="8" algn="l">
              <a:lnSpc>
                <a:spcPct val="100000"/>
              </a:lnSpc>
              <a:spcBef>
                <a:spcPts val="0"/>
              </a:spcBef>
              <a:spcAft>
                <a:spcPts val="0"/>
              </a:spcAft>
              <a:buSzPts val="2800"/>
              <a:buFont typeface="Assistant"/>
              <a:buNone/>
              <a:defRPr sz="2800">
                <a:latin typeface="Assistant"/>
                <a:ea typeface="Assistant"/>
                <a:cs typeface="Assistant"/>
                <a:sym typeface="Assistant"/>
              </a:defRPr>
            </a:lvl9pPr>
          </a:lstStyle>
          <a:p/>
        </p:txBody>
      </p:sp>
      <p:sp>
        <p:nvSpPr>
          <p:cNvPr id="15" name="Google Shape;15;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6" name="Google Shape;16;p25"/>
          <p:cNvSpPr/>
          <p:nvPr>
            <p:ph idx="2" type="pic"/>
          </p:nvPr>
        </p:nvSpPr>
        <p:spPr>
          <a:xfrm>
            <a:off x="666750" y="671525"/>
            <a:ext cx="3490800" cy="3490800"/>
          </a:xfrm>
          <a:prstGeom prst="ellipse">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CUSTOM_3_1">
    <p:spTree>
      <p:nvGrpSpPr>
        <p:cNvPr id="17" name="Shape 17"/>
        <p:cNvGrpSpPr/>
        <p:nvPr/>
      </p:nvGrpSpPr>
      <p:grpSpPr>
        <a:xfrm>
          <a:off x="0" y="0"/>
          <a:ext cx="0" cy="0"/>
          <a:chOff x="0" y="0"/>
          <a:chExt cx="0" cy="0"/>
        </a:xfrm>
      </p:grpSpPr>
      <p:sp>
        <p:nvSpPr>
          <p:cNvPr id="18" name="Google Shape;18;p26"/>
          <p:cNvSpPr txBox="1"/>
          <p:nvPr>
            <p:ph type="title"/>
          </p:nvPr>
        </p:nvSpPr>
        <p:spPr>
          <a:xfrm>
            <a:off x="504100" y="375875"/>
            <a:ext cx="4973100" cy="782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Helvetica Neue"/>
              <a:buNone/>
              <a:defRPr b="1" sz="3000">
                <a:latin typeface="Helvetica Neue"/>
                <a:ea typeface="Helvetica Neue"/>
                <a:cs typeface="Helvetica Neue"/>
                <a:sym typeface="Helvetica Neu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pic>
        <p:nvPicPr>
          <p:cNvPr descr="preencoded.png" id="19" name="Google Shape;19;p26"/>
          <p:cNvPicPr preferRelativeResize="0"/>
          <p:nvPr/>
        </p:nvPicPr>
        <p:blipFill rotWithShape="1">
          <a:blip r:embed="rId2">
            <a:alphaModFix/>
          </a:blip>
          <a:srcRect b="0" l="0" r="0" t="0"/>
          <a:stretch/>
        </p:blipFill>
        <p:spPr>
          <a:xfrm>
            <a:off x="4588511" y="-18047"/>
            <a:ext cx="4567237" cy="1647593"/>
          </a:xfrm>
          <a:prstGeom prst="rect">
            <a:avLst/>
          </a:prstGeom>
          <a:noFill/>
          <a:ln>
            <a:noFill/>
          </a:ln>
        </p:spPr>
      </p:pic>
      <p:pic>
        <p:nvPicPr>
          <p:cNvPr descr="preencoded.png" id="20" name="Google Shape;20;p26"/>
          <p:cNvPicPr preferRelativeResize="0"/>
          <p:nvPr/>
        </p:nvPicPr>
        <p:blipFill rotWithShape="1">
          <a:blip r:embed="rId3">
            <a:alphaModFix/>
          </a:blip>
          <a:srcRect b="0" l="0" r="0" t="0"/>
          <a:stretch/>
        </p:blipFill>
        <p:spPr>
          <a:xfrm>
            <a:off x="7377113" y="219075"/>
            <a:ext cx="1466850" cy="347663"/>
          </a:xfrm>
          <a:prstGeom prst="rect">
            <a:avLst/>
          </a:prstGeom>
          <a:noFill/>
          <a:ln>
            <a:noFill/>
          </a:ln>
        </p:spPr>
      </p:pic>
      <p:pic>
        <p:nvPicPr>
          <p:cNvPr descr="preencoded.png" id="21" name="Google Shape;21;p26"/>
          <p:cNvPicPr preferRelativeResize="0"/>
          <p:nvPr/>
        </p:nvPicPr>
        <p:blipFill rotWithShape="1">
          <a:blip r:embed="rId4">
            <a:alphaModFix/>
          </a:blip>
          <a:srcRect b="0" l="0" r="0" t="0"/>
          <a:stretch/>
        </p:blipFill>
        <p:spPr>
          <a:xfrm>
            <a:off x="8424875" y="3414725"/>
            <a:ext cx="733425" cy="1763153"/>
          </a:xfrm>
          <a:prstGeom prst="rect">
            <a:avLst/>
          </a:prstGeom>
          <a:noFill/>
          <a:ln>
            <a:noFill/>
          </a:ln>
        </p:spPr>
      </p:pic>
      <p:pic>
        <p:nvPicPr>
          <p:cNvPr descr="preencoded.png" id="22" name="Google Shape;22;p26"/>
          <p:cNvPicPr preferRelativeResize="0"/>
          <p:nvPr/>
        </p:nvPicPr>
        <p:blipFill rotWithShape="1">
          <a:blip r:embed="rId5">
            <a:alphaModFix/>
          </a:blip>
          <a:srcRect b="0" l="0" r="0" t="0"/>
          <a:stretch/>
        </p:blipFill>
        <p:spPr>
          <a:xfrm>
            <a:off x="7596188" y="4167188"/>
            <a:ext cx="733425" cy="733425"/>
          </a:xfrm>
          <a:prstGeom prst="rect">
            <a:avLst/>
          </a:prstGeom>
          <a:noFill/>
          <a:ln>
            <a:noFill/>
          </a:ln>
        </p:spPr>
      </p:pic>
      <p:pic>
        <p:nvPicPr>
          <p:cNvPr descr="preencoded.png" id="23" name="Google Shape;23;p26"/>
          <p:cNvPicPr preferRelativeResize="0"/>
          <p:nvPr/>
        </p:nvPicPr>
        <p:blipFill rotWithShape="1">
          <a:blip r:embed="rId6">
            <a:alphaModFix/>
          </a:blip>
          <a:srcRect b="0" l="0" r="0" t="0"/>
          <a:stretch/>
        </p:blipFill>
        <p:spPr>
          <a:xfrm>
            <a:off x="8329613" y="3624263"/>
            <a:ext cx="419100" cy="419100"/>
          </a:xfrm>
          <a:prstGeom prst="rect">
            <a:avLst/>
          </a:prstGeom>
          <a:noFill/>
          <a:ln>
            <a:noFill/>
          </a:ln>
        </p:spPr>
      </p:pic>
      <p:sp>
        <p:nvSpPr>
          <p:cNvPr id="24" name="Google Shape;24;p26"/>
          <p:cNvSpPr/>
          <p:nvPr/>
        </p:nvSpPr>
        <p:spPr>
          <a:xfrm>
            <a:off x="7469451" y="635124"/>
            <a:ext cx="1282200" cy="104700"/>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Clr>
                <a:srgbClr val="000000"/>
              </a:buClr>
              <a:buSzPts val="700"/>
              <a:buFont typeface="Arial"/>
              <a:buNone/>
            </a:pPr>
            <a:r>
              <a:rPr b="0" i="0" lang="en-US" sz="700" u="none" cap="none" strike="noStrike">
                <a:solidFill>
                  <a:srgbClr val="FFFFFF"/>
                </a:solidFill>
                <a:latin typeface="Helvetica Neue Light"/>
                <a:ea typeface="Helvetica Neue Light"/>
                <a:cs typeface="Helvetica Neue Light"/>
                <a:sym typeface="Helvetica Neue Light"/>
              </a:rPr>
              <a:t>Making the future of young minds</a:t>
            </a:r>
            <a:endParaRPr b="0" i="0" sz="700" u="none" cap="none" strike="noStrike">
              <a:solidFill>
                <a:srgbClr val="000000"/>
              </a:solidFill>
              <a:latin typeface="Calibri"/>
              <a:ea typeface="Calibri"/>
              <a:cs typeface="Calibri"/>
              <a:sym typeface="Calibri"/>
            </a:endParaRPr>
          </a:p>
        </p:txBody>
      </p:sp>
      <p:sp>
        <p:nvSpPr>
          <p:cNvPr id="25" name="Google Shape;25;p26"/>
          <p:cNvSpPr txBox="1"/>
          <p:nvPr>
            <p:ph idx="1" type="body"/>
          </p:nvPr>
        </p:nvSpPr>
        <p:spPr>
          <a:xfrm>
            <a:off x="504100" y="1482381"/>
            <a:ext cx="7825500" cy="3134100"/>
          </a:xfrm>
          <a:prstGeom prst="rect">
            <a:avLst/>
          </a:prstGeom>
          <a:noFill/>
          <a:ln>
            <a:noFill/>
          </a:ln>
        </p:spPr>
        <p:txBody>
          <a:bodyPr anchorCtr="0" anchor="t" bIns="91425" lIns="91425" spcFirstLastPara="1" rIns="91425" wrap="square" tIns="91425">
            <a:normAutofit/>
          </a:bodyPr>
          <a:lstStyle>
            <a:lvl1pPr indent="-381000" lvl="0" marL="457200" algn="l">
              <a:lnSpc>
                <a:spcPct val="135000"/>
              </a:lnSpc>
              <a:spcBef>
                <a:spcPts val="0"/>
              </a:spcBef>
              <a:spcAft>
                <a:spcPts val="0"/>
              </a:spcAft>
              <a:buSzPts val="2400"/>
              <a:buFont typeface="Assistant"/>
              <a:buChar char="●"/>
              <a:defRPr sz="2400">
                <a:latin typeface="Assistant"/>
                <a:ea typeface="Assistant"/>
                <a:cs typeface="Assistant"/>
                <a:sym typeface="Assistant"/>
              </a:defRPr>
            </a:lvl1pPr>
            <a:lvl2pPr indent="-355600" lvl="1" marL="914400" algn="l">
              <a:lnSpc>
                <a:spcPct val="135000"/>
              </a:lnSpc>
              <a:spcBef>
                <a:spcPts val="0"/>
              </a:spcBef>
              <a:spcAft>
                <a:spcPts val="0"/>
              </a:spcAft>
              <a:buSzPts val="2000"/>
              <a:buFont typeface="Assistant"/>
              <a:buChar char="○"/>
              <a:defRPr sz="2000">
                <a:latin typeface="Assistant"/>
                <a:ea typeface="Assistant"/>
                <a:cs typeface="Assistant"/>
                <a:sym typeface="Assistant"/>
              </a:defRPr>
            </a:lvl2pPr>
            <a:lvl3pPr indent="-355600" lvl="2" marL="1371600" algn="l">
              <a:lnSpc>
                <a:spcPct val="135000"/>
              </a:lnSpc>
              <a:spcBef>
                <a:spcPts val="0"/>
              </a:spcBef>
              <a:spcAft>
                <a:spcPts val="0"/>
              </a:spcAft>
              <a:buSzPts val="2000"/>
              <a:buFont typeface="Assistant"/>
              <a:buChar char="■"/>
              <a:defRPr sz="2000">
                <a:latin typeface="Assistant"/>
                <a:ea typeface="Assistant"/>
                <a:cs typeface="Assistant"/>
                <a:sym typeface="Assistant"/>
              </a:defRPr>
            </a:lvl3pPr>
            <a:lvl4pPr indent="-355600" lvl="3" marL="1828800" algn="l">
              <a:lnSpc>
                <a:spcPct val="135000"/>
              </a:lnSpc>
              <a:spcBef>
                <a:spcPts val="0"/>
              </a:spcBef>
              <a:spcAft>
                <a:spcPts val="0"/>
              </a:spcAft>
              <a:buSzPts val="2000"/>
              <a:buFont typeface="Assistant"/>
              <a:buChar char="●"/>
              <a:defRPr sz="2000">
                <a:latin typeface="Assistant"/>
                <a:ea typeface="Assistant"/>
                <a:cs typeface="Assistant"/>
                <a:sym typeface="Assistant"/>
              </a:defRPr>
            </a:lvl4pPr>
            <a:lvl5pPr indent="-355600" lvl="4" marL="2286000" algn="l">
              <a:lnSpc>
                <a:spcPct val="135000"/>
              </a:lnSpc>
              <a:spcBef>
                <a:spcPts val="0"/>
              </a:spcBef>
              <a:spcAft>
                <a:spcPts val="0"/>
              </a:spcAft>
              <a:buSzPts val="2000"/>
              <a:buFont typeface="Assistant"/>
              <a:buChar char="○"/>
              <a:defRPr sz="2000">
                <a:latin typeface="Assistant"/>
                <a:ea typeface="Assistant"/>
                <a:cs typeface="Assistant"/>
                <a:sym typeface="Assistant"/>
              </a:defRPr>
            </a:lvl5pPr>
            <a:lvl6pPr indent="-355600" lvl="5" marL="2743200" algn="l">
              <a:lnSpc>
                <a:spcPct val="135000"/>
              </a:lnSpc>
              <a:spcBef>
                <a:spcPts val="0"/>
              </a:spcBef>
              <a:spcAft>
                <a:spcPts val="0"/>
              </a:spcAft>
              <a:buSzPts val="2000"/>
              <a:buFont typeface="Assistant"/>
              <a:buChar char="■"/>
              <a:defRPr sz="2000">
                <a:latin typeface="Assistant"/>
                <a:ea typeface="Assistant"/>
                <a:cs typeface="Assistant"/>
                <a:sym typeface="Assistant"/>
              </a:defRPr>
            </a:lvl6pPr>
            <a:lvl7pPr indent="-355600" lvl="6" marL="3200400" algn="l">
              <a:lnSpc>
                <a:spcPct val="135000"/>
              </a:lnSpc>
              <a:spcBef>
                <a:spcPts val="0"/>
              </a:spcBef>
              <a:spcAft>
                <a:spcPts val="0"/>
              </a:spcAft>
              <a:buSzPts val="2000"/>
              <a:buFont typeface="Assistant"/>
              <a:buChar char="●"/>
              <a:defRPr sz="2000">
                <a:latin typeface="Assistant"/>
                <a:ea typeface="Assistant"/>
                <a:cs typeface="Assistant"/>
                <a:sym typeface="Assistant"/>
              </a:defRPr>
            </a:lvl7pPr>
            <a:lvl8pPr indent="-355600" lvl="7" marL="3657600" algn="l">
              <a:lnSpc>
                <a:spcPct val="135000"/>
              </a:lnSpc>
              <a:spcBef>
                <a:spcPts val="0"/>
              </a:spcBef>
              <a:spcAft>
                <a:spcPts val="0"/>
              </a:spcAft>
              <a:buSzPts val="2000"/>
              <a:buFont typeface="Assistant"/>
              <a:buChar char="○"/>
              <a:defRPr sz="2000">
                <a:latin typeface="Assistant"/>
                <a:ea typeface="Assistant"/>
                <a:cs typeface="Assistant"/>
                <a:sym typeface="Assistant"/>
              </a:defRPr>
            </a:lvl8pPr>
            <a:lvl9pPr indent="-355600" lvl="8" marL="4114800" algn="l">
              <a:lnSpc>
                <a:spcPct val="135000"/>
              </a:lnSpc>
              <a:spcBef>
                <a:spcPts val="0"/>
              </a:spcBef>
              <a:spcAft>
                <a:spcPts val="0"/>
              </a:spcAft>
              <a:buSzPts val="2000"/>
              <a:buFont typeface="Assistant"/>
              <a:buChar char="■"/>
              <a:defRPr sz="2000">
                <a:latin typeface="Assistant"/>
                <a:ea typeface="Assistant"/>
                <a:cs typeface="Assistant"/>
                <a:sym typeface="Assistan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26" name="Shape 2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w Full BG" type="secHead">
  <p:cSld name="SECTION_HEADER">
    <p:spTree>
      <p:nvGrpSpPr>
        <p:cNvPr id="27" name="Shape 27"/>
        <p:cNvGrpSpPr/>
        <p:nvPr/>
      </p:nvGrpSpPr>
      <p:grpSpPr>
        <a:xfrm>
          <a:off x="0" y="0"/>
          <a:ext cx="0" cy="0"/>
          <a:chOff x="0" y="0"/>
          <a:chExt cx="0" cy="0"/>
        </a:xfrm>
      </p:grpSpPr>
      <p:pic>
        <p:nvPicPr>
          <p:cNvPr descr="preencoded.png" id="28" name="Google Shape;28;p28"/>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descr="preencoded.png" id="29" name="Google Shape;29;p28"/>
          <p:cNvPicPr preferRelativeResize="0"/>
          <p:nvPr/>
        </p:nvPicPr>
        <p:blipFill rotWithShape="1">
          <a:blip r:embed="rId3">
            <a:alphaModFix/>
          </a:blip>
          <a:srcRect b="0" l="0" r="0" t="0"/>
          <a:stretch/>
        </p:blipFill>
        <p:spPr>
          <a:xfrm>
            <a:off x="7296150" y="4257675"/>
            <a:ext cx="1466850" cy="347663"/>
          </a:xfrm>
          <a:prstGeom prst="rect">
            <a:avLst/>
          </a:prstGeom>
          <a:noFill/>
          <a:ln>
            <a:noFill/>
          </a:ln>
        </p:spPr>
      </p:pic>
      <p:sp>
        <p:nvSpPr>
          <p:cNvPr id="30" name="Google Shape;30;p28"/>
          <p:cNvSpPr/>
          <p:nvPr/>
        </p:nvSpPr>
        <p:spPr>
          <a:xfrm>
            <a:off x="7367972" y="4689350"/>
            <a:ext cx="1363800" cy="104700"/>
          </a:xfrm>
          <a:prstGeom prst="rect">
            <a:avLst/>
          </a:prstGeom>
          <a:noFill/>
          <a:ln>
            <a:noFill/>
          </a:ln>
        </p:spPr>
        <p:txBody>
          <a:bodyPr anchorCtr="0" anchor="t" bIns="0" lIns="0" spcFirstLastPara="1" rIns="0" wrap="square" tIns="0">
            <a:noAutofit/>
          </a:bodyPr>
          <a:lstStyle/>
          <a:p>
            <a:pPr indent="0" lvl="0" marL="0" marR="0" rtl="0" algn="ctr">
              <a:lnSpc>
                <a:spcPct val="116666"/>
              </a:lnSpc>
              <a:spcBef>
                <a:spcPts val="0"/>
              </a:spcBef>
              <a:spcAft>
                <a:spcPts val="0"/>
              </a:spcAft>
              <a:buClr>
                <a:srgbClr val="000000"/>
              </a:buClr>
              <a:buSzPts val="700"/>
              <a:buFont typeface="Arial"/>
              <a:buNone/>
            </a:pPr>
            <a:r>
              <a:rPr b="0" i="0" lang="en-US" sz="700" u="none" cap="none" strike="noStrike">
                <a:solidFill>
                  <a:srgbClr val="FFFFFF"/>
                </a:solidFill>
                <a:latin typeface="Helvetica Neue Light"/>
                <a:ea typeface="Helvetica Neue Light"/>
                <a:cs typeface="Helvetica Neue Light"/>
                <a:sym typeface="Helvetica Neue Light"/>
              </a:rPr>
              <a:t>Edumakers for innovation</a:t>
            </a:r>
            <a:endParaRPr b="0" i="0" sz="700" u="none" cap="none" strike="noStrike">
              <a:solidFill>
                <a:schemeClr val="dk1"/>
              </a:solidFill>
              <a:latin typeface="Calibri"/>
              <a:ea typeface="Calibri"/>
              <a:cs typeface="Calibri"/>
              <a:sym typeface="Calibri"/>
            </a:endParaRPr>
          </a:p>
        </p:txBody>
      </p:sp>
      <p:sp>
        <p:nvSpPr>
          <p:cNvPr id="31" name="Google Shape;31;p2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2pPr>
            <a:lvl3pPr lvl="2" algn="ctr">
              <a:lnSpc>
                <a:spcPct val="100000"/>
              </a:lnSpc>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3pPr>
            <a:lvl4pPr lvl="3" algn="ctr">
              <a:lnSpc>
                <a:spcPct val="100000"/>
              </a:lnSpc>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4pPr>
            <a:lvl5pPr lvl="4" algn="ctr">
              <a:lnSpc>
                <a:spcPct val="100000"/>
              </a:lnSpc>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5pPr>
            <a:lvl6pPr lvl="5" algn="ctr">
              <a:lnSpc>
                <a:spcPct val="100000"/>
              </a:lnSpc>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6pPr>
            <a:lvl7pPr lvl="6" algn="ctr">
              <a:lnSpc>
                <a:spcPct val="100000"/>
              </a:lnSpc>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7pPr>
            <a:lvl8pPr lvl="7" algn="ctr">
              <a:lnSpc>
                <a:spcPct val="100000"/>
              </a:lnSpc>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8pPr>
            <a:lvl9pPr lvl="8" algn="ctr">
              <a:lnSpc>
                <a:spcPct val="100000"/>
              </a:lnSpc>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9pPr>
          </a:lstStyle>
          <a:p/>
        </p:txBody>
      </p:sp>
      <p:sp>
        <p:nvSpPr>
          <p:cNvPr id="32" name="Google Shape;32;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pic>
        <p:nvPicPr>
          <p:cNvPr descr="preencoded.png" id="34" name="Google Shape;34;p29"/>
          <p:cNvPicPr preferRelativeResize="0"/>
          <p:nvPr/>
        </p:nvPicPr>
        <p:blipFill rotWithShape="1">
          <a:blip r:embed="rId2">
            <a:alphaModFix/>
          </a:blip>
          <a:srcRect b="0" l="0" r="0" t="0"/>
          <a:stretch/>
        </p:blipFill>
        <p:spPr>
          <a:xfrm>
            <a:off x="5157788" y="4686300"/>
            <a:ext cx="3986213" cy="457200"/>
          </a:xfrm>
          <a:prstGeom prst="rect">
            <a:avLst/>
          </a:prstGeom>
          <a:noFill/>
          <a:ln>
            <a:noFill/>
          </a:ln>
        </p:spPr>
      </p:pic>
      <p:pic>
        <p:nvPicPr>
          <p:cNvPr descr="preencoded.png" id="35" name="Google Shape;35;p29"/>
          <p:cNvPicPr preferRelativeResize="0"/>
          <p:nvPr/>
        </p:nvPicPr>
        <p:blipFill rotWithShape="1">
          <a:blip r:embed="rId3">
            <a:alphaModFix/>
          </a:blip>
          <a:srcRect b="0" l="0" r="0" t="0"/>
          <a:stretch/>
        </p:blipFill>
        <p:spPr>
          <a:xfrm>
            <a:off x="-18113" y="-50700"/>
            <a:ext cx="9180228" cy="1438275"/>
          </a:xfrm>
          <a:prstGeom prst="rect">
            <a:avLst/>
          </a:prstGeom>
          <a:noFill/>
          <a:ln>
            <a:noFill/>
          </a:ln>
        </p:spPr>
      </p:pic>
      <p:pic>
        <p:nvPicPr>
          <p:cNvPr descr="preencoded.png" id="36" name="Google Shape;36;p29"/>
          <p:cNvPicPr preferRelativeResize="0"/>
          <p:nvPr/>
        </p:nvPicPr>
        <p:blipFill rotWithShape="1">
          <a:blip r:embed="rId4">
            <a:alphaModFix/>
          </a:blip>
          <a:srcRect b="0" l="0" r="0" t="0"/>
          <a:stretch/>
        </p:blipFill>
        <p:spPr>
          <a:xfrm>
            <a:off x="752475" y="324200"/>
            <a:ext cx="1466850" cy="347663"/>
          </a:xfrm>
          <a:prstGeom prst="rect">
            <a:avLst/>
          </a:prstGeom>
          <a:noFill/>
          <a:ln>
            <a:noFill/>
          </a:ln>
        </p:spPr>
      </p:pic>
      <p:sp>
        <p:nvSpPr>
          <p:cNvPr id="37" name="Google Shape;37;p29"/>
          <p:cNvSpPr/>
          <p:nvPr/>
        </p:nvSpPr>
        <p:spPr>
          <a:xfrm>
            <a:off x="809625" y="748075"/>
            <a:ext cx="1333500" cy="104700"/>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Clr>
                <a:srgbClr val="000000"/>
              </a:buClr>
              <a:buSzPts val="700"/>
              <a:buFont typeface="Arial"/>
              <a:buNone/>
            </a:pPr>
            <a:r>
              <a:rPr b="0" i="0" lang="en-US" sz="700" u="none" cap="none" strike="noStrike">
                <a:solidFill>
                  <a:srgbClr val="FFFFFF"/>
                </a:solidFill>
                <a:latin typeface="Helvetica Neue Light"/>
                <a:ea typeface="Helvetica Neue Light"/>
                <a:cs typeface="Helvetica Neue Light"/>
                <a:sym typeface="Helvetica Neue Light"/>
              </a:rPr>
              <a:t>Making the future of young minds</a:t>
            </a:r>
            <a:endParaRPr b="0" i="0" sz="700" u="none" cap="none" strike="noStrike">
              <a:solidFill>
                <a:schemeClr val="dk1"/>
              </a:solidFill>
              <a:latin typeface="Calibri"/>
              <a:ea typeface="Calibri"/>
              <a:cs typeface="Calibri"/>
              <a:sym typeface="Calibri"/>
            </a:endParaRPr>
          </a:p>
        </p:txBody>
      </p:sp>
      <p:sp>
        <p:nvSpPr>
          <p:cNvPr id="38" name="Google Shape;38;p29"/>
          <p:cNvSpPr txBox="1"/>
          <p:nvPr>
            <p:ph type="title"/>
          </p:nvPr>
        </p:nvSpPr>
        <p:spPr>
          <a:xfrm>
            <a:off x="3868500" y="619225"/>
            <a:ext cx="5275500" cy="810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3000"/>
              <a:buFont typeface="Helvetica Neue"/>
              <a:buNone/>
              <a:defRPr b="1" sz="3000">
                <a:latin typeface="Helvetica Neue"/>
                <a:ea typeface="Helvetica Neue"/>
                <a:cs typeface="Helvetica Neue"/>
                <a:sym typeface="Helvetica Neue"/>
              </a:defRPr>
            </a:lvl1pPr>
            <a:lvl2pPr lvl="1" algn="l">
              <a:lnSpc>
                <a:spcPct val="100000"/>
              </a:lnSpc>
              <a:spcBef>
                <a:spcPts val="0"/>
              </a:spcBef>
              <a:spcAft>
                <a:spcPts val="0"/>
              </a:spcAft>
              <a:buSzPts val="3000"/>
              <a:buFont typeface="Helvetica Neue"/>
              <a:buNone/>
              <a:defRPr b="1" sz="3000">
                <a:latin typeface="Helvetica Neue"/>
                <a:ea typeface="Helvetica Neue"/>
                <a:cs typeface="Helvetica Neue"/>
                <a:sym typeface="Helvetica Neue"/>
              </a:defRPr>
            </a:lvl2pPr>
            <a:lvl3pPr lvl="2" algn="l">
              <a:lnSpc>
                <a:spcPct val="100000"/>
              </a:lnSpc>
              <a:spcBef>
                <a:spcPts val="0"/>
              </a:spcBef>
              <a:spcAft>
                <a:spcPts val="0"/>
              </a:spcAft>
              <a:buSzPts val="3000"/>
              <a:buFont typeface="Helvetica Neue"/>
              <a:buNone/>
              <a:defRPr b="1" sz="3000">
                <a:latin typeface="Helvetica Neue"/>
                <a:ea typeface="Helvetica Neue"/>
                <a:cs typeface="Helvetica Neue"/>
                <a:sym typeface="Helvetica Neue"/>
              </a:defRPr>
            </a:lvl3pPr>
            <a:lvl4pPr lvl="3" algn="l">
              <a:lnSpc>
                <a:spcPct val="100000"/>
              </a:lnSpc>
              <a:spcBef>
                <a:spcPts val="0"/>
              </a:spcBef>
              <a:spcAft>
                <a:spcPts val="0"/>
              </a:spcAft>
              <a:buSzPts val="3000"/>
              <a:buFont typeface="Helvetica Neue"/>
              <a:buNone/>
              <a:defRPr b="1" sz="3000">
                <a:latin typeface="Helvetica Neue"/>
                <a:ea typeface="Helvetica Neue"/>
                <a:cs typeface="Helvetica Neue"/>
                <a:sym typeface="Helvetica Neue"/>
              </a:defRPr>
            </a:lvl4pPr>
            <a:lvl5pPr lvl="4" algn="l">
              <a:lnSpc>
                <a:spcPct val="100000"/>
              </a:lnSpc>
              <a:spcBef>
                <a:spcPts val="0"/>
              </a:spcBef>
              <a:spcAft>
                <a:spcPts val="0"/>
              </a:spcAft>
              <a:buSzPts val="3000"/>
              <a:buFont typeface="Helvetica Neue"/>
              <a:buNone/>
              <a:defRPr b="1" sz="3000">
                <a:latin typeface="Helvetica Neue"/>
                <a:ea typeface="Helvetica Neue"/>
                <a:cs typeface="Helvetica Neue"/>
                <a:sym typeface="Helvetica Neue"/>
              </a:defRPr>
            </a:lvl5pPr>
            <a:lvl6pPr lvl="5" algn="l">
              <a:lnSpc>
                <a:spcPct val="100000"/>
              </a:lnSpc>
              <a:spcBef>
                <a:spcPts val="0"/>
              </a:spcBef>
              <a:spcAft>
                <a:spcPts val="0"/>
              </a:spcAft>
              <a:buSzPts val="3000"/>
              <a:buFont typeface="Helvetica Neue"/>
              <a:buNone/>
              <a:defRPr b="1" sz="3000">
                <a:latin typeface="Helvetica Neue"/>
                <a:ea typeface="Helvetica Neue"/>
                <a:cs typeface="Helvetica Neue"/>
                <a:sym typeface="Helvetica Neue"/>
              </a:defRPr>
            </a:lvl6pPr>
            <a:lvl7pPr lvl="6" algn="l">
              <a:lnSpc>
                <a:spcPct val="100000"/>
              </a:lnSpc>
              <a:spcBef>
                <a:spcPts val="0"/>
              </a:spcBef>
              <a:spcAft>
                <a:spcPts val="0"/>
              </a:spcAft>
              <a:buSzPts val="3000"/>
              <a:buFont typeface="Helvetica Neue"/>
              <a:buNone/>
              <a:defRPr b="1" sz="3000">
                <a:latin typeface="Helvetica Neue"/>
                <a:ea typeface="Helvetica Neue"/>
                <a:cs typeface="Helvetica Neue"/>
                <a:sym typeface="Helvetica Neue"/>
              </a:defRPr>
            </a:lvl7pPr>
            <a:lvl8pPr lvl="7" algn="l">
              <a:lnSpc>
                <a:spcPct val="100000"/>
              </a:lnSpc>
              <a:spcBef>
                <a:spcPts val="0"/>
              </a:spcBef>
              <a:spcAft>
                <a:spcPts val="0"/>
              </a:spcAft>
              <a:buSzPts val="3000"/>
              <a:buFont typeface="Helvetica Neue"/>
              <a:buNone/>
              <a:defRPr b="1" sz="3000">
                <a:latin typeface="Helvetica Neue"/>
                <a:ea typeface="Helvetica Neue"/>
                <a:cs typeface="Helvetica Neue"/>
                <a:sym typeface="Helvetica Neue"/>
              </a:defRPr>
            </a:lvl8pPr>
            <a:lvl9pPr lvl="8" algn="l">
              <a:lnSpc>
                <a:spcPct val="100000"/>
              </a:lnSpc>
              <a:spcBef>
                <a:spcPts val="0"/>
              </a:spcBef>
              <a:spcAft>
                <a:spcPts val="0"/>
              </a:spcAft>
              <a:buSzPts val="3000"/>
              <a:buFont typeface="Helvetica Neue"/>
              <a:buNone/>
              <a:defRPr b="1" sz="3000">
                <a:latin typeface="Helvetica Neue"/>
                <a:ea typeface="Helvetica Neue"/>
                <a:cs typeface="Helvetica Neue"/>
                <a:sym typeface="Helvetica Neue"/>
              </a:defRPr>
            </a:lvl9pPr>
          </a:lstStyle>
          <a:p/>
        </p:txBody>
      </p:sp>
      <p:sp>
        <p:nvSpPr>
          <p:cNvPr id="39" name="Google Shape;39;p29"/>
          <p:cNvSpPr txBox="1"/>
          <p:nvPr>
            <p:ph idx="1" type="body"/>
          </p:nvPr>
        </p:nvSpPr>
        <p:spPr>
          <a:xfrm>
            <a:off x="311700" y="1608250"/>
            <a:ext cx="8520600" cy="2983200"/>
          </a:xfrm>
          <a:prstGeom prst="rect">
            <a:avLst/>
          </a:prstGeom>
          <a:noFill/>
          <a:ln>
            <a:noFill/>
          </a:ln>
        </p:spPr>
        <p:txBody>
          <a:bodyPr anchorCtr="0" anchor="t" bIns="91425" lIns="91425" spcFirstLastPara="1" rIns="91425" wrap="square" tIns="91425">
            <a:normAutofit/>
          </a:bodyPr>
          <a:lstStyle>
            <a:lvl1pPr indent="-381000" lvl="0" marL="457200" algn="l">
              <a:lnSpc>
                <a:spcPct val="135000"/>
              </a:lnSpc>
              <a:spcBef>
                <a:spcPts val="0"/>
              </a:spcBef>
              <a:spcAft>
                <a:spcPts val="0"/>
              </a:spcAft>
              <a:buSzPts val="2400"/>
              <a:buFont typeface="Assistant"/>
              <a:buChar char="●"/>
              <a:defRPr>
                <a:latin typeface="Assistant"/>
                <a:ea typeface="Assistant"/>
                <a:cs typeface="Assistant"/>
                <a:sym typeface="Assistant"/>
              </a:defRPr>
            </a:lvl1pPr>
            <a:lvl2pPr indent="-355600" lvl="1" marL="914400" algn="l">
              <a:lnSpc>
                <a:spcPct val="135000"/>
              </a:lnSpc>
              <a:spcBef>
                <a:spcPts val="0"/>
              </a:spcBef>
              <a:spcAft>
                <a:spcPts val="0"/>
              </a:spcAft>
              <a:buSzPts val="2000"/>
              <a:buFont typeface="Assistant"/>
              <a:buChar char="○"/>
              <a:defRPr>
                <a:latin typeface="Assistant"/>
                <a:ea typeface="Assistant"/>
                <a:cs typeface="Assistant"/>
                <a:sym typeface="Assistant"/>
              </a:defRPr>
            </a:lvl2pPr>
            <a:lvl3pPr indent="-355600" lvl="2" marL="1371600" algn="l">
              <a:lnSpc>
                <a:spcPct val="135000"/>
              </a:lnSpc>
              <a:spcBef>
                <a:spcPts val="0"/>
              </a:spcBef>
              <a:spcAft>
                <a:spcPts val="0"/>
              </a:spcAft>
              <a:buSzPts val="2000"/>
              <a:buFont typeface="Assistant"/>
              <a:buChar char="■"/>
              <a:defRPr>
                <a:latin typeface="Assistant"/>
                <a:ea typeface="Assistant"/>
                <a:cs typeface="Assistant"/>
                <a:sym typeface="Assistant"/>
              </a:defRPr>
            </a:lvl3pPr>
            <a:lvl4pPr indent="-355600" lvl="3" marL="1828800" algn="l">
              <a:lnSpc>
                <a:spcPct val="135000"/>
              </a:lnSpc>
              <a:spcBef>
                <a:spcPts val="0"/>
              </a:spcBef>
              <a:spcAft>
                <a:spcPts val="0"/>
              </a:spcAft>
              <a:buSzPts val="2000"/>
              <a:buFont typeface="Assistant"/>
              <a:buChar char="●"/>
              <a:defRPr>
                <a:latin typeface="Assistant"/>
                <a:ea typeface="Assistant"/>
                <a:cs typeface="Assistant"/>
                <a:sym typeface="Assistant"/>
              </a:defRPr>
            </a:lvl4pPr>
            <a:lvl5pPr indent="-355600" lvl="4" marL="2286000" algn="l">
              <a:lnSpc>
                <a:spcPct val="135000"/>
              </a:lnSpc>
              <a:spcBef>
                <a:spcPts val="0"/>
              </a:spcBef>
              <a:spcAft>
                <a:spcPts val="0"/>
              </a:spcAft>
              <a:buSzPts val="2000"/>
              <a:buFont typeface="Assistant"/>
              <a:buChar char="○"/>
              <a:defRPr>
                <a:latin typeface="Assistant"/>
                <a:ea typeface="Assistant"/>
                <a:cs typeface="Assistant"/>
                <a:sym typeface="Assistant"/>
              </a:defRPr>
            </a:lvl5pPr>
            <a:lvl6pPr indent="-355600" lvl="5" marL="2743200" algn="l">
              <a:lnSpc>
                <a:spcPct val="135000"/>
              </a:lnSpc>
              <a:spcBef>
                <a:spcPts val="0"/>
              </a:spcBef>
              <a:spcAft>
                <a:spcPts val="0"/>
              </a:spcAft>
              <a:buSzPts val="2000"/>
              <a:buFont typeface="Assistant"/>
              <a:buChar char="■"/>
              <a:defRPr>
                <a:latin typeface="Assistant"/>
                <a:ea typeface="Assistant"/>
                <a:cs typeface="Assistant"/>
                <a:sym typeface="Assistant"/>
              </a:defRPr>
            </a:lvl6pPr>
            <a:lvl7pPr indent="-355600" lvl="6" marL="3200400" algn="l">
              <a:lnSpc>
                <a:spcPct val="135000"/>
              </a:lnSpc>
              <a:spcBef>
                <a:spcPts val="0"/>
              </a:spcBef>
              <a:spcAft>
                <a:spcPts val="0"/>
              </a:spcAft>
              <a:buSzPts val="2000"/>
              <a:buFont typeface="Assistant"/>
              <a:buChar char="●"/>
              <a:defRPr>
                <a:latin typeface="Assistant"/>
                <a:ea typeface="Assistant"/>
                <a:cs typeface="Assistant"/>
                <a:sym typeface="Assistant"/>
              </a:defRPr>
            </a:lvl7pPr>
            <a:lvl8pPr indent="-355600" lvl="7" marL="3657600" algn="l">
              <a:lnSpc>
                <a:spcPct val="135000"/>
              </a:lnSpc>
              <a:spcBef>
                <a:spcPts val="0"/>
              </a:spcBef>
              <a:spcAft>
                <a:spcPts val="0"/>
              </a:spcAft>
              <a:buSzPts val="2000"/>
              <a:buFont typeface="Assistant"/>
              <a:buChar char="○"/>
              <a:defRPr>
                <a:latin typeface="Assistant"/>
                <a:ea typeface="Assistant"/>
                <a:cs typeface="Assistant"/>
                <a:sym typeface="Assistant"/>
              </a:defRPr>
            </a:lvl8pPr>
            <a:lvl9pPr indent="-355600" lvl="8" marL="4114800" algn="l">
              <a:lnSpc>
                <a:spcPct val="135000"/>
              </a:lnSpc>
              <a:spcBef>
                <a:spcPts val="0"/>
              </a:spcBef>
              <a:spcAft>
                <a:spcPts val="0"/>
              </a:spcAft>
              <a:buSzPts val="2000"/>
              <a:buFont typeface="Assistant"/>
              <a:buChar char="■"/>
              <a:defRPr>
                <a:latin typeface="Assistant"/>
                <a:ea typeface="Assistant"/>
                <a:cs typeface="Assistant"/>
                <a:sym typeface="Assistant"/>
              </a:defRPr>
            </a:lvl9pPr>
          </a:lstStyle>
          <a:p/>
        </p:txBody>
      </p:sp>
      <p:sp>
        <p:nvSpPr>
          <p:cNvPr id="40" name="Google Shape;40;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Design">
  <p:cSld name="CUSTOM">
    <p:spTree>
      <p:nvGrpSpPr>
        <p:cNvPr id="41" name="Shape 41"/>
        <p:cNvGrpSpPr/>
        <p:nvPr/>
      </p:nvGrpSpPr>
      <p:grpSpPr>
        <a:xfrm>
          <a:off x="0" y="0"/>
          <a:ext cx="0" cy="0"/>
          <a:chOff x="0" y="0"/>
          <a:chExt cx="0" cy="0"/>
        </a:xfrm>
      </p:grpSpPr>
      <p:pic>
        <p:nvPicPr>
          <p:cNvPr descr="preencoded.png" id="42" name="Google Shape;42;p30"/>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descr="preencoded.png" id="43" name="Google Shape;43;p30"/>
          <p:cNvPicPr preferRelativeResize="0"/>
          <p:nvPr/>
        </p:nvPicPr>
        <p:blipFill rotWithShape="1">
          <a:blip r:embed="rId3">
            <a:alphaModFix/>
          </a:blip>
          <a:srcRect b="0" l="0" r="0" t="0"/>
          <a:stretch/>
        </p:blipFill>
        <p:spPr>
          <a:xfrm>
            <a:off x="0" y="2200275"/>
            <a:ext cx="9143996" cy="2943226"/>
          </a:xfrm>
          <a:prstGeom prst="rect">
            <a:avLst/>
          </a:prstGeom>
          <a:noFill/>
          <a:ln>
            <a:noFill/>
          </a:ln>
        </p:spPr>
      </p:pic>
      <p:pic>
        <p:nvPicPr>
          <p:cNvPr descr="preencoded.png" id="44" name="Google Shape;44;p30"/>
          <p:cNvPicPr preferRelativeResize="0"/>
          <p:nvPr/>
        </p:nvPicPr>
        <p:blipFill rotWithShape="1">
          <a:blip r:embed="rId4">
            <a:alphaModFix/>
          </a:blip>
          <a:srcRect b="0" l="0" r="0" t="0"/>
          <a:stretch/>
        </p:blipFill>
        <p:spPr>
          <a:xfrm>
            <a:off x="300038" y="728663"/>
            <a:ext cx="2033588" cy="3662363"/>
          </a:xfrm>
          <a:prstGeom prst="rect">
            <a:avLst/>
          </a:prstGeom>
          <a:noFill/>
          <a:ln>
            <a:noFill/>
          </a:ln>
        </p:spPr>
      </p:pic>
      <p:pic>
        <p:nvPicPr>
          <p:cNvPr descr="preencoded.png" id="45" name="Google Shape;45;p30"/>
          <p:cNvPicPr preferRelativeResize="0"/>
          <p:nvPr/>
        </p:nvPicPr>
        <p:blipFill rotWithShape="1">
          <a:blip r:embed="rId5">
            <a:alphaModFix/>
          </a:blip>
          <a:srcRect b="0" l="0" r="0" t="0"/>
          <a:stretch/>
        </p:blipFill>
        <p:spPr>
          <a:xfrm>
            <a:off x="2462213" y="723900"/>
            <a:ext cx="2033588" cy="3662363"/>
          </a:xfrm>
          <a:prstGeom prst="rect">
            <a:avLst/>
          </a:prstGeom>
          <a:noFill/>
          <a:ln>
            <a:noFill/>
          </a:ln>
        </p:spPr>
      </p:pic>
      <p:pic>
        <p:nvPicPr>
          <p:cNvPr descr="preencoded.png" id="46" name="Google Shape;46;p30"/>
          <p:cNvPicPr preferRelativeResize="0"/>
          <p:nvPr/>
        </p:nvPicPr>
        <p:blipFill rotWithShape="1">
          <a:blip r:embed="rId5">
            <a:alphaModFix/>
          </a:blip>
          <a:srcRect b="0" l="0" r="0" t="0"/>
          <a:stretch/>
        </p:blipFill>
        <p:spPr>
          <a:xfrm>
            <a:off x="4633913" y="723900"/>
            <a:ext cx="2033588" cy="3662363"/>
          </a:xfrm>
          <a:prstGeom prst="rect">
            <a:avLst/>
          </a:prstGeom>
          <a:noFill/>
          <a:ln>
            <a:noFill/>
          </a:ln>
        </p:spPr>
      </p:pic>
      <p:pic>
        <p:nvPicPr>
          <p:cNvPr descr="preencoded.png" id="47" name="Google Shape;47;p30"/>
          <p:cNvPicPr preferRelativeResize="0"/>
          <p:nvPr/>
        </p:nvPicPr>
        <p:blipFill rotWithShape="1">
          <a:blip r:embed="rId5">
            <a:alphaModFix/>
          </a:blip>
          <a:srcRect b="0" l="0" r="0" t="0"/>
          <a:stretch/>
        </p:blipFill>
        <p:spPr>
          <a:xfrm>
            <a:off x="6805613" y="757238"/>
            <a:ext cx="2033588" cy="3662363"/>
          </a:xfrm>
          <a:prstGeom prst="rect">
            <a:avLst/>
          </a:prstGeom>
          <a:noFill/>
          <a:ln>
            <a:noFill/>
          </a:ln>
        </p:spPr>
      </p:pic>
      <p:pic>
        <p:nvPicPr>
          <p:cNvPr descr="preencoded.png" id="48" name="Google Shape;48;p30"/>
          <p:cNvPicPr preferRelativeResize="0"/>
          <p:nvPr/>
        </p:nvPicPr>
        <p:blipFill rotWithShape="1">
          <a:blip r:embed="rId6">
            <a:alphaModFix/>
          </a:blip>
          <a:srcRect b="0" l="0" r="0" t="0"/>
          <a:stretch/>
        </p:blipFill>
        <p:spPr>
          <a:xfrm>
            <a:off x="7620000" y="4691063"/>
            <a:ext cx="1219200" cy="290513"/>
          </a:xfrm>
          <a:prstGeom prst="rect">
            <a:avLst/>
          </a:prstGeom>
          <a:noFill/>
          <a:ln>
            <a:noFill/>
          </a:ln>
        </p:spPr>
      </p:pic>
      <p:sp>
        <p:nvSpPr>
          <p:cNvPr id="49" name="Google Shape;49;p30"/>
          <p:cNvSpPr/>
          <p:nvPr>
            <p:ph idx="2" type="pic"/>
          </p:nvPr>
        </p:nvSpPr>
        <p:spPr>
          <a:xfrm>
            <a:off x="300050" y="723898"/>
            <a:ext cx="2033700" cy="1525200"/>
          </a:xfrm>
          <a:prstGeom prst="roundRect">
            <a:avLst>
              <a:gd fmla="val 7806" name="adj"/>
            </a:avLst>
          </a:prstGeom>
          <a:noFill/>
          <a:ln>
            <a:noFill/>
          </a:ln>
        </p:spPr>
      </p:sp>
      <p:sp>
        <p:nvSpPr>
          <p:cNvPr id="50" name="Google Shape;50;p30"/>
          <p:cNvSpPr/>
          <p:nvPr>
            <p:ph idx="3" type="pic"/>
          </p:nvPr>
        </p:nvSpPr>
        <p:spPr>
          <a:xfrm>
            <a:off x="2466925" y="723898"/>
            <a:ext cx="2033700" cy="1525200"/>
          </a:xfrm>
          <a:prstGeom prst="roundRect">
            <a:avLst>
              <a:gd fmla="val 8435" name="adj"/>
            </a:avLst>
          </a:prstGeom>
          <a:noFill/>
          <a:ln>
            <a:noFill/>
          </a:ln>
        </p:spPr>
      </p:sp>
      <p:sp>
        <p:nvSpPr>
          <p:cNvPr id="51" name="Google Shape;51;p30"/>
          <p:cNvSpPr/>
          <p:nvPr>
            <p:ph idx="4" type="pic"/>
          </p:nvPr>
        </p:nvSpPr>
        <p:spPr>
          <a:xfrm>
            <a:off x="4636275" y="723898"/>
            <a:ext cx="2033700" cy="1525200"/>
          </a:xfrm>
          <a:prstGeom prst="roundRect">
            <a:avLst>
              <a:gd fmla="val 7806" name="adj"/>
            </a:avLst>
          </a:prstGeom>
          <a:noFill/>
          <a:ln>
            <a:noFill/>
          </a:ln>
        </p:spPr>
      </p:sp>
      <p:sp>
        <p:nvSpPr>
          <p:cNvPr id="52" name="Google Shape;52;p30"/>
          <p:cNvSpPr/>
          <p:nvPr>
            <p:ph idx="5" type="pic"/>
          </p:nvPr>
        </p:nvSpPr>
        <p:spPr>
          <a:xfrm>
            <a:off x="6805625" y="757248"/>
            <a:ext cx="2033700" cy="1525200"/>
          </a:xfrm>
          <a:prstGeom prst="roundRect">
            <a:avLst>
              <a:gd fmla="val 7806" name="adj"/>
            </a:avLst>
          </a:prstGeom>
          <a:noFill/>
          <a:ln>
            <a:noFill/>
          </a:ln>
        </p:spPr>
      </p:sp>
      <p:sp>
        <p:nvSpPr>
          <p:cNvPr id="53" name="Google Shape;53;p30"/>
          <p:cNvSpPr txBox="1"/>
          <p:nvPr>
            <p:ph idx="1" type="subTitle"/>
          </p:nvPr>
        </p:nvSpPr>
        <p:spPr>
          <a:xfrm>
            <a:off x="300050" y="2998800"/>
            <a:ext cx="2024100" cy="1344600"/>
          </a:xfrm>
          <a:prstGeom prst="rect">
            <a:avLst/>
          </a:prstGeom>
          <a:noFill/>
          <a:ln>
            <a:noFill/>
          </a:ln>
        </p:spPr>
        <p:txBody>
          <a:bodyPr anchorCtr="0" anchor="t" bIns="91425" lIns="91425" spcFirstLastPara="1" rIns="91425" wrap="square" tIns="91425">
            <a:normAutofit/>
          </a:bodyPr>
          <a:lstStyle>
            <a:lvl1pPr lv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algn="l">
              <a:lnSpc>
                <a:spcPct val="135000"/>
              </a:lnSpc>
              <a:spcBef>
                <a:spcPts val="0"/>
              </a:spcBef>
              <a:spcAft>
                <a:spcPts val="0"/>
              </a:spcAft>
              <a:buSzPts val="2000"/>
              <a:buNone/>
              <a:defRPr/>
            </a:lvl2pPr>
            <a:lvl3pPr lvl="2" algn="l">
              <a:lnSpc>
                <a:spcPct val="135000"/>
              </a:lnSpc>
              <a:spcBef>
                <a:spcPts val="0"/>
              </a:spcBef>
              <a:spcAft>
                <a:spcPts val="0"/>
              </a:spcAft>
              <a:buSzPts val="2000"/>
              <a:buNone/>
              <a:defRPr/>
            </a:lvl3pPr>
            <a:lvl4pPr lvl="3" algn="l">
              <a:lnSpc>
                <a:spcPct val="135000"/>
              </a:lnSpc>
              <a:spcBef>
                <a:spcPts val="0"/>
              </a:spcBef>
              <a:spcAft>
                <a:spcPts val="0"/>
              </a:spcAft>
              <a:buSzPts val="2000"/>
              <a:buNone/>
              <a:defRPr/>
            </a:lvl4pPr>
            <a:lvl5pPr lvl="4" algn="l">
              <a:lnSpc>
                <a:spcPct val="135000"/>
              </a:lnSpc>
              <a:spcBef>
                <a:spcPts val="0"/>
              </a:spcBef>
              <a:spcAft>
                <a:spcPts val="0"/>
              </a:spcAft>
              <a:buSzPts val="2000"/>
              <a:buNone/>
              <a:defRPr/>
            </a:lvl5pPr>
            <a:lvl6pPr lvl="5" algn="l">
              <a:lnSpc>
                <a:spcPct val="135000"/>
              </a:lnSpc>
              <a:spcBef>
                <a:spcPts val="0"/>
              </a:spcBef>
              <a:spcAft>
                <a:spcPts val="0"/>
              </a:spcAft>
              <a:buSzPts val="2000"/>
              <a:buNone/>
              <a:defRPr/>
            </a:lvl6pPr>
            <a:lvl7pPr lvl="6" algn="l">
              <a:lnSpc>
                <a:spcPct val="135000"/>
              </a:lnSpc>
              <a:spcBef>
                <a:spcPts val="0"/>
              </a:spcBef>
              <a:spcAft>
                <a:spcPts val="0"/>
              </a:spcAft>
              <a:buSzPts val="2000"/>
              <a:buNone/>
              <a:defRPr/>
            </a:lvl7pPr>
            <a:lvl8pPr lvl="7" algn="l">
              <a:lnSpc>
                <a:spcPct val="135000"/>
              </a:lnSpc>
              <a:spcBef>
                <a:spcPts val="0"/>
              </a:spcBef>
              <a:spcAft>
                <a:spcPts val="0"/>
              </a:spcAft>
              <a:buSzPts val="2000"/>
              <a:buNone/>
              <a:defRPr/>
            </a:lvl8pPr>
            <a:lvl9pPr lvl="8" algn="l">
              <a:lnSpc>
                <a:spcPct val="135000"/>
              </a:lnSpc>
              <a:spcBef>
                <a:spcPts val="0"/>
              </a:spcBef>
              <a:spcAft>
                <a:spcPts val="0"/>
              </a:spcAft>
              <a:buSzPts val="2000"/>
              <a:buNone/>
              <a:defRPr/>
            </a:lvl9pPr>
          </a:lstStyle>
          <a:p/>
        </p:txBody>
      </p:sp>
      <p:sp>
        <p:nvSpPr>
          <p:cNvPr id="54" name="Google Shape;54;p30"/>
          <p:cNvSpPr txBox="1"/>
          <p:nvPr>
            <p:ph type="title"/>
          </p:nvPr>
        </p:nvSpPr>
        <p:spPr>
          <a:xfrm>
            <a:off x="300050" y="2351500"/>
            <a:ext cx="2024100" cy="6906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1800"/>
              <a:buFont typeface="Assistant"/>
              <a:buNone/>
              <a:defRPr b="1" sz="1800">
                <a:latin typeface="Assistant"/>
                <a:ea typeface="Assistant"/>
                <a:cs typeface="Assistant"/>
                <a:sym typeface="Assistan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5" name="Google Shape;55;p30"/>
          <p:cNvSpPr txBox="1"/>
          <p:nvPr>
            <p:ph idx="6" type="subTitle"/>
          </p:nvPr>
        </p:nvSpPr>
        <p:spPr>
          <a:xfrm>
            <a:off x="2471725" y="2998800"/>
            <a:ext cx="2024100" cy="1344600"/>
          </a:xfrm>
          <a:prstGeom prst="rect">
            <a:avLst/>
          </a:prstGeom>
          <a:noFill/>
          <a:ln>
            <a:noFill/>
          </a:ln>
        </p:spPr>
        <p:txBody>
          <a:bodyPr anchorCtr="0" anchor="t" bIns="91425" lIns="91425" spcFirstLastPara="1" rIns="91425" wrap="square" tIns="91425">
            <a:normAutofit/>
          </a:bodyPr>
          <a:lstStyle>
            <a:lvl1pPr lv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algn="l">
              <a:lnSpc>
                <a:spcPct val="135000"/>
              </a:lnSpc>
              <a:spcBef>
                <a:spcPts val="0"/>
              </a:spcBef>
              <a:spcAft>
                <a:spcPts val="0"/>
              </a:spcAft>
              <a:buSzPts val="2000"/>
              <a:buNone/>
              <a:defRPr/>
            </a:lvl2pPr>
            <a:lvl3pPr lvl="2" algn="l">
              <a:lnSpc>
                <a:spcPct val="135000"/>
              </a:lnSpc>
              <a:spcBef>
                <a:spcPts val="0"/>
              </a:spcBef>
              <a:spcAft>
                <a:spcPts val="0"/>
              </a:spcAft>
              <a:buSzPts val="2000"/>
              <a:buNone/>
              <a:defRPr/>
            </a:lvl3pPr>
            <a:lvl4pPr lvl="3" algn="l">
              <a:lnSpc>
                <a:spcPct val="135000"/>
              </a:lnSpc>
              <a:spcBef>
                <a:spcPts val="0"/>
              </a:spcBef>
              <a:spcAft>
                <a:spcPts val="0"/>
              </a:spcAft>
              <a:buSzPts val="2000"/>
              <a:buNone/>
              <a:defRPr/>
            </a:lvl4pPr>
            <a:lvl5pPr lvl="4" algn="l">
              <a:lnSpc>
                <a:spcPct val="135000"/>
              </a:lnSpc>
              <a:spcBef>
                <a:spcPts val="0"/>
              </a:spcBef>
              <a:spcAft>
                <a:spcPts val="0"/>
              </a:spcAft>
              <a:buSzPts val="2000"/>
              <a:buNone/>
              <a:defRPr/>
            </a:lvl5pPr>
            <a:lvl6pPr lvl="5" algn="l">
              <a:lnSpc>
                <a:spcPct val="135000"/>
              </a:lnSpc>
              <a:spcBef>
                <a:spcPts val="0"/>
              </a:spcBef>
              <a:spcAft>
                <a:spcPts val="0"/>
              </a:spcAft>
              <a:buSzPts val="2000"/>
              <a:buNone/>
              <a:defRPr/>
            </a:lvl6pPr>
            <a:lvl7pPr lvl="6" algn="l">
              <a:lnSpc>
                <a:spcPct val="135000"/>
              </a:lnSpc>
              <a:spcBef>
                <a:spcPts val="0"/>
              </a:spcBef>
              <a:spcAft>
                <a:spcPts val="0"/>
              </a:spcAft>
              <a:buSzPts val="2000"/>
              <a:buNone/>
              <a:defRPr/>
            </a:lvl7pPr>
            <a:lvl8pPr lvl="7" algn="l">
              <a:lnSpc>
                <a:spcPct val="135000"/>
              </a:lnSpc>
              <a:spcBef>
                <a:spcPts val="0"/>
              </a:spcBef>
              <a:spcAft>
                <a:spcPts val="0"/>
              </a:spcAft>
              <a:buSzPts val="2000"/>
              <a:buNone/>
              <a:defRPr/>
            </a:lvl8pPr>
            <a:lvl9pPr lvl="8" algn="l">
              <a:lnSpc>
                <a:spcPct val="135000"/>
              </a:lnSpc>
              <a:spcBef>
                <a:spcPts val="0"/>
              </a:spcBef>
              <a:spcAft>
                <a:spcPts val="0"/>
              </a:spcAft>
              <a:buSzPts val="2000"/>
              <a:buNone/>
              <a:defRPr/>
            </a:lvl9pPr>
          </a:lstStyle>
          <a:p/>
        </p:txBody>
      </p:sp>
      <p:sp>
        <p:nvSpPr>
          <p:cNvPr id="56" name="Google Shape;56;p30"/>
          <p:cNvSpPr txBox="1"/>
          <p:nvPr>
            <p:ph idx="7" type="title"/>
          </p:nvPr>
        </p:nvSpPr>
        <p:spPr>
          <a:xfrm>
            <a:off x="2471725" y="2351500"/>
            <a:ext cx="2024100" cy="6906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1800"/>
              <a:buFont typeface="Assistant"/>
              <a:buNone/>
              <a:defRPr b="1" sz="1800">
                <a:latin typeface="Assistant"/>
                <a:ea typeface="Assistant"/>
                <a:cs typeface="Assistant"/>
                <a:sym typeface="Assistan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7" name="Google Shape;57;p30"/>
          <p:cNvSpPr txBox="1"/>
          <p:nvPr>
            <p:ph idx="8" type="subTitle"/>
          </p:nvPr>
        </p:nvSpPr>
        <p:spPr>
          <a:xfrm>
            <a:off x="4638675" y="2998800"/>
            <a:ext cx="2024100" cy="1344600"/>
          </a:xfrm>
          <a:prstGeom prst="rect">
            <a:avLst/>
          </a:prstGeom>
          <a:noFill/>
          <a:ln>
            <a:noFill/>
          </a:ln>
        </p:spPr>
        <p:txBody>
          <a:bodyPr anchorCtr="0" anchor="t" bIns="91425" lIns="91425" spcFirstLastPara="1" rIns="91425" wrap="square" tIns="91425">
            <a:normAutofit/>
          </a:bodyPr>
          <a:lstStyle>
            <a:lvl1pPr lv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algn="l">
              <a:lnSpc>
                <a:spcPct val="135000"/>
              </a:lnSpc>
              <a:spcBef>
                <a:spcPts val="0"/>
              </a:spcBef>
              <a:spcAft>
                <a:spcPts val="0"/>
              </a:spcAft>
              <a:buSzPts val="2000"/>
              <a:buNone/>
              <a:defRPr/>
            </a:lvl2pPr>
            <a:lvl3pPr lvl="2" algn="l">
              <a:lnSpc>
                <a:spcPct val="135000"/>
              </a:lnSpc>
              <a:spcBef>
                <a:spcPts val="0"/>
              </a:spcBef>
              <a:spcAft>
                <a:spcPts val="0"/>
              </a:spcAft>
              <a:buSzPts val="2000"/>
              <a:buNone/>
              <a:defRPr/>
            </a:lvl3pPr>
            <a:lvl4pPr lvl="3" algn="l">
              <a:lnSpc>
                <a:spcPct val="135000"/>
              </a:lnSpc>
              <a:spcBef>
                <a:spcPts val="0"/>
              </a:spcBef>
              <a:spcAft>
                <a:spcPts val="0"/>
              </a:spcAft>
              <a:buSzPts val="2000"/>
              <a:buNone/>
              <a:defRPr/>
            </a:lvl4pPr>
            <a:lvl5pPr lvl="4" algn="l">
              <a:lnSpc>
                <a:spcPct val="135000"/>
              </a:lnSpc>
              <a:spcBef>
                <a:spcPts val="0"/>
              </a:spcBef>
              <a:spcAft>
                <a:spcPts val="0"/>
              </a:spcAft>
              <a:buSzPts val="2000"/>
              <a:buNone/>
              <a:defRPr/>
            </a:lvl5pPr>
            <a:lvl6pPr lvl="5" algn="l">
              <a:lnSpc>
                <a:spcPct val="135000"/>
              </a:lnSpc>
              <a:spcBef>
                <a:spcPts val="0"/>
              </a:spcBef>
              <a:spcAft>
                <a:spcPts val="0"/>
              </a:spcAft>
              <a:buSzPts val="2000"/>
              <a:buNone/>
              <a:defRPr/>
            </a:lvl6pPr>
            <a:lvl7pPr lvl="6" algn="l">
              <a:lnSpc>
                <a:spcPct val="135000"/>
              </a:lnSpc>
              <a:spcBef>
                <a:spcPts val="0"/>
              </a:spcBef>
              <a:spcAft>
                <a:spcPts val="0"/>
              </a:spcAft>
              <a:buSzPts val="2000"/>
              <a:buNone/>
              <a:defRPr/>
            </a:lvl7pPr>
            <a:lvl8pPr lvl="7" algn="l">
              <a:lnSpc>
                <a:spcPct val="135000"/>
              </a:lnSpc>
              <a:spcBef>
                <a:spcPts val="0"/>
              </a:spcBef>
              <a:spcAft>
                <a:spcPts val="0"/>
              </a:spcAft>
              <a:buSzPts val="2000"/>
              <a:buNone/>
              <a:defRPr/>
            </a:lvl8pPr>
            <a:lvl9pPr lvl="8" algn="l">
              <a:lnSpc>
                <a:spcPct val="135000"/>
              </a:lnSpc>
              <a:spcBef>
                <a:spcPts val="0"/>
              </a:spcBef>
              <a:spcAft>
                <a:spcPts val="0"/>
              </a:spcAft>
              <a:buSzPts val="2000"/>
              <a:buNone/>
              <a:defRPr/>
            </a:lvl9pPr>
          </a:lstStyle>
          <a:p/>
        </p:txBody>
      </p:sp>
      <p:sp>
        <p:nvSpPr>
          <p:cNvPr id="58" name="Google Shape;58;p30"/>
          <p:cNvSpPr txBox="1"/>
          <p:nvPr>
            <p:ph idx="9" type="title"/>
          </p:nvPr>
        </p:nvSpPr>
        <p:spPr>
          <a:xfrm>
            <a:off x="4638675" y="2351500"/>
            <a:ext cx="2024100" cy="6906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1800"/>
              <a:buFont typeface="Assistant"/>
              <a:buNone/>
              <a:defRPr b="1" sz="1800">
                <a:latin typeface="Assistant"/>
                <a:ea typeface="Assistant"/>
                <a:cs typeface="Assistant"/>
                <a:sym typeface="Assistan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9" name="Google Shape;59;p30"/>
          <p:cNvSpPr txBox="1"/>
          <p:nvPr>
            <p:ph idx="13" type="subTitle"/>
          </p:nvPr>
        </p:nvSpPr>
        <p:spPr>
          <a:xfrm>
            <a:off x="6805600" y="2998800"/>
            <a:ext cx="2024100" cy="1344600"/>
          </a:xfrm>
          <a:prstGeom prst="rect">
            <a:avLst/>
          </a:prstGeom>
          <a:noFill/>
          <a:ln>
            <a:noFill/>
          </a:ln>
        </p:spPr>
        <p:txBody>
          <a:bodyPr anchorCtr="0" anchor="t" bIns="91425" lIns="91425" spcFirstLastPara="1" rIns="91425" wrap="square" tIns="91425">
            <a:normAutofit/>
          </a:bodyPr>
          <a:lstStyle>
            <a:lvl1pPr lv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algn="l">
              <a:lnSpc>
                <a:spcPct val="135000"/>
              </a:lnSpc>
              <a:spcBef>
                <a:spcPts val="0"/>
              </a:spcBef>
              <a:spcAft>
                <a:spcPts val="0"/>
              </a:spcAft>
              <a:buSzPts val="2000"/>
              <a:buNone/>
              <a:defRPr/>
            </a:lvl2pPr>
            <a:lvl3pPr lvl="2" algn="l">
              <a:lnSpc>
                <a:spcPct val="135000"/>
              </a:lnSpc>
              <a:spcBef>
                <a:spcPts val="0"/>
              </a:spcBef>
              <a:spcAft>
                <a:spcPts val="0"/>
              </a:spcAft>
              <a:buSzPts val="2000"/>
              <a:buNone/>
              <a:defRPr/>
            </a:lvl3pPr>
            <a:lvl4pPr lvl="3" algn="l">
              <a:lnSpc>
                <a:spcPct val="135000"/>
              </a:lnSpc>
              <a:spcBef>
                <a:spcPts val="0"/>
              </a:spcBef>
              <a:spcAft>
                <a:spcPts val="0"/>
              </a:spcAft>
              <a:buSzPts val="2000"/>
              <a:buNone/>
              <a:defRPr/>
            </a:lvl4pPr>
            <a:lvl5pPr lvl="4" algn="l">
              <a:lnSpc>
                <a:spcPct val="135000"/>
              </a:lnSpc>
              <a:spcBef>
                <a:spcPts val="0"/>
              </a:spcBef>
              <a:spcAft>
                <a:spcPts val="0"/>
              </a:spcAft>
              <a:buSzPts val="2000"/>
              <a:buNone/>
              <a:defRPr/>
            </a:lvl5pPr>
            <a:lvl6pPr lvl="5" algn="l">
              <a:lnSpc>
                <a:spcPct val="135000"/>
              </a:lnSpc>
              <a:spcBef>
                <a:spcPts val="0"/>
              </a:spcBef>
              <a:spcAft>
                <a:spcPts val="0"/>
              </a:spcAft>
              <a:buSzPts val="2000"/>
              <a:buNone/>
              <a:defRPr/>
            </a:lvl6pPr>
            <a:lvl7pPr lvl="6" algn="l">
              <a:lnSpc>
                <a:spcPct val="135000"/>
              </a:lnSpc>
              <a:spcBef>
                <a:spcPts val="0"/>
              </a:spcBef>
              <a:spcAft>
                <a:spcPts val="0"/>
              </a:spcAft>
              <a:buSzPts val="2000"/>
              <a:buNone/>
              <a:defRPr/>
            </a:lvl7pPr>
            <a:lvl8pPr lvl="7" algn="l">
              <a:lnSpc>
                <a:spcPct val="135000"/>
              </a:lnSpc>
              <a:spcBef>
                <a:spcPts val="0"/>
              </a:spcBef>
              <a:spcAft>
                <a:spcPts val="0"/>
              </a:spcAft>
              <a:buSzPts val="2000"/>
              <a:buNone/>
              <a:defRPr/>
            </a:lvl8pPr>
            <a:lvl9pPr lvl="8" algn="l">
              <a:lnSpc>
                <a:spcPct val="135000"/>
              </a:lnSpc>
              <a:spcBef>
                <a:spcPts val="0"/>
              </a:spcBef>
              <a:spcAft>
                <a:spcPts val="0"/>
              </a:spcAft>
              <a:buSzPts val="2000"/>
              <a:buNone/>
              <a:defRPr/>
            </a:lvl9pPr>
          </a:lstStyle>
          <a:p/>
        </p:txBody>
      </p:sp>
      <p:sp>
        <p:nvSpPr>
          <p:cNvPr id="60" name="Google Shape;60;p30"/>
          <p:cNvSpPr txBox="1"/>
          <p:nvPr>
            <p:ph idx="14" type="title"/>
          </p:nvPr>
        </p:nvSpPr>
        <p:spPr>
          <a:xfrm>
            <a:off x="6805600" y="2351500"/>
            <a:ext cx="2024100" cy="6906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1800"/>
              <a:buFont typeface="Assistant"/>
              <a:buNone/>
              <a:defRPr b="1" sz="1800">
                <a:latin typeface="Assistant"/>
                <a:ea typeface="Assistant"/>
                <a:cs typeface="Assistant"/>
                <a:sym typeface="Assistan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3">
    <p:spTree>
      <p:nvGrpSpPr>
        <p:cNvPr id="61" name="Shape 6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rmAutofit/>
          </a:bodyPr>
          <a:lstStyle>
            <a:lvl1pPr lvl="0" marR="0" rtl="0" algn="l">
              <a:lnSpc>
                <a:spcPct val="100000"/>
              </a:lnSpc>
              <a:spcBef>
                <a:spcPts val="0"/>
              </a:spcBef>
              <a:spcAft>
                <a:spcPts val="0"/>
              </a:spcAft>
              <a:buClr>
                <a:schemeClr val="dk1"/>
              </a:buClr>
              <a:buSzPts val="3000"/>
              <a:buFont typeface="Helvetica Neue"/>
              <a:buNone/>
              <a:defRPr b="1" i="0" sz="30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chemeClr val="dk1"/>
              </a:buClr>
              <a:buSzPts val="3000"/>
              <a:buFont typeface="Helvetica Neue"/>
              <a:buNone/>
              <a:defRPr b="1" i="0" sz="30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chemeClr val="dk1"/>
              </a:buClr>
              <a:buSzPts val="3000"/>
              <a:buFont typeface="Helvetica Neue"/>
              <a:buNone/>
              <a:defRPr b="1" i="0" sz="30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chemeClr val="dk1"/>
              </a:buClr>
              <a:buSzPts val="3000"/>
              <a:buFont typeface="Helvetica Neue"/>
              <a:buNone/>
              <a:defRPr b="1" i="0" sz="30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chemeClr val="dk1"/>
              </a:buClr>
              <a:buSzPts val="3000"/>
              <a:buFont typeface="Helvetica Neue"/>
              <a:buNone/>
              <a:defRPr b="1" i="0" sz="30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chemeClr val="dk1"/>
              </a:buClr>
              <a:buSzPts val="3000"/>
              <a:buFont typeface="Helvetica Neue"/>
              <a:buNone/>
              <a:defRPr b="1" i="0" sz="30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chemeClr val="dk1"/>
              </a:buClr>
              <a:buSzPts val="3000"/>
              <a:buFont typeface="Helvetica Neue"/>
              <a:buNone/>
              <a:defRPr b="1" i="0" sz="30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chemeClr val="dk1"/>
              </a:buClr>
              <a:buSzPts val="3000"/>
              <a:buFont typeface="Helvetica Neue"/>
              <a:buNone/>
              <a:defRPr b="1" i="0" sz="30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chemeClr val="dk1"/>
              </a:buClr>
              <a:buSzPts val="3000"/>
              <a:buFont typeface="Helvetica Neue"/>
              <a:buNone/>
              <a:defRPr b="1" i="0" sz="3000" u="none" cap="none" strike="noStrike">
                <a:solidFill>
                  <a:schemeClr val="dk1"/>
                </a:solidFill>
                <a:latin typeface="Helvetica Neue"/>
                <a:ea typeface="Helvetica Neue"/>
                <a:cs typeface="Helvetica Neue"/>
                <a:sym typeface="Helvetica Neue"/>
              </a:defRPr>
            </a:lvl9pPr>
          </a:lstStyle>
          <a:p/>
        </p:txBody>
      </p:sp>
      <p:sp>
        <p:nvSpPr>
          <p:cNvPr id="7" name="Google Shape;7;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81000" lvl="0" marL="457200" marR="0" rtl="0" algn="l">
              <a:lnSpc>
                <a:spcPct val="135000"/>
              </a:lnSpc>
              <a:spcBef>
                <a:spcPts val="0"/>
              </a:spcBef>
              <a:spcAft>
                <a:spcPts val="0"/>
              </a:spcAft>
              <a:buClr>
                <a:schemeClr val="dk2"/>
              </a:buClr>
              <a:buSzPts val="2400"/>
              <a:buFont typeface="Assistant"/>
              <a:buChar char="●"/>
              <a:defRPr b="0" i="0" sz="2400" u="none" cap="none" strike="noStrike">
                <a:solidFill>
                  <a:schemeClr val="dk2"/>
                </a:solidFill>
                <a:latin typeface="Assistant"/>
                <a:ea typeface="Assistant"/>
                <a:cs typeface="Assistant"/>
                <a:sym typeface="Assistant"/>
              </a:defRPr>
            </a:lvl1pPr>
            <a:lvl2pPr indent="-355600" lvl="1" marL="914400" marR="0" rtl="0" algn="l">
              <a:lnSpc>
                <a:spcPct val="135000"/>
              </a:lnSpc>
              <a:spcBef>
                <a:spcPts val="0"/>
              </a:spcBef>
              <a:spcAft>
                <a:spcPts val="0"/>
              </a:spcAft>
              <a:buClr>
                <a:schemeClr val="dk2"/>
              </a:buClr>
              <a:buSzPts val="2000"/>
              <a:buFont typeface="Assistant"/>
              <a:buChar char="○"/>
              <a:defRPr b="0" i="0" sz="2000" u="none" cap="none" strike="noStrike">
                <a:solidFill>
                  <a:schemeClr val="dk2"/>
                </a:solidFill>
                <a:latin typeface="Assistant"/>
                <a:ea typeface="Assistant"/>
                <a:cs typeface="Assistant"/>
                <a:sym typeface="Assistant"/>
              </a:defRPr>
            </a:lvl2pPr>
            <a:lvl3pPr indent="-355600" lvl="2" marL="1371600" marR="0" rtl="0" algn="l">
              <a:lnSpc>
                <a:spcPct val="135000"/>
              </a:lnSpc>
              <a:spcBef>
                <a:spcPts val="0"/>
              </a:spcBef>
              <a:spcAft>
                <a:spcPts val="0"/>
              </a:spcAft>
              <a:buClr>
                <a:schemeClr val="dk2"/>
              </a:buClr>
              <a:buSzPts val="2000"/>
              <a:buFont typeface="Assistant"/>
              <a:buChar char="■"/>
              <a:defRPr b="0" i="0" sz="2000" u="none" cap="none" strike="noStrike">
                <a:solidFill>
                  <a:schemeClr val="dk2"/>
                </a:solidFill>
                <a:latin typeface="Assistant"/>
                <a:ea typeface="Assistant"/>
                <a:cs typeface="Assistant"/>
                <a:sym typeface="Assistant"/>
              </a:defRPr>
            </a:lvl3pPr>
            <a:lvl4pPr indent="-355600" lvl="3" marL="1828800" marR="0" rtl="0" algn="l">
              <a:lnSpc>
                <a:spcPct val="135000"/>
              </a:lnSpc>
              <a:spcBef>
                <a:spcPts val="0"/>
              </a:spcBef>
              <a:spcAft>
                <a:spcPts val="0"/>
              </a:spcAft>
              <a:buClr>
                <a:schemeClr val="dk2"/>
              </a:buClr>
              <a:buSzPts val="2000"/>
              <a:buFont typeface="Assistant"/>
              <a:buChar char="●"/>
              <a:defRPr b="0" i="0" sz="2000" u="none" cap="none" strike="noStrike">
                <a:solidFill>
                  <a:schemeClr val="dk2"/>
                </a:solidFill>
                <a:latin typeface="Assistant"/>
                <a:ea typeface="Assistant"/>
                <a:cs typeface="Assistant"/>
                <a:sym typeface="Assistant"/>
              </a:defRPr>
            </a:lvl4pPr>
            <a:lvl5pPr indent="-355600" lvl="4" marL="2286000" marR="0" rtl="0" algn="l">
              <a:lnSpc>
                <a:spcPct val="135000"/>
              </a:lnSpc>
              <a:spcBef>
                <a:spcPts val="0"/>
              </a:spcBef>
              <a:spcAft>
                <a:spcPts val="0"/>
              </a:spcAft>
              <a:buClr>
                <a:schemeClr val="dk2"/>
              </a:buClr>
              <a:buSzPts val="2000"/>
              <a:buFont typeface="Assistant"/>
              <a:buChar char="○"/>
              <a:defRPr b="0" i="0" sz="2000" u="none" cap="none" strike="noStrike">
                <a:solidFill>
                  <a:schemeClr val="dk2"/>
                </a:solidFill>
                <a:latin typeface="Assistant"/>
                <a:ea typeface="Assistant"/>
                <a:cs typeface="Assistant"/>
                <a:sym typeface="Assistant"/>
              </a:defRPr>
            </a:lvl5pPr>
            <a:lvl6pPr indent="-355600" lvl="5" marL="2743200" marR="0" rtl="0" algn="l">
              <a:lnSpc>
                <a:spcPct val="135000"/>
              </a:lnSpc>
              <a:spcBef>
                <a:spcPts val="0"/>
              </a:spcBef>
              <a:spcAft>
                <a:spcPts val="0"/>
              </a:spcAft>
              <a:buClr>
                <a:schemeClr val="dk2"/>
              </a:buClr>
              <a:buSzPts val="2000"/>
              <a:buFont typeface="Assistant"/>
              <a:buChar char="■"/>
              <a:defRPr b="0" i="0" sz="2000" u="none" cap="none" strike="noStrike">
                <a:solidFill>
                  <a:schemeClr val="dk2"/>
                </a:solidFill>
                <a:latin typeface="Assistant"/>
                <a:ea typeface="Assistant"/>
                <a:cs typeface="Assistant"/>
                <a:sym typeface="Assistant"/>
              </a:defRPr>
            </a:lvl6pPr>
            <a:lvl7pPr indent="-355600" lvl="6" marL="3200400" marR="0" rtl="0" algn="l">
              <a:lnSpc>
                <a:spcPct val="135000"/>
              </a:lnSpc>
              <a:spcBef>
                <a:spcPts val="0"/>
              </a:spcBef>
              <a:spcAft>
                <a:spcPts val="0"/>
              </a:spcAft>
              <a:buClr>
                <a:schemeClr val="dk2"/>
              </a:buClr>
              <a:buSzPts val="2000"/>
              <a:buFont typeface="Assistant"/>
              <a:buChar char="●"/>
              <a:defRPr b="0" i="0" sz="2000" u="none" cap="none" strike="noStrike">
                <a:solidFill>
                  <a:schemeClr val="dk2"/>
                </a:solidFill>
                <a:latin typeface="Assistant"/>
                <a:ea typeface="Assistant"/>
                <a:cs typeface="Assistant"/>
                <a:sym typeface="Assistant"/>
              </a:defRPr>
            </a:lvl7pPr>
            <a:lvl8pPr indent="-355600" lvl="7" marL="3657600" marR="0" rtl="0" algn="l">
              <a:lnSpc>
                <a:spcPct val="135000"/>
              </a:lnSpc>
              <a:spcBef>
                <a:spcPts val="0"/>
              </a:spcBef>
              <a:spcAft>
                <a:spcPts val="0"/>
              </a:spcAft>
              <a:buClr>
                <a:schemeClr val="dk2"/>
              </a:buClr>
              <a:buSzPts val="2000"/>
              <a:buFont typeface="Assistant"/>
              <a:buChar char="○"/>
              <a:defRPr b="0" i="0" sz="2000" u="none" cap="none" strike="noStrike">
                <a:solidFill>
                  <a:schemeClr val="dk2"/>
                </a:solidFill>
                <a:latin typeface="Assistant"/>
                <a:ea typeface="Assistant"/>
                <a:cs typeface="Assistant"/>
                <a:sym typeface="Assistant"/>
              </a:defRPr>
            </a:lvl8pPr>
            <a:lvl9pPr indent="-355600" lvl="8" marL="4114800" marR="0" rtl="0" algn="l">
              <a:lnSpc>
                <a:spcPct val="135000"/>
              </a:lnSpc>
              <a:spcBef>
                <a:spcPts val="0"/>
              </a:spcBef>
              <a:spcAft>
                <a:spcPts val="0"/>
              </a:spcAft>
              <a:buClr>
                <a:schemeClr val="dk2"/>
              </a:buClr>
              <a:buSzPts val="2000"/>
              <a:buFont typeface="Assistant"/>
              <a:buChar char="■"/>
              <a:defRPr b="0" i="0" sz="2000" u="none" cap="none" strike="noStrike">
                <a:solidFill>
                  <a:schemeClr val="dk2"/>
                </a:solidFill>
                <a:latin typeface="Assistant"/>
                <a:ea typeface="Assistant"/>
                <a:cs typeface="Assistant"/>
                <a:sym typeface="Assistant"/>
              </a:defRPr>
            </a:lvl9pPr>
          </a:lstStyle>
          <a:p/>
        </p:txBody>
      </p:sp>
      <p:sp>
        <p:nvSpPr>
          <p:cNvPr id="8" name="Google Shape;8;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hyperlink" Target="https://www.geogebra.org/m/mME9Fdb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hyperlink" Target="https://pencilcode.net/" TargetMode="External"/><Relationship Id="rId5" Type="http://schemas.openxmlformats.org/officeDocument/2006/relationships/image" Target="../media/image39.png"/><Relationship Id="rId6"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3.png"/><Relationship Id="rId4" Type="http://schemas.openxmlformats.org/officeDocument/2006/relationships/image" Target="../media/image50.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8.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7.gif"/><Relationship Id="rId4" Type="http://schemas.openxmlformats.org/officeDocument/2006/relationships/image" Target="../media/image45.png"/><Relationship Id="rId5" Type="http://schemas.openxmlformats.org/officeDocument/2006/relationships/image" Target="../media/image47.png"/><Relationship Id="rId6" Type="http://schemas.openxmlformats.org/officeDocument/2006/relationships/image" Target="../media/image5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7.gif"/><Relationship Id="rId4" Type="http://schemas.openxmlformats.org/officeDocument/2006/relationships/image" Target="../media/image3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3.jpg"/><Relationship Id="rId4" Type="http://schemas.openxmlformats.org/officeDocument/2006/relationships/image" Target="../media/image56.png"/><Relationship Id="rId5" Type="http://schemas.openxmlformats.org/officeDocument/2006/relationships/image" Target="../media/image46.png"/><Relationship Id="rId6"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8.png"/><Relationship Id="rId6"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6.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hyperlink" Target="https://nrich.maths.org/1235"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4.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2.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ctrTitle"/>
          </p:nvPr>
        </p:nvSpPr>
        <p:spPr>
          <a:xfrm>
            <a:off x="5902950" y="598954"/>
            <a:ext cx="3095700" cy="13782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3333"/>
              <a:buNone/>
            </a:pPr>
            <a:r>
              <a:rPr lang="en-US"/>
              <a:t>Playing With Angles</a:t>
            </a:r>
            <a:endParaRPr/>
          </a:p>
        </p:txBody>
      </p:sp>
      <p:sp>
        <p:nvSpPr>
          <p:cNvPr id="67" name="Google Shape;67;p1"/>
          <p:cNvSpPr txBox="1"/>
          <p:nvPr>
            <p:ph idx="1" type="subTitle"/>
          </p:nvPr>
        </p:nvSpPr>
        <p:spPr>
          <a:xfrm>
            <a:off x="5902950" y="2082800"/>
            <a:ext cx="3095700" cy="851100"/>
          </a:xfrm>
          <a:prstGeom prst="rect">
            <a:avLst/>
          </a:prstGeom>
          <a:noFill/>
          <a:ln>
            <a:noFill/>
          </a:ln>
        </p:spPr>
        <p:txBody>
          <a:bodyPr anchorCtr="0" anchor="ctr" bIns="91425" lIns="91425" spcFirstLastPara="1" rIns="91425" wrap="square" tIns="91425">
            <a:normAutofit lnSpcReduction="10000"/>
          </a:bodyPr>
          <a:lstStyle/>
          <a:p>
            <a:pPr indent="0" lvl="0" marL="0" rtl="0" algn="l">
              <a:lnSpc>
                <a:spcPct val="100000"/>
              </a:lnSpc>
              <a:spcBef>
                <a:spcPts val="0"/>
              </a:spcBef>
              <a:spcAft>
                <a:spcPts val="0"/>
              </a:spcAft>
              <a:buSzPts val="2400"/>
              <a:buNone/>
            </a:pPr>
            <a:r>
              <a:rPr lang="en-US"/>
              <a:t>Fourth Grade </a:t>
            </a:r>
            <a:endParaRPr/>
          </a:p>
          <a:p>
            <a:pPr indent="0" lvl="0" marL="0" rtl="0" algn="l">
              <a:lnSpc>
                <a:spcPct val="100000"/>
              </a:lnSpc>
              <a:spcBef>
                <a:spcPts val="0"/>
              </a:spcBef>
              <a:spcAft>
                <a:spcPts val="0"/>
              </a:spcAft>
              <a:buSzPts val="2400"/>
              <a:buNone/>
            </a:pPr>
            <a:r>
              <a:rPr lang="en-US"/>
              <a:t>90 minutes</a:t>
            </a:r>
            <a:endParaRPr/>
          </a:p>
        </p:txBody>
      </p:sp>
      <p:sp>
        <p:nvSpPr>
          <p:cNvPr id="68" name="Google Shape;68;p1"/>
          <p:cNvSpPr/>
          <p:nvPr>
            <p:ph idx="2" type="pic"/>
          </p:nvPr>
        </p:nvSpPr>
        <p:spPr>
          <a:xfrm>
            <a:off x="666750" y="671525"/>
            <a:ext cx="3490800" cy="3490800"/>
          </a:xfrm>
          <a:prstGeom prst="ellipse">
            <a:avLst/>
          </a:prstGeom>
          <a:noFill/>
          <a:ln>
            <a:noFill/>
          </a:ln>
        </p:spPr>
      </p:sp>
      <p:pic>
        <p:nvPicPr>
          <p:cNvPr id="69" name="Google Shape;69;p1"/>
          <p:cNvPicPr preferRelativeResize="0"/>
          <p:nvPr/>
        </p:nvPicPr>
        <p:blipFill>
          <a:blip r:embed="rId3">
            <a:alphaModFix/>
          </a:blip>
          <a:stretch>
            <a:fillRect/>
          </a:stretch>
        </p:blipFill>
        <p:spPr>
          <a:xfrm>
            <a:off x="594175" y="598950"/>
            <a:ext cx="3563375" cy="3563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7"/>
          <p:cNvSpPr txBox="1"/>
          <p:nvPr>
            <p:ph type="title"/>
          </p:nvPr>
        </p:nvSpPr>
        <p:spPr>
          <a:xfrm>
            <a:off x="266976" y="208292"/>
            <a:ext cx="6070028"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How to Use a Protractor</a:t>
            </a:r>
            <a:endParaRPr/>
          </a:p>
        </p:txBody>
      </p:sp>
      <p:sp>
        <p:nvSpPr>
          <p:cNvPr descr="Angles Flashcards | Quizlet" id="162" name="Google Shape;162;p3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 name="Google Shape;163;p37"/>
          <p:cNvSpPr/>
          <p:nvPr/>
        </p:nvSpPr>
        <p:spPr>
          <a:xfrm>
            <a:off x="3180522" y="1142445"/>
            <a:ext cx="4174436" cy="33547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ssistant"/>
                <a:ea typeface="Assistant"/>
                <a:cs typeface="Assistant"/>
                <a:sym typeface="Assistant"/>
              </a:rPr>
              <a:t>Place the Protractor:</a:t>
            </a:r>
            <a:r>
              <a:rPr b="0" i="0" lang="en-US" sz="1400" u="none" cap="none" strike="noStrike">
                <a:solidFill>
                  <a:srgbClr val="000000"/>
                </a:solidFill>
                <a:latin typeface="Assistant"/>
                <a:ea typeface="Assistant"/>
                <a:cs typeface="Assistant"/>
                <a:sym typeface="Assistant"/>
              </a:rPr>
              <a:t> Put the protractor on the paper so that the center point (the hole in the middle) lines up with the corner of the angle you want to measure.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None/>
            </a:pPr>
            <a:r>
              <a:rPr b="1" i="0" lang="en-US" sz="1400" u="none" cap="none" strike="noStrike">
                <a:solidFill>
                  <a:srgbClr val="000000"/>
                </a:solidFill>
                <a:latin typeface="Assistant"/>
                <a:ea typeface="Assistant"/>
                <a:cs typeface="Assistant"/>
                <a:sym typeface="Assistant"/>
              </a:rPr>
              <a:t>Align the Base Line:</a:t>
            </a:r>
            <a:r>
              <a:rPr b="0" i="0" lang="en-US" sz="1400" u="none" cap="none" strike="noStrike">
                <a:solidFill>
                  <a:srgbClr val="000000"/>
                </a:solidFill>
                <a:latin typeface="Assistant"/>
                <a:ea typeface="Assistant"/>
                <a:cs typeface="Assistant"/>
                <a:sym typeface="Assistant"/>
              </a:rPr>
              <a:t> Make sure the straight edge (base line) of the protractor lines up with one of the angle's arms. This is the line where you start measuring.</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None/>
            </a:pPr>
            <a:r>
              <a:rPr b="1" i="0" lang="en-US" sz="1400" u="none" cap="none" strike="noStrike">
                <a:solidFill>
                  <a:srgbClr val="000000"/>
                </a:solidFill>
                <a:latin typeface="Assistant"/>
                <a:ea typeface="Assistant"/>
                <a:cs typeface="Assistant"/>
                <a:sym typeface="Assistant"/>
              </a:rPr>
              <a:t>Read the Degrees:</a:t>
            </a:r>
            <a:r>
              <a:rPr b="0" i="0" lang="en-US" sz="1400" u="none" cap="none" strike="noStrike">
                <a:solidFill>
                  <a:srgbClr val="000000"/>
                </a:solidFill>
                <a:latin typeface="Assistant"/>
                <a:ea typeface="Assistant"/>
                <a:cs typeface="Assistant"/>
                <a:sym typeface="Assistant"/>
              </a:rPr>
              <a:t> Look at the numbers on the curved part of the protractor. Start from zero at the base line and read the number where the other arm of the angle points. This is the measurement of your angle in degrees.</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ssistant"/>
              <a:ea typeface="Assistant"/>
              <a:cs typeface="Assistant"/>
              <a:sym typeface="Assistant"/>
            </a:endParaRPr>
          </a:p>
        </p:txBody>
      </p:sp>
      <p:pic>
        <p:nvPicPr>
          <p:cNvPr id="164" name="Google Shape;164;p37"/>
          <p:cNvPicPr preferRelativeResize="0"/>
          <p:nvPr/>
        </p:nvPicPr>
        <p:blipFill rotWithShape="1">
          <a:blip r:embed="rId3">
            <a:alphaModFix/>
          </a:blip>
          <a:srcRect b="0" l="0" r="0" t="0"/>
          <a:stretch/>
        </p:blipFill>
        <p:spPr>
          <a:xfrm>
            <a:off x="0" y="1410942"/>
            <a:ext cx="3059187" cy="15704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8"/>
          <p:cNvSpPr txBox="1"/>
          <p:nvPr>
            <p:ph type="title"/>
          </p:nvPr>
        </p:nvSpPr>
        <p:spPr>
          <a:xfrm>
            <a:off x="266976" y="208292"/>
            <a:ext cx="6070028"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Practice!</a:t>
            </a:r>
            <a:endParaRPr/>
          </a:p>
        </p:txBody>
      </p:sp>
      <p:sp>
        <p:nvSpPr>
          <p:cNvPr descr="Angles Flashcards | Quizlet" id="170" name="Google Shape;170;p3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71" name="Google Shape;171;p38"/>
          <p:cNvPicPr preferRelativeResize="0"/>
          <p:nvPr/>
        </p:nvPicPr>
        <p:blipFill rotWithShape="1">
          <a:blip r:embed="rId3">
            <a:alphaModFix/>
          </a:blip>
          <a:srcRect b="0" l="0" r="0" t="0"/>
          <a:stretch/>
        </p:blipFill>
        <p:spPr>
          <a:xfrm>
            <a:off x="266976" y="1157915"/>
            <a:ext cx="4271040" cy="2857064"/>
          </a:xfrm>
          <a:prstGeom prst="rect">
            <a:avLst/>
          </a:prstGeom>
          <a:noFill/>
          <a:ln>
            <a:noFill/>
          </a:ln>
        </p:spPr>
      </p:pic>
      <p:sp>
        <p:nvSpPr>
          <p:cNvPr id="172" name="Google Shape;172;p38"/>
          <p:cNvSpPr/>
          <p:nvPr/>
        </p:nvSpPr>
        <p:spPr>
          <a:xfrm>
            <a:off x="4643271" y="1702244"/>
            <a:ext cx="3977268" cy="116955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ssistant"/>
                <a:ea typeface="Assistant"/>
                <a:cs typeface="Assistant"/>
                <a:sym typeface="Assistant"/>
              </a:rPr>
              <a:t>Visit </a:t>
            </a:r>
            <a:r>
              <a:rPr b="0" i="0" lang="en-US" sz="1400" u="sng" cap="none" strike="noStrike">
                <a:solidFill>
                  <a:srgbClr val="000000"/>
                </a:solidFill>
                <a:latin typeface="Assistant"/>
                <a:ea typeface="Assistant"/>
                <a:cs typeface="Assistant"/>
                <a:sym typeface="Assistant"/>
                <a:hlinkClick r:id="rId4">
                  <a:extLst>
                    <a:ext uri="{A12FA001-AC4F-418D-AE19-62706E023703}">
                      <ahyp:hlinkClr val="tx"/>
                    </a:ext>
                  </a:extLst>
                </a:hlinkClick>
              </a:rPr>
              <a:t>https://www.geogebra.org/m/mME9Fdby</a:t>
            </a:r>
            <a:endParaRPr b="0" i="0" sz="1400" u="none" cap="none" strike="noStrike">
              <a:solidFill>
                <a:srgbClr val="000000"/>
              </a:solidFill>
              <a:latin typeface="Assistant"/>
              <a:ea typeface="Assistant"/>
              <a:cs typeface="Assistant"/>
              <a:sym typeface="Assistant"/>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ssistant"/>
                <a:ea typeface="Assistant"/>
                <a:cs typeface="Assistant"/>
                <a:sym typeface="Assistant"/>
              </a:rPr>
              <a:t>You can read the instructions at the top.</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ssistant"/>
                <a:ea typeface="Assistant"/>
                <a:cs typeface="Assistant"/>
                <a:sym typeface="Assistant"/>
              </a:rPr>
              <a:t>Try to measure different angles using the virtual protractor.</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9"/>
          <p:cNvSpPr txBox="1"/>
          <p:nvPr>
            <p:ph type="title"/>
          </p:nvPr>
        </p:nvSpPr>
        <p:spPr>
          <a:xfrm>
            <a:off x="266976" y="208292"/>
            <a:ext cx="6070028"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Pencil Code</a:t>
            </a:r>
            <a:endParaRPr/>
          </a:p>
        </p:txBody>
      </p:sp>
      <p:sp>
        <p:nvSpPr>
          <p:cNvPr id="178" name="Google Shape;178;p39"/>
          <p:cNvSpPr/>
          <p:nvPr/>
        </p:nvSpPr>
        <p:spPr>
          <a:xfrm>
            <a:off x="4990214" y="1502734"/>
            <a:ext cx="3877338" cy="313928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ssistant"/>
                <a:ea typeface="Assistant"/>
                <a:cs typeface="Assistant"/>
                <a:sym typeface="Assistant"/>
              </a:rPr>
              <a:t> Pencil code is like a virtual pencil to make art on the computer by giving simple instructions.</a:t>
            </a:r>
            <a:endParaRPr b="0" i="0" sz="1800" u="none" cap="none" strike="noStrike">
              <a:solidFill>
                <a:schemeClr val="dk1"/>
              </a:solidFill>
              <a:latin typeface="Assistant"/>
              <a:ea typeface="Assistant"/>
              <a:cs typeface="Assistant"/>
              <a:sym typeface="Assistant"/>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ssistant"/>
                <a:ea typeface="Assistant"/>
                <a:cs typeface="Assistant"/>
                <a:sym typeface="Assistant"/>
              </a:rPr>
              <a:t>It can help you explore geometry in a creative way. </a:t>
            </a:r>
            <a:endParaRPr b="0" i="0" sz="1800" u="none" cap="none" strike="noStrike">
              <a:solidFill>
                <a:schemeClr val="dk1"/>
              </a:solidFill>
              <a:latin typeface="Assistant"/>
              <a:ea typeface="Assistant"/>
              <a:cs typeface="Assistant"/>
              <a:sym typeface="Assistant"/>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ssistant"/>
                <a:ea typeface="Assistant"/>
                <a:cs typeface="Assistant"/>
                <a:sym typeface="Assistant"/>
              </a:rPr>
              <a:t>You can use it to draw shapes, lines, and patterns, and even make interactive designs.</a:t>
            </a:r>
            <a:endParaRPr b="0" i="0" sz="1800" u="none" cap="none" strike="noStrike">
              <a:solidFill>
                <a:schemeClr val="dk1"/>
              </a:solidFill>
              <a:latin typeface="Assistant"/>
              <a:ea typeface="Assistant"/>
              <a:cs typeface="Assistant"/>
              <a:sym typeface="Assistant"/>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ssistant"/>
              <a:ea typeface="Assistant"/>
              <a:cs typeface="Assistant"/>
              <a:sym typeface="Assistant"/>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ssistant"/>
              <a:ea typeface="Assistant"/>
              <a:cs typeface="Assistant"/>
              <a:sym typeface="Assistant"/>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ssistant"/>
              <a:ea typeface="Assistant"/>
              <a:cs typeface="Assistant"/>
              <a:sym typeface="Assistant"/>
            </a:endParaRPr>
          </a:p>
        </p:txBody>
      </p:sp>
      <p:pic>
        <p:nvPicPr>
          <p:cNvPr id="179" name="Google Shape;179;p39"/>
          <p:cNvPicPr preferRelativeResize="0"/>
          <p:nvPr/>
        </p:nvPicPr>
        <p:blipFill rotWithShape="1">
          <a:blip r:embed="rId3">
            <a:alphaModFix/>
          </a:blip>
          <a:srcRect b="0" l="0" r="0" t="0"/>
          <a:stretch/>
        </p:blipFill>
        <p:spPr>
          <a:xfrm>
            <a:off x="211638" y="1502734"/>
            <a:ext cx="4710193" cy="223334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40"/>
          <p:cNvSpPr txBox="1"/>
          <p:nvPr>
            <p:ph type="title"/>
          </p:nvPr>
        </p:nvSpPr>
        <p:spPr>
          <a:xfrm>
            <a:off x="266976" y="208292"/>
            <a:ext cx="6070028"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Pencil Code: How to Begin</a:t>
            </a:r>
            <a:endParaRPr/>
          </a:p>
        </p:txBody>
      </p:sp>
      <p:pic>
        <p:nvPicPr>
          <p:cNvPr id="185" name="Google Shape;185;p40"/>
          <p:cNvPicPr preferRelativeResize="0"/>
          <p:nvPr/>
        </p:nvPicPr>
        <p:blipFill rotWithShape="1">
          <a:blip r:embed="rId3">
            <a:alphaModFix/>
          </a:blip>
          <a:srcRect b="0" l="0" r="0" t="0"/>
          <a:stretch/>
        </p:blipFill>
        <p:spPr>
          <a:xfrm>
            <a:off x="384690" y="1559441"/>
            <a:ext cx="2853488" cy="1444804"/>
          </a:xfrm>
          <a:prstGeom prst="rect">
            <a:avLst/>
          </a:prstGeom>
          <a:noFill/>
          <a:ln>
            <a:noFill/>
          </a:ln>
        </p:spPr>
      </p:pic>
      <p:sp>
        <p:nvSpPr>
          <p:cNvPr id="186" name="Google Shape;186;p40"/>
          <p:cNvSpPr txBox="1"/>
          <p:nvPr/>
        </p:nvSpPr>
        <p:spPr>
          <a:xfrm>
            <a:off x="714736" y="3004245"/>
            <a:ext cx="2446678" cy="430887"/>
          </a:xfrm>
          <a:prstGeom prst="rect">
            <a:avLst/>
          </a:prstGeom>
          <a:noFill/>
          <a:ln>
            <a:noFill/>
          </a:ln>
        </p:spPr>
        <p:txBody>
          <a:bodyPr anchorCtr="0" anchor="t" bIns="45700" lIns="91425" spcFirstLastPara="1" rIns="91425" wrap="square" tIns="45700">
            <a:spAutoFit/>
          </a:bodyPr>
          <a:lstStyle/>
          <a:p>
            <a:pPr indent="-228600" lvl="0" marL="228600" marR="0" rtl="0" algn="l">
              <a:lnSpc>
                <a:spcPct val="100000"/>
              </a:lnSpc>
              <a:spcBef>
                <a:spcPts val="0"/>
              </a:spcBef>
              <a:spcAft>
                <a:spcPts val="0"/>
              </a:spcAft>
              <a:buClr>
                <a:srgbClr val="000000"/>
              </a:buClr>
              <a:buSzPts val="1100"/>
              <a:buFont typeface="Arial"/>
              <a:buAutoNum type="arabicPeriod"/>
            </a:pPr>
            <a:r>
              <a:rPr b="0" i="1" lang="en-US" sz="1100" u="none" cap="none" strike="noStrike">
                <a:solidFill>
                  <a:srgbClr val="000000"/>
                </a:solidFill>
                <a:latin typeface="Arial"/>
                <a:ea typeface="Arial"/>
                <a:cs typeface="Arial"/>
                <a:sym typeface="Arial"/>
              </a:rPr>
              <a:t>Visit </a:t>
            </a:r>
            <a:r>
              <a:rPr b="0" i="1" lang="en-US" sz="1100" u="sng" cap="none" strike="noStrike">
                <a:solidFill>
                  <a:srgbClr val="000000"/>
                </a:solidFill>
                <a:latin typeface="Arial"/>
                <a:ea typeface="Arial"/>
                <a:cs typeface="Arial"/>
                <a:sym typeface="Arial"/>
                <a:hlinkClick r:id="rId4">
                  <a:extLst>
                    <a:ext uri="{A12FA001-AC4F-418D-AE19-62706E023703}">
                      <ahyp:hlinkClr val="tx"/>
                    </a:ext>
                  </a:extLst>
                </a:hlinkClick>
              </a:rPr>
              <a:t>https://pencilcode.net/</a:t>
            </a:r>
            <a:endParaRPr b="0" i="1" sz="11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000000"/>
              </a:buClr>
              <a:buSzPts val="1100"/>
              <a:buFont typeface="Arial"/>
              <a:buAutoNum type="arabicPeriod"/>
            </a:pPr>
            <a:r>
              <a:rPr b="0" i="1" lang="en-US" sz="1100" u="none" cap="none" strike="noStrike">
                <a:solidFill>
                  <a:srgbClr val="000000"/>
                </a:solidFill>
                <a:latin typeface="Arial"/>
                <a:ea typeface="Arial"/>
                <a:cs typeface="Arial"/>
                <a:sym typeface="Arial"/>
              </a:rPr>
              <a:t>Click on Create art</a:t>
            </a:r>
            <a:endParaRPr/>
          </a:p>
        </p:txBody>
      </p:sp>
      <p:sp>
        <p:nvSpPr>
          <p:cNvPr id="187" name="Google Shape;187;p40"/>
          <p:cNvSpPr txBox="1"/>
          <p:nvPr/>
        </p:nvSpPr>
        <p:spPr>
          <a:xfrm>
            <a:off x="645042" y="2565990"/>
            <a:ext cx="652131" cy="212651"/>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88" name="Google Shape;188;p40"/>
          <p:cNvPicPr preferRelativeResize="0"/>
          <p:nvPr/>
        </p:nvPicPr>
        <p:blipFill rotWithShape="1">
          <a:blip r:embed="rId5">
            <a:alphaModFix/>
          </a:blip>
          <a:srcRect b="0" l="0" r="0" t="0"/>
          <a:stretch/>
        </p:blipFill>
        <p:spPr>
          <a:xfrm>
            <a:off x="3645026" y="1194435"/>
            <a:ext cx="986806" cy="1809810"/>
          </a:xfrm>
          <a:prstGeom prst="rect">
            <a:avLst/>
          </a:prstGeom>
          <a:noFill/>
          <a:ln>
            <a:noFill/>
          </a:ln>
        </p:spPr>
      </p:pic>
      <p:sp>
        <p:nvSpPr>
          <p:cNvPr id="189" name="Google Shape;189;p40"/>
          <p:cNvSpPr txBox="1"/>
          <p:nvPr/>
        </p:nvSpPr>
        <p:spPr>
          <a:xfrm>
            <a:off x="3408493" y="3173522"/>
            <a:ext cx="244667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100" u="none" cap="none" strike="noStrike">
                <a:solidFill>
                  <a:srgbClr val="000000"/>
                </a:solidFill>
                <a:latin typeface="Arial"/>
                <a:ea typeface="Arial"/>
                <a:cs typeface="Arial"/>
                <a:sym typeface="Arial"/>
              </a:rPr>
              <a:t>3. Click on Make Your Own</a:t>
            </a:r>
            <a:endParaRPr/>
          </a:p>
        </p:txBody>
      </p:sp>
      <p:sp>
        <p:nvSpPr>
          <p:cNvPr id="190" name="Google Shape;190;p40"/>
          <p:cNvSpPr txBox="1"/>
          <p:nvPr/>
        </p:nvSpPr>
        <p:spPr>
          <a:xfrm>
            <a:off x="3645026" y="2672315"/>
            <a:ext cx="1054565" cy="331930"/>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91" name="Google Shape;191;p40"/>
          <p:cNvPicPr preferRelativeResize="0"/>
          <p:nvPr/>
        </p:nvPicPr>
        <p:blipFill rotWithShape="1">
          <a:blip r:embed="rId6">
            <a:alphaModFix/>
          </a:blip>
          <a:srcRect b="0" l="0" r="0" t="0"/>
          <a:stretch/>
        </p:blipFill>
        <p:spPr>
          <a:xfrm>
            <a:off x="5913219" y="1373424"/>
            <a:ext cx="1783235" cy="1630821"/>
          </a:xfrm>
          <a:prstGeom prst="rect">
            <a:avLst/>
          </a:prstGeom>
          <a:noFill/>
          <a:ln>
            <a:noFill/>
          </a:ln>
        </p:spPr>
      </p:pic>
      <p:sp>
        <p:nvSpPr>
          <p:cNvPr id="192" name="Google Shape;192;p40"/>
          <p:cNvSpPr txBox="1"/>
          <p:nvPr/>
        </p:nvSpPr>
        <p:spPr>
          <a:xfrm>
            <a:off x="6058617" y="2286863"/>
            <a:ext cx="831282" cy="331930"/>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 name="Google Shape;193;p40"/>
          <p:cNvSpPr txBox="1"/>
          <p:nvPr/>
        </p:nvSpPr>
        <p:spPr>
          <a:xfrm>
            <a:off x="5666560" y="3172917"/>
            <a:ext cx="244667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100" u="none" cap="none" strike="noStrike">
                <a:solidFill>
                  <a:srgbClr val="000000"/>
                </a:solidFill>
                <a:latin typeface="Arial"/>
                <a:ea typeface="Arial"/>
                <a:cs typeface="Arial"/>
                <a:sym typeface="Arial"/>
              </a:rPr>
              <a:t>4. Click on click for blocks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41"/>
          <p:cNvSpPr txBox="1"/>
          <p:nvPr>
            <p:ph type="title"/>
          </p:nvPr>
        </p:nvSpPr>
        <p:spPr>
          <a:xfrm>
            <a:off x="266976" y="208292"/>
            <a:ext cx="6070028"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Pencil Code: User interface</a:t>
            </a:r>
            <a:endParaRPr/>
          </a:p>
        </p:txBody>
      </p:sp>
      <p:pic>
        <p:nvPicPr>
          <p:cNvPr id="199" name="Google Shape;199;p41"/>
          <p:cNvPicPr preferRelativeResize="0"/>
          <p:nvPr/>
        </p:nvPicPr>
        <p:blipFill rotWithShape="1">
          <a:blip r:embed="rId3">
            <a:alphaModFix/>
          </a:blip>
          <a:srcRect b="0" l="0" r="0" t="0"/>
          <a:stretch/>
        </p:blipFill>
        <p:spPr>
          <a:xfrm>
            <a:off x="622764" y="1261729"/>
            <a:ext cx="6770409" cy="3210199"/>
          </a:xfrm>
          <a:prstGeom prst="rect">
            <a:avLst/>
          </a:prstGeom>
          <a:noFill/>
          <a:ln>
            <a:noFill/>
          </a:ln>
        </p:spPr>
      </p:pic>
      <p:sp>
        <p:nvSpPr>
          <p:cNvPr id="200" name="Google Shape;200;p41"/>
          <p:cNvSpPr txBox="1"/>
          <p:nvPr/>
        </p:nvSpPr>
        <p:spPr>
          <a:xfrm>
            <a:off x="4247537" y="3005469"/>
            <a:ext cx="452053" cy="331930"/>
          </a:xfrm>
          <a:prstGeom prst="rect">
            <a:avLst/>
          </a:prstGeom>
          <a:noFill/>
          <a:ln cap="flat" cmpd="sng" w="127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 name="Google Shape;201;p41"/>
          <p:cNvSpPr txBox="1"/>
          <p:nvPr/>
        </p:nvSpPr>
        <p:spPr>
          <a:xfrm>
            <a:off x="2833407" y="2130054"/>
            <a:ext cx="1107729" cy="2066262"/>
          </a:xfrm>
          <a:prstGeom prst="rect">
            <a:avLst/>
          </a:prstGeom>
          <a:noFill/>
          <a:ln cap="flat" cmpd="sng" w="127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 name="Google Shape;202;p41"/>
          <p:cNvSpPr txBox="1"/>
          <p:nvPr/>
        </p:nvSpPr>
        <p:spPr>
          <a:xfrm>
            <a:off x="5368302" y="2700863"/>
            <a:ext cx="1471977" cy="892942"/>
          </a:xfrm>
          <a:prstGeom prst="rect">
            <a:avLst/>
          </a:prstGeom>
          <a:noFill/>
          <a:ln cap="flat" cmpd="sng" w="127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 name="Google Shape;203;p41"/>
          <p:cNvSpPr txBox="1"/>
          <p:nvPr/>
        </p:nvSpPr>
        <p:spPr>
          <a:xfrm>
            <a:off x="1610830" y="2130054"/>
            <a:ext cx="1107729" cy="2066262"/>
          </a:xfrm>
          <a:prstGeom prst="rect">
            <a:avLst/>
          </a:prstGeom>
          <a:noFill/>
          <a:ln cap="flat" cmpd="sng" w="127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 name="Google Shape;204;p41"/>
          <p:cNvSpPr txBox="1"/>
          <p:nvPr/>
        </p:nvSpPr>
        <p:spPr>
          <a:xfrm>
            <a:off x="1610830" y="1868444"/>
            <a:ext cx="1430082"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100" u="none" cap="none" strike="noStrike">
                <a:solidFill>
                  <a:srgbClr val="000000"/>
                </a:solidFill>
                <a:latin typeface="Arial"/>
                <a:ea typeface="Arial"/>
                <a:cs typeface="Arial"/>
                <a:sym typeface="Arial"/>
              </a:rPr>
              <a:t>Code blocks</a:t>
            </a:r>
            <a:endParaRPr/>
          </a:p>
        </p:txBody>
      </p:sp>
      <p:sp>
        <p:nvSpPr>
          <p:cNvPr id="205" name="Google Shape;205;p41"/>
          <p:cNvSpPr txBox="1"/>
          <p:nvPr/>
        </p:nvSpPr>
        <p:spPr>
          <a:xfrm>
            <a:off x="2863784" y="2998379"/>
            <a:ext cx="1430082"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100" u="none" cap="none" strike="noStrike">
                <a:solidFill>
                  <a:srgbClr val="000000"/>
                </a:solidFill>
                <a:latin typeface="Arial"/>
                <a:ea typeface="Arial"/>
                <a:cs typeface="Arial"/>
                <a:sym typeface="Arial"/>
              </a:rPr>
              <a:t>Code Area</a:t>
            </a:r>
            <a:endParaRPr/>
          </a:p>
        </p:txBody>
      </p:sp>
      <p:sp>
        <p:nvSpPr>
          <p:cNvPr id="206" name="Google Shape;206;p41"/>
          <p:cNvSpPr txBox="1"/>
          <p:nvPr/>
        </p:nvSpPr>
        <p:spPr>
          <a:xfrm>
            <a:off x="4055984" y="3339285"/>
            <a:ext cx="1430082"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100" u="none" cap="none" strike="noStrike">
                <a:solidFill>
                  <a:srgbClr val="000000"/>
                </a:solidFill>
                <a:latin typeface="Arial"/>
                <a:ea typeface="Arial"/>
                <a:cs typeface="Arial"/>
                <a:sym typeface="Arial"/>
              </a:rPr>
              <a:t>Play/Pause</a:t>
            </a:r>
            <a:endParaRPr/>
          </a:p>
        </p:txBody>
      </p:sp>
      <p:sp>
        <p:nvSpPr>
          <p:cNvPr id="207" name="Google Shape;207;p41"/>
          <p:cNvSpPr txBox="1"/>
          <p:nvPr/>
        </p:nvSpPr>
        <p:spPr>
          <a:xfrm>
            <a:off x="5486066" y="2736023"/>
            <a:ext cx="1430082"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100" u="none" cap="none" strike="noStrike">
                <a:solidFill>
                  <a:srgbClr val="000000"/>
                </a:solidFill>
                <a:latin typeface="Arial"/>
                <a:ea typeface="Arial"/>
                <a:cs typeface="Arial"/>
                <a:sym typeface="Arial"/>
              </a:rPr>
              <a:t>Output Area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42"/>
          <p:cNvPicPr preferRelativeResize="0"/>
          <p:nvPr/>
        </p:nvPicPr>
        <p:blipFill rotWithShape="1">
          <a:blip r:embed="rId3">
            <a:alphaModFix/>
          </a:blip>
          <a:srcRect b="0" l="0" r="0" t="0"/>
          <a:stretch/>
        </p:blipFill>
        <p:spPr>
          <a:xfrm>
            <a:off x="592250" y="3060920"/>
            <a:ext cx="2202371" cy="1851820"/>
          </a:xfrm>
          <a:prstGeom prst="rect">
            <a:avLst/>
          </a:prstGeom>
          <a:noFill/>
          <a:ln>
            <a:noFill/>
          </a:ln>
        </p:spPr>
      </p:pic>
      <p:sp>
        <p:nvSpPr>
          <p:cNvPr id="213" name="Google Shape;213;p42"/>
          <p:cNvSpPr txBox="1"/>
          <p:nvPr>
            <p:ph type="title"/>
          </p:nvPr>
        </p:nvSpPr>
        <p:spPr>
          <a:xfrm>
            <a:off x="266976" y="208292"/>
            <a:ext cx="6070028"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Make your Circle</a:t>
            </a:r>
            <a:endParaRPr/>
          </a:p>
        </p:txBody>
      </p:sp>
      <p:sp>
        <p:nvSpPr>
          <p:cNvPr id="214" name="Google Shape;214;p42"/>
          <p:cNvSpPr/>
          <p:nvPr/>
        </p:nvSpPr>
        <p:spPr>
          <a:xfrm>
            <a:off x="5065833" y="990692"/>
            <a:ext cx="3877338" cy="203128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ssistant"/>
                <a:ea typeface="Assistant"/>
                <a:cs typeface="Assistant"/>
                <a:sym typeface="Assistant"/>
              </a:rPr>
              <a:t>Delete any existing code if present.</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ssistant"/>
                <a:ea typeface="Assistant"/>
                <a:cs typeface="Assistant"/>
                <a:sym typeface="Assistant"/>
              </a:rPr>
              <a:t>From “</a:t>
            </a:r>
            <a:r>
              <a:rPr b="1" i="0" lang="en-US" sz="1800" u="none" cap="none" strike="noStrike">
                <a:solidFill>
                  <a:schemeClr val="dk1"/>
                </a:solidFill>
                <a:latin typeface="Assistant"/>
                <a:ea typeface="Assistant"/>
                <a:cs typeface="Assistant"/>
                <a:sym typeface="Assistant"/>
              </a:rPr>
              <a:t>controls</a:t>
            </a:r>
            <a:r>
              <a:rPr b="0" i="0" lang="en-US" sz="1800" u="none" cap="none" strike="noStrike">
                <a:solidFill>
                  <a:schemeClr val="dk1"/>
                </a:solidFill>
                <a:latin typeface="Assistant"/>
                <a:ea typeface="Assistant"/>
                <a:cs typeface="Assistant"/>
                <a:sym typeface="Assistant"/>
              </a:rPr>
              <a:t>” drag and drop the  </a:t>
            </a:r>
            <a:r>
              <a:rPr b="1" i="0" lang="en-US" sz="1800" u="none" cap="none" strike="noStrike">
                <a:solidFill>
                  <a:schemeClr val="dk1"/>
                </a:solidFill>
                <a:latin typeface="Assistant"/>
                <a:ea typeface="Assistant"/>
                <a:cs typeface="Assistant"/>
                <a:sym typeface="Assistant"/>
              </a:rPr>
              <a:t>“for” </a:t>
            </a:r>
            <a:r>
              <a:rPr b="0" i="0" lang="en-US" sz="1800" u="none" cap="none" strike="noStrike">
                <a:solidFill>
                  <a:schemeClr val="dk1"/>
                </a:solidFill>
                <a:latin typeface="Assistant"/>
                <a:ea typeface="Assistant"/>
                <a:cs typeface="Assistant"/>
                <a:sym typeface="Assistant"/>
              </a:rPr>
              <a:t>block.</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ssistant"/>
                <a:ea typeface="Assistant"/>
                <a:cs typeface="Assistant"/>
                <a:sym typeface="Assistant"/>
              </a:rPr>
              <a:t>A "for loop" tells the computer to do something over and over again. </a:t>
            </a:r>
            <a:endParaRPr b="0" i="0" sz="1800" u="none" cap="none" strike="noStrike">
              <a:solidFill>
                <a:schemeClr val="dk1"/>
              </a:solidFill>
              <a:latin typeface="Assistant"/>
              <a:ea typeface="Assistant"/>
              <a:cs typeface="Assistant"/>
              <a:sym typeface="Assistant"/>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ssistant"/>
              <a:ea typeface="Assistant"/>
              <a:cs typeface="Assistant"/>
              <a:sym typeface="Assistant"/>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ssistant"/>
              <a:ea typeface="Assistant"/>
              <a:cs typeface="Assistant"/>
              <a:sym typeface="Assistant"/>
            </a:endParaRPr>
          </a:p>
        </p:txBody>
      </p:sp>
      <p:sp>
        <p:nvSpPr>
          <p:cNvPr id="215" name="Google Shape;215;p42"/>
          <p:cNvSpPr/>
          <p:nvPr/>
        </p:nvSpPr>
        <p:spPr>
          <a:xfrm>
            <a:off x="4254494" y="3230605"/>
            <a:ext cx="4479851" cy="175428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ssistant"/>
                <a:ea typeface="Assistant"/>
                <a:cs typeface="Assistant"/>
                <a:sym typeface="Assistant"/>
              </a:rPr>
              <a:t>Do the same for pen as indicated.</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ssistant"/>
                <a:ea typeface="Assistant"/>
                <a:cs typeface="Assistant"/>
                <a:sym typeface="Assistant"/>
              </a:rPr>
              <a:t>From “</a:t>
            </a:r>
            <a:r>
              <a:rPr b="1" i="0" lang="en-US" sz="1800" u="none" cap="none" strike="noStrike">
                <a:solidFill>
                  <a:schemeClr val="dk1"/>
                </a:solidFill>
                <a:latin typeface="Assistant"/>
                <a:ea typeface="Assistant"/>
                <a:cs typeface="Assistant"/>
                <a:sym typeface="Assistant"/>
              </a:rPr>
              <a:t>Move</a:t>
            </a:r>
            <a:r>
              <a:rPr b="0" i="0" lang="en-US" sz="1800" u="none" cap="none" strike="noStrike">
                <a:solidFill>
                  <a:schemeClr val="dk1"/>
                </a:solidFill>
                <a:latin typeface="Assistant"/>
                <a:ea typeface="Assistant"/>
                <a:cs typeface="Assistant"/>
                <a:sym typeface="Assistant"/>
              </a:rPr>
              <a:t>” drag and drop the </a:t>
            </a:r>
            <a:r>
              <a:rPr b="1" i="0" lang="en-US" sz="1800" u="none" cap="none" strike="noStrike">
                <a:solidFill>
                  <a:schemeClr val="dk1"/>
                </a:solidFill>
                <a:latin typeface="Assistant"/>
                <a:ea typeface="Assistant"/>
                <a:cs typeface="Assistant"/>
                <a:sym typeface="Assistant"/>
              </a:rPr>
              <a:t>fd</a:t>
            </a:r>
            <a:r>
              <a:rPr b="0" i="0" lang="en-US" sz="1800" u="none" cap="none" strike="noStrike">
                <a:solidFill>
                  <a:schemeClr val="dk1"/>
                </a:solidFill>
                <a:latin typeface="Assistant"/>
                <a:ea typeface="Assistant"/>
                <a:cs typeface="Assistant"/>
                <a:sym typeface="Assistant"/>
              </a:rPr>
              <a:t> block.</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ssistant"/>
                <a:ea typeface="Assistant"/>
                <a:cs typeface="Assistant"/>
                <a:sym typeface="Assistant"/>
              </a:rPr>
              <a:t>Set the step to 100.</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ssistant"/>
                <a:ea typeface="Assistant"/>
                <a:cs typeface="Assistant"/>
                <a:sym typeface="Assistant"/>
              </a:rPr>
              <a:t>Click on the play button.</a:t>
            </a:r>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ssistant"/>
              <a:ea typeface="Assistant"/>
              <a:cs typeface="Assistant"/>
              <a:sym typeface="Assistant"/>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ssistant"/>
              <a:ea typeface="Assistant"/>
              <a:cs typeface="Assistant"/>
              <a:sym typeface="Assistant"/>
            </a:endParaRPr>
          </a:p>
        </p:txBody>
      </p:sp>
      <p:cxnSp>
        <p:nvCxnSpPr>
          <p:cNvPr id="216" name="Google Shape;216;p42"/>
          <p:cNvCxnSpPr/>
          <p:nvPr/>
        </p:nvCxnSpPr>
        <p:spPr>
          <a:xfrm>
            <a:off x="1677012" y="3223516"/>
            <a:ext cx="531628" cy="7089"/>
          </a:xfrm>
          <a:prstGeom prst="straightConnector1">
            <a:avLst/>
          </a:prstGeom>
          <a:noFill/>
          <a:ln cap="flat" cmpd="sng" w="9525">
            <a:solidFill>
              <a:schemeClr val="dk1"/>
            </a:solidFill>
            <a:prstDash val="solid"/>
            <a:round/>
            <a:headEnd len="sm" w="sm" type="none"/>
            <a:tailEnd len="med" w="med" type="triangle"/>
          </a:ln>
        </p:spPr>
      </p:cxnSp>
      <p:sp>
        <p:nvSpPr>
          <p:cNvPr id="217" name="Google Shape;217;p42"/>
          <p:cNvSpPr txBox="1"/>
          <p:nvPr/>
        </p:nvSpPr>
        <p:spPr>
          <a:xfrm>
            <a:off x="1434966" y="3128738"/>
            <a:ext cx="260668" cy="223149"/>
          </a:xfrm>
          <a:prstGeom prst="rect">
            <a:avLst/>
          </a:prstGeom>
          <a:noFill/>
          <a:ln cap="flat" cmpd="sng" w="127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8" name="Google Shape;218;p42"/>
          <p:cNvSpPr txBox="1"/>
          <p:nvPr/>
        </p:nvSpPr>
        <p:spPr>
          <a:xfrm>
            <a:off x="1395459" y="3462352"/>
            <a:ext cx="260668" cy="223149"/>
          </a:xfrm>
          <a:prstGeom prst="rect">
            <a:avLst/>
          </a:prstGeom>
          <a:noFill/>
          <a:ln cap="flat" cmpd="sng" w="127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cxnSp>
        <p:nvCxnSpPr>
          <p:cNvPr id="219" name="Google Shape;219;p42"/>
          <p:cNvCxnSpPr/>
          <p:nvPr/>
        </p:nvCxnSpPr>
        <p:spPr>
          <a:xfrm>
            <a:off x="1670662" y="3557741"/>
            <a:ext cx="531628" cy="7089"/>
          </a:xfrm>
          <a:prstGeom prst="straightConnector1">
            <a:avLst/>
          </a:prstGeom>
          <a:noFill/>
          <a:ln cap="flat" cmpd="sng" w="9525">
            <a:solidFill>
              <a:schemeClr val="dk1"/>
            </a:solidFill>
            <a:prstDash val="solid"/>
            <a:round/>
            <a:headEnd len="sm" w="sm" type="none"/>
            <a:tailEnd len="med" w="med" type="triangle"/>
          </a:ln>
        </p:spPr>
      </p:cxnSp>
      <p:sp>
        <p:nvSpPr>
          <p:cNvPr id="220" name="Google Shape;220;p42"/>
          <p:cNvSpPr txBox="1"/>
          <p:nvPr/>
        </p:nvSpPr>
        <p:spPr>
          <a:xfrm>
            <a:off x="2147767" y="3071035"/>
            <a:ext cx="165459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800" u="none" cap="none" strike="noStrike">
                <a:solidFill>
                  <a:srgbClr val="000000"/>
                </a:solidFill>
                <a:latin typeface="Arial"/>
                <a:ea typeface="Arial"/>
                <a:cs typeface="Arial"/>
                <a:sym typeface="Arial"/>
              </a:rPr>
              <a:t>Indicates the no. of times the loop will run (in this case it’s 12 times)</a:t>
            </a:r>
            <a:endParaRPr/>
          </a:p>
        </p:txBody>
      </p:sp>
      <p:sp>
        <p:nvSpPr>
          <p:cNvPr id="221" name="Google Shape;221;p42"/>
          <p:cNvSpPr txBox="1"/>
          <p:nvPr/>
        </p:nvSpPr>
        <p:spPr>
          <a:xfrm>
            <a:off x="2459336" y="3629490"/>
            <a:ext cx="1610546"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800" u="none" cap="none" strike="noStrike">
                <a:solidFill>
                  <a:srgbClr val="000000"/>
                </a:solidFill>
                <a:latin typeface="Arial"/>
                <a:ea typeface="Arial"/>
                <a:cs typeface="Arial"/>
                <a:sym typeface="Arial"/>
              </a:rPr>
              <a:t>To set the color and size of the dot</a:t>
            </a:r>
            <a:endParaRPr/>
          </a:p>
        </p:txBody>
      </p:sp>
      <p:sp>
        <p:nvSpPr>
          <p:cNvPr id="222" name="Google Shape;222;p42"/>
          <p:cNvSpPr/>
          <p:nvPr/>
        </p:nvSpPr>
        <p:spPr>
          <a:xfrm>
            <a:off x="1822874" y="4635134"/>
            <a:ext cx="6358270"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chemeClr val="dk1"/>
                </a:solidFill>
                <a:latin typeface="Assistant"/>
                <a:ea typeface="Assistant"/>
                <a:cs typeface="Assistant"/>
                <a:sym typeface="Assistant"/>
              </a:rPr>
              <a:t>Try changing the color and make bigger/smaller circles.</a:t>
            </a:r>
            <a:endParaRPr b="1" i="0" sz="1800" u="none" cap="none" strike="noStrike">
              <a:solidFill>
                <a:schemeClr val="dk1"/>
              </a:solidFill>
              <a:latin typeface="Assistant"/>
              <a:ea typeface="Assistant"/>
              <a:cs typeface="Assistant"/>
              <a:sym typeface="Assistant"/>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ssistant"/>
              <a:ea typeface="Assistant"/>
              <a:cs typeface="Assistant"/>
              <a:sym typeface="Assistant"/>
            </a:endParaRPr>
          </a:p>
        </p:txBody>
      </p:sp>
      <p:pic>
        <p:nvPicPr>
          <p:cNvPr id="223" name="Google Shape;223;p42"/>
          <p:cNvPicPr preferRelativeResize="0"/>
          <p:nvPr/>
        </p:nvPicPr>
        <p:blipFill rotWithShape="1">
          <a:blip r:embed="rId4">
            <a:alphaModFix/>
          </a:blip>
          <a:srcRect b="0" l="0" r="0" t="0"/>
          <a:stretch/>
        </p:blipFill>
        <p:spPr>
          <a:xfrm>
            <a:off x="266976" y="881702"/>
            <a:ext cx="4626225" cy="1898377"/>
          </a:xfrm>
          <a:prstGeom prst="rect">
            <a:avLst/>
          </a:prstGeom>
          <a:noFill/>
          <a:ln>
            <a:noFill/>
          </a:ln>
        </p:spPr>
      </p:pic>
      <p:sp>
        <p:nvSpPr>
          <p:cNvPr id="224" name="Google Shape;224;p42"/>
          <p:cNvSpPr txBox="1"/>
          <p:nvPr/>
        </p:nvSpPr>
        <p:spPr>
          <a:xfrm>
            <a:off x="2108259" y="3424064"/>
            <a:ext cx="1787879"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800" u="none" cap="none" strike="noStrike">
                <a:solidFill>
                  <a:srgbClr val="000000"/>
                </a:solidFill>
                <a:latin typeface="Arial"/>
                <a:ea typeface="Arial"/>
                <a:cs typeface="Arial"/>
                <a:sym typeface="Arial"/>
              </a:rPr>
              <a:t>To control the speed of the turtle</a:t>
            </a:r>
            <a:endParaRPr/>
          </a:p>
        </p:txBody>
      </p:sp>
      <p:cxnSp>
        <p:nvCxnSpPr>
          <p:cNvPr id="225" name="Google Shape;225;p42"/>
          <p:cNvCxnSpPr/>
          <p:nvPr/>
        </p:nvCxnSpPr>
        <p:spPr>
          <a:xfrm flipH="1" rot="10800000">
            <a:off x="2282637" y="3800786"/>
            <a:ext cx="253381" cy="2888"/>
          </a:xfrm>
          <a:prstGeom prst="straightConnector1">
            <a:avLst/>
          </a:prstGeom>
          <a:noFill/>
          <a:ln cap="flat" cmpd="sng" w="9525">
            <a:solidFill>
              <a:schemeClr val="dk1"/>
            </a:solidFill>
            <a:prstDash val="solid"/>
            <a:round/>
            <a:headEnd len="sm" w="sm" type="none"/>
            <a:tailEnd len="med" w="med" type="triangle"/>
          </a:ln>
        </p:spPr>
      </p:cxnSp>
      <p:sp>
        <p:nvSpPr>
          <p:cNvPr id="226" name="Google Shape;226;p42"/>
          <p:cNvSpPr txBox="1"/>
          <p:nvPr/>
        </p:nvSpPr>
        <p:spPr>
          <a:xfrm>
            <a:off x="2106362" y="3709720"/>
            <a:ext cx="260668" cy="223149"/>
          </a:xfrm>
          <a:prstGeom prst="rect">
            <a:avLst/>
          </a:prstGeom>
          <a:noFill/>
          <a:ln cap="flat" cmpd="sng" w="127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7" name="Google Shape;227;p42"/>
          <p:cNvSpPr txBox="1"/>
          <p:nvPr/>
        </p:nvSpPr>
        <p:spPr>
          <a:xfrm>
            <a:off x="1227485" y="3709720"/>
            <a:ext cx="620274" cy="223149"/>
          </a:xfrm>
          <a:prstGeom prst="rect">
            <a:avLst/>
          </a:prstGeom>
          <a:noFill/>
          <a:ln cap="flat" cmpd="sng" w="127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cxnSp>
        <p:nvCxnSpPr>
          <p:cNvPr id="228" name="Google Shape;228;p42"/>
          <p:cNvCxnSpPr/>
          <p:nvPr/>
        </p:nvCxnSpPr>
        <p:spPr>
          <a:xfrm>
            <a:off x="1600964" y="4069781"/>
            <a:ext cx="531628" cy="7089"/>
          </a:xfrm>
          <a:prstGeom prst="straightConnector1">
            <a:avLst/>
          </a:prstGeom>
          <a:noFill/>
          <a:ln cap="flat" cmpd="sng" w="9525">
            <a:solidFill>
              <a:schemeClr val="dk1"/>
            </a:solidFill>
            <a:prstDash val="solid"/>
            <a:round/>
            <a:headEnd len="sm" w="sm" type="none"/>
            <a:tailEnd len="med" w="med" type="triangle"/>
          </a:ln>
        </p:spPr>
      </p:cxnSp>
      <p:sp>
        <p:nvSpPr>
          <p:cNvPr id="229" name="Google Shape;229;p42"/>
          <p:cNvSpPr txBox="1"/>
          <p:nvPr/>
        </p:nvSpPr>
        <p:spPr>
          <a:xfrm>
            <a:off x="2106362" y="3980622"/>
            <a:ext cx="1610546"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800" u="none" cap="none" strike="noStrike">
                <a:solidFill>
                  <a:srgbClr val="000000"/>
                </a:solidFill>
                <a:latin typeface="Arial"/>
                <a:ea typeface="Arial"/>
                <a:cs typeface="Arial"/>
                <a:sym typeface="Arial"/>
              </a:rPr>
              <a:t>To move forward by 100 steps</a:t>
            </a:r>
            <a:endParaRPr/>
          </a:p>
        </p:txBody>
      </p:sp>
      <p:sp>
        <p:nvSpPr>
          <p:cNvPr id="230" name="Google Shape;230;p42"/>
          <p:cNvSpPr txBox="1"/>
          <p:nvPr/>
        </p:nvSpPr>
        <p:spPr>
          <a:xfrm>
            <a:off x="1321262" y="3952287"/>
            <a:ext cx="260668" cy="223149"/>
          </a:xfrm>
          <a:prstGeom prst="rect">
            <a:avLst/>
          </a:prstGeom>
          <a:noFill/>
          <a:ln cap="flat" cmpd="sng" w="127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cxnSp>
        <p:nvCxnSpPr>
          <p:cNvPr id="231" name="Google Shape;231;p42"/>
          <p:cNvCxnSpPr/>
          <p:nvPr/>
        </p:nvCxnSpPr>
        <p:spPr>
          <a:xfrm>
            <a:off x="1494045" y="4354083"/>
            <a:ext cx="531628" cy="7089"/>
          </a:xfrm>
          <a:prstGeom prst="straightConnector1">
            <a:avLst/>
          </a:prstGeom>
          <a:noFill/>
          <a:ln cap="flat" cmpd="sng" w="9525">
            <a:solidFill>
              <a:schemeClr val="dk1"/>
            </a:solidFill>
            <a:prstDash val="solid"/>
            <a:round/>
            <a:headEnd len="sm" w="sm" type="none"/>
            <a:tailEnd len="med" w="med" type="triangle"/>
          </a:ln>
        </p:spPr>
      </p:cxnSp>
      <p:sp>
        <p:nvSpPr>
          <p:cNvPr id="232" name="Google Shape;232;p42"/>
          <p:cNvSpPr txBox="1"/>
          <p:nvPr/>
        </p:nvSpPr>
        <p:spPr>
          <a:xfrm>
            <a:off x="1989348" y="4243213"/>
            <a:ext cx="1610546"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800" u="none" cap="none" strike="noStrike">
                <a:solidFill>
                  <a:srgbClr val="000000"/>
                </a:solidFill>
                <a:latin typeface="Arial"/>
                <a:ea typeface="Arial"/>
                <a:cs typeface="Arial"/>
                <a:sym typeface="Arial"/>
              </a:rPr>
              <a:t>To turn right by 30 degrees</a:t>
            </a:r>
            <a:endParaRPr/>
          </a:p>
        </p:txBody>
      </p:sp>
      <p:sp>
        <p:nvSpPr>
          <p:cNvPr id="233" name="Google Shape;233;p42"/>
          <p:cNvSpPr txBox="1"/>
          <p:nvPr/>
        </p:nvSpPr>
        <p:spPr>
          <a:xfrm>
            <a:off x="1304632" y="4246052"/>
            <a:ext cx="260668" cy="223149"/>
          </a:xfrm>
          <a:prstGeom prst="rect">
            <a:avLst/>
          </a:prstGeom>
          <a:noFill/>
          <a:ln cap="flat" cmpd="sng" w="127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3"/>
          <p:cNvSpPr txBox="1"/>
          <p:nvPr>
            <p:ph type="title"/>
          </p:nvPr>
        </p:nvSpPr>
        <p:spPr>
          <a:xfrm>
            <a:off x="266976" y="208292"/>
            <a:ext cx="6070028"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Make your Square</a:t>
            </a:r>
            <a:endParaRPr/>
          </a:p>
        </p:txBody>
      </p:sp>
      <p:sp>
        <p:nvSpPr>
          <p:cNvPr id="239" name="Google Shape;239;p43"/>
          <p:cNvSpPr/>
          <p:nvPr/>
        </p:nvSpPr>
        <p:spPr>
          <a:xfrm>
            <a:off x="1392873" y="4143675"/>
            <a:ext cx="63582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chemeClr val="dk1"/>
                </a:solidFill>
                <a:latin typeface="Assistant"/>
                <a:ea typeface="Assistant"/>
                <a:cs typeface="Assistant"/>
                <a:sym typeface="Assistant"/>
              </a:rPr>
              <a:t>What do you need to change in the previous code to make a square? Try it out.</a:t>
            </a:r>
            <a:endParaRPr b="1" i="0" sz="1800" u="none" cap="none" strike="noStrike">
              <a:solidFill>
                <a:schemeClr val="dk1"/>
              </a:solidFill>
              <a:latin typeface="Assistant"/>
              <a:ea typeface="Assistant"/>
              <a:cs typeface="Assistant"/>
              <a:sym typeface="Assistant"/>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ssistant"/>
              <a:ea typeface="Assistant"/>
              <a:cs typeface="Assistant"/>
              <a:sym typeface="Assistant"/>
            </a:endParaRPr>
          </a:p>
        </p:txBody>
      </p:sp>
      <p:pic>
        <p:nvPicPr>
          <p:cNvPr id="240" name="Google Shape;240;p43"/>
          <p:cNvPicPr preferRelativeResize="0"/>
          <p:nvPr/>
        </p:nvPicPr>
        <p:blipFill rotWithShape="1">
          <a:blip r:embed="rId3">
            <a:alphaModFix/>
          </a:blip>
          <a:srcRect b="0" l="0" r="0" t="0"/>
          <a:stretch/>
        </p:blipFill>
        <p:spPr>
          <a:xfrm>
            <a:off x="1670675" y="832850"/>
            <a:ext cx="5156211" cy="33108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4"/>
          <p:cNvSpPr txBox="1"/>
          <p:nvPr>
            <p:ph type="title"/>
          </p:nvPr>
        </p:nvSpPr>
        <p:spPr>
          <a:xfrm>
            <a:off x="266976" y="208292"/>
            <a:ext cx="6070028"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Make your Square</a:t>
            </a:r>
            <a:endParaRPr/>
          </a:p>
        </p:txBody>
      </p:sp>
      <p:pic>
        <p:nvPicPr>
          <p:cNvPr id="246" name="Google Shape;246;p44"/>
          <p:cNvPicPr preferRelativeResize="0"/>
          <p:nvPr/>
        </p:nvPicPr>
        <p:blipFill rotWithShape="1">
          <a:blip r:embed="rId3">
            <a:alphaModFix/>
          </a:blip>
          <a:srcRect b="0" l="0" r="0" t="0"/>
          <a:stretch/>
        </p:blipFill>
        <p:spPr>
          <a:xfrm>
            <a:off x="1161498" y="1089519"/>
            <a:ext cx="5892446" cy="2996974"/>
          </a:xfrm>
          <a:prstGeom prst="rect">
            <a:avLst/>
          </a:prstGeom>
          <a:noFill/>
          <a:ln>
            <a:noFill/>
          </a:ln>
        </p:spPr>
      </p:pic>
      <p:sp>
        <p:nvSpPr>
          <p:cNvPr id="247" name="Google Shape;247;p44"/>
          <p:cNvSpPr txBox="1"/>
          <p:nvPr/>
        </p:nvSpPr>
        <p:spPr>
          <a:xfrm>
            <a:off x="1898792" y="1089519"/>
            <a:ext cx="260668" cy="223149"/>
          </a:xfrm>
          <a:prstGeom prst="rect">
            <a:avLst/>
          </a:prstGeom>
          <a:noFill/>
          <a:ln cap="flat" cmpd="sng" w="127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cxnSp>
        <p:nvCxnSpPr>
          <p:cNvPr id="248" name="Google Shape;248;p44"/>
          <p:cNvCxnSpPr/>
          <p:nvPr/>
        </p:nvCxnSpPr>
        <p:spPr>
          <a:xfrm>
            <a:off x="2159460" y="1194004"/>
            <a:ext cx="531628" cy="7089"/>
          </a:xfrm>
          <a:prstGeom prst="straightConnector1">
            <a:avLst/>
          </a:prstGeom>
          <a:noFill/>
          <a:ln cap="flat" cmpd="sng" w="9525">
            <a:solidFill>
              <a:schemeClr val="dk1"/>
            </a:solidFill>
            <a:prstDash val="solid"/>
            <a:round/>
            <a:headEnd len="sm" w="sm" type="none"/>
            <a:tailEnd len="med" w="med" type="triangle"/>
          </a:ln>
        </p:spPr>
      </p:cxnSp>
      <p:sp>
        <p:nvSpPr>
          <p:cNvPr id="249" name="Google Shape;249;p44"/>
          <p:cNvSpPr txBox="1"/>
          <p:nvPr/>
        </p:nvSpPr>
        <p:spPr>
          <a:xfrm>
            <a:off x="2624845" y="1031816"/>
            <a:ext cx="165459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800" u="none" cap="none" strike="noStrike">
                <a:solidFill>
                  <a:srgbClr val="000000"/>
                </a:solidFill>
                <a:latin typeface="Arial"/>
                <a:ea typeface="Arial"/>
                <a:cs typeface="Arial"/>
                <a:sym typeface="Arial"/>
              </a:rPr>
              <a:t>The loop needs to run only 4 times</a:t>
            </a:r>
            <a:endParaRPr/>
          </a:p>
        </p:txBody>
      </p:sp>
      <p:cxnSp>
        <p:nvCxnSpPr>
          <p:cNvPr id="250" name="Google Shape;250;p44"/>
          <p:cNvCxnSpPr/>
          <p:nvPr/>
        </p:nvCxnSpPr>
        <p:spPr>
          <a:xfrm>
            <a:off x="1967304" y="1995760"/>
            <a:ext cx="531628" cy="7089"/>
          </a:xfrm>
          <a:prstGeom prst="straightConnector1">
            <a:avLst/>
          </a:prstGeom>
          <a:noFill/>
          <a:ln cap="flat" cmpd="sng" w="9525">
            <a:solidFill>
              <a:schemeClr val="dk1"/>
            </a:solidFill>
            <a:prstDash val="solid"/>
            <a:round/>
            <a:headEnd len="sm" w="sm" type="none"/>
            <a:tailEnd len="med" w="med" type="triangle"/>
          </a:ln>
        </p:spPr>
      </p:cxnSp>
      <p:sp>
        <p:nvSpPr>
          <p:cNvPr id="251" name="Google Shape;251;p44"/>
          <p:cNvSpPr txBox="1"/>
          <p:nvPr/>
        </p:nvSpPr>
        <p:spPr>
          <a:xfrm>
            <a:off x="1742080" y="1884185"/>
            <a:ext cx="260668" cy="223149"/>
          </a:xfrm>
          <a:prstGeom prst="rect">
            <a:avLst/>
          </a:prstGeom>
          <a:noFill/>
          <a:ln cap="flat" cmpd="sng" w="127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2" name="Google Shape;252;p44"/>
          <p:cNvSpPr txBox="1"/>
          <p:nvPr/>
        </p:nvSpPr>
        <p:spPr>
          <a:xfrm>
            <a:off x="2425274" y="1840922"/>
            <a:ext cx="165459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800" u="none" cap="none" strike="noStrike">
                <a:solidFill>
                  <a:srgbClr val="000000"/>
                </a:solidFill>
                <a:latin typeface="Arial"/>
                <a:ea typeface="Arial"/>
                <a:cs typeface="Arial"/>
                <a:sym typeface="Arial"/>
              </a:rPr>
              <a:t>The turtle needs to turn right at 90 degrees for a square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5"/>
          <p:cNvSpPr txBox="1"/>
          <p:nvPr>
            <p:ph type="title"/>
          </p:nvPr>
        </p:nvSpPr>
        <p:spPr>
          <a:xfrm>
            <a:off x="266976" y="208292"/>
            <a:ext cx="6070028"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Extra Elements</a:t>
            </a:r>
            <a:endParaRPr/>
          </a:p>
        </p:txBody>
      </p:sp>
      <p:pic>
        <p:nvPicPr>
          <p:cNvPr id="258" name="Google Shape;258;p45"/>
          <p:cNvPicPr preferRelativeResize="0"/>
          <p:nvPr/>
        </p:nvPicPr>
        <p:blipFill rotWithShape="1">
          <a:blip r:embed="rId3">
            <a:alphaModFix/>
          </a:blip>
          <a:srcRect b="0" l="0" r="0" t="0"/>
          <a:stretch/>
        </p:blipFill>
        <p:spPr>
          <a:xfrm>
            <a:off x="439501" y="795130"/>
            <a:ext cx="3337152" cy="2142803"/>
          </a:xfrm>
          <a:prstGeom prst="rect">
            <a:avLst/>
          </a:prstGeom>
          <a:noFill/>
          <a:ln>
            <a:noFill/>
          </a:ln>
        </p:spPr>
      </p:pic>
      <p:pic>
        <p:nvPicPr>
          <p:cNvPr id="259" name="Google Shape;259;p45"/>
          <p:cNvPicPr preferRelativeResize="0"/>
          <p:nvPr/>
        </p:nvPicPr>
        <p:blipFill rotWithShape="1">
          <a:blip r:embed="rId4">
            <a:alphaModFix/>
          </a:blip>
          <a:srcRect b="0" l="0" r="0" t="0"/>
          <a:stretch/>
        </p:blipFill>
        <p:spPr>
          <a:xfrm>
            <a:off x="582392" y="3094382"/>
            <a:ext cx="2721846" cy="1864013"/>
          </a:xfrm>
          <a:prstGeom prst="rect">
            <a:avLst/>
          </a:prstGeom>
          <a:noFill/>
          <a:ln>
            <a:noFill/>
          </a:ln>
        </p:spPr>
      </p:pic>
      <p:sp>
        <p:nvSpPr>
          <p:cNvPr id="260" name="Google Shape;260;p45"/>
          <p:cNvSpPr txBox="1"/>
          <p:nvPr/>
        </p:nvSpPr>
        <p:spPr>
          <a:xfrm>
            <a:off x="1408460" y="3673726"/>
            <a:ext cx="1202217" cy="223149"/>
          </a:xfrm>
          <a:prstGeom prst="rect">
            <a:avLst/>
          </a:prstGeom>
          <a:noFill/>
          <a:ln cap="flat" cmpd="sng" w="127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cxnSp>
        <p:nvCxnSpPr>
          <p:cNvPr id="261" name="Google Shape;261;p45"/>
          <p:cNvCxnSpPr/>
          <p:nvPr/>
        </p:nvCxnSpPr>
        <p:spPr>
          <a:xfrm>
            <a:off x="1960677" y="3256570"/>
            <a:ext cx="531628" cy="7089"/>
          </a:xfrm>
          <a:prstGeom prst="straightConnector1">
            <a:avLst/>
          </a:prstGeom>
          <a:noFill/>
          <a:ln cap="flat" cmpd="sng" w="9525">
            <a:solidFill>
              <a:schemeClr val="dk1"/>
            </a:solidFill>
            <a:prstDash val="solid"/>
            <a:round/>
            <a:headEnd len="sm" w="sm" type="none"/>
            <a:tailEnd len="med" w="med" type="triangle"/>
          </a:ln>
        </p:spPr>
      </p:cxnSp>
      <p:sp>
        <p:nvSpPr>
          <p:cNvPr id="262" name="Google Shape;262;p45"/>
          <p:cNvSpPr txBox="1"/>
          <p:nvPr/>
        </p:nvSpPr>
        <p:spPr>
          <a:xfrm>
            <a:off x="2485059" y="3094382"/>
            <a:ext cx="165459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800" u="none" cap="none" strike="noStrike">
                <a:solidFill>
                  <a:srgbClr val="000000"/>
                </a:solidFill>
                <a:latin typeface="Arial"/>
                <a:ea typeface="Arial"/>
                <a:cs typeface="Arial"/>
                <a:sym typeface="Arial"/>
              </a:rPr>
              <a:t>This is a forever loop. You can find it in </a:t>
            </a:r>
            <a:r>
              <a:rPr b="1" i="1" lang="en-US" sz="800" u="none" cap="none" strike="noStrike">
                <a:solidFill>
                  <a:srgbClr val="000000"/>
                </a:solidFill>
                <a:latin typeface="Arial"/>
                <a:ea typeface="Arial"/>
                <a:cs typeface="Arial"/>
                <a:sym typeface="Arial"/>
              </a:rPr>
              <a:t>control</a:t>
            </a:r>
            <a:endParaRPr/>
          </a:p>
        </p:txBody>
      </p:sp>
      <p:sp>
        <p:nvSpPr>
          <p:cNvPr id="263" name="Google Shape;263;p45"/>
          <p:cNvSpPr txBox="1"/>
          <p:nvPr/>
        </p:nvSpPr>
        <p:spPr>
          <a:xfrm>
            <a:off x="3320474" y="3555947"/>
            <a:ext cx="165459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800" u="none" cap="none" strike="noStrike">
                <a:solidFill>
                  <a:srgbClr val="000000"/>
                </a:solidFill>
                <a:latin typeface="Arial"/>
                <a:ea typeface="Arial"/>
                <a:cs typeface="Arial"/>
                <a:sym typeface="Arial"/>
              </a:rPr>
              <a:t>This is a random function. Here it generates random color. You can find it in </a:t>
            </a:r>
            <a:r>
              <a:rPr b="1" i="1" lang="en-US" sz="800" u="none" cap="none" strike="noStrike">
                <a:solidFill>
                  <a:srgbClr val="000000"/>
                </a:solidFill>
                <a:latin typeface="Arial"/>
                <a:ea typeface="Arial"/>
                <a:cs typeface="Arial"/>
                <a:sym typeface="Arial"/>
              </a:rPr>
              <a:t>operators</a:t>
            </a:r>
            <a:endParaRPr/>
          </a:p>
        </p:txBody>
      </p:sp>
      <p:cxnSp>
        <p:nvCxnSpPr>
          <p:cNvPr id="264" name="Google Shape;264;p45"/>
          <p:cNvCxnSpPr/>
          <p:nvPr/>
        </p:nvCxnSpPr>
        <p:spPr>
          <a:xfrm flipH="1" rot="10800000">
            <a:off x="2610677" y="3717235"/>
            <a:ext cx="776807" cy="11571"/>
          </a:xfrm>
          <a:prstGeom prst="straightConnector1">
            <a:avLst/>
          </a:prstGeom>
          <a:noFill/>
          <a:ln cap="flat" cmpd="sng" w="9525">
            <a:solidFill>
              <a:schemeClr val="dk1"/>
            </a:solidFill>
            <a:prstDash val="solid"/>
            <a:round/>
            <a:headEnd len="sm" w="sm" type="none"/>
            <a:tailEnd len="med" w="med" type="triangle"/>
          </a:ln>
        </p:spPr>
      </p:cxnSp>
      <p:pic>
        <p:nvPicPr>
          <p:cNvPr id="265" name="Google Shape;265;p45"/>
          <p:cNvPicPr preferRelativeResize="0"/>
          <p:nvPr/>
        </p:nvPicPr>
        <p:blipFill rotWithShape="1">
          <a:blip r:embed="rId5">
            <a:alphaModFix/>
          </a:blip>
          <a:srcRect b="0" l="0" r="0" t="0"/>
          <a:stretch/>
        </p:blipFill>
        <p:spPr>
          <a:xfrm>
            <a:off x="5364237" y="2898235"/>
            <a:ext cx="1083383" cy="1774130"/>
          </a:xfrm>
          <a:prstGeom prst="rect">
            <a:avLst/>
          </a:prstGeom>
          <a:noFill/>
          <a:ln>
            <a:noFill/>
          </a:ln>
        </p:spPr>
      </p:pic>
      <p:sp>
        <p:nvSpPr>
          <p:cNvPr id="266" name="Google Shape;266;p45"/>
          <p:cNvSpPr txBox="1"/>
          <p:nvPr/>
        </p:nvSpPr>
        <p:spPr>
          <a:xfrm>
            <a:off x="5280991" y="4313583"/>
            <a:ext cx="523461" cy="153136"/>
          </a:xfrm>
          <a:prstGeom prst="rect">
            <a:avLst/>
          </a:prstGeom>
          <a:noFill/>
          <a:ln cap="flat" cmpd="sng" w="127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67" name="Google Shape;267;p45"/>
          <p:cNvPicPr preferRelativeResize="0"/>
          <p:nvPr/>
        </p:nvPicPr>
        <p:blipFill rotWithShape="1">
          <a:blip r:embed="rId6">
            <a:alphaModFix/>
          </a:blip>
          <a:srcRect b="0" l="0" r="0" t="0"/>
          <a:stretch/>
        </p:blipFill>
        <p:spPr>
          <a:xfrm>
            <a:off x="5428820" y="838811"/>
            <a:ext cx="954215" cy="1813326"/>
          </a:xfrm>
          <a:prstGeom prst="rect">
            <a:avLst/>
          </a:prstGeom>
          <a:noFill/>
          <a:ln>
            <a:noFill/>
          </a:ln>
        </p:spPr>
      </p:pic>
      <p:sp>
        <p:nvSpPr>
          <p:cNvPr id="268" name="Google Shape;268;p45"/>
          <p:cNvSpPr txBox="1"/>
          <p:nvPr/>
        </p:nvSpPr>
        <p:spPr>
          <a:xfrm>
            <a:off x="5382466" y="2044801"/>
            <a:ext cx="554508" cy="300833"/>
          </a:xfrm>
          <a:prstGeom prst="rect">
            <a:avLst/>
          </a:prstGeom>
          <a:noFill/>
          <a:ln cap="flat" cmpd="sng" w="127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6"/>
          <p:cNvSpPr txBox="1"/>
          <p:nvPr>
            <p:ph type="title"/>
          </p:nvPr>
        </p:nvSpPr>
        <p:spPr>
          <a:xfrm>
            <a:off x="266976" y="208292"/>
            <a:ext cx="6070028"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Create Your Art</a:t>
            </a:r>
            <a:endParaRPr/>
          </a:p>
        </p:txBody>
      </p:sp>
      <p:sp>
        <p:nvSpPr>
          <p:cNvPr descr="Angles Flashcards | Quizlet" id="274" name="Google Shape;274;p4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5" name="Google Shape;275;p46"/>
          <p:cNvSpPr/>
          <p:nvPr/>
        </p:nvSpPr>
        <p:spPr>
          <a:xfrm>
            <a:off x="1912042" y="3372021"/>
            <a:ext cx="6203749" cy="58473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1"/>
                </a:solidFill>
                <a:latin typeface="Assistant"/>
                <a:ea typeface="Assistant"/>
                <a:cs typeface="Assistant"/>
                <a:sym typeface="Assistant"/>
              </a:rPr>
              <a:t>Now using these as references, try creating your unique design.</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1"/>
                </a:solidFill>
                <a:latin typeface="Assistant"/>
                <a:ea typeface="Assistant"/>
                <a:cs typeface="Assistant"/>
                <a:sym typeface="Assistant"/>
              </a:rPr>
              <a:t>Experiment with different shapes, angles, and colors. </a:t>
            </a:r>
            <a:endParaRPr b="0" i="0" sz="1600" u="none" cap="none" strike="noStrike">
              <a:solidFill>
                <a:schemeClr val="dk1"/>
              </a:solidFill>
              <a:latin typeface="Assistant"/>
              <a:ea typeface="Assistant"/>
              <a:cs typeface="Assistant"/>
              <a:sym typeface="Assistant"/>
            </a:endParaRPr>
          </a:p>
        </p:txBody>
      </p:sp>
      <p:pic>
        <p:nvPicPr>
          <p:cNvPr id="276" name="Google Shape;276;p46"/>
          <p:cNvPicPr preferRelativeResize="0"/>
          <p:nvPr/>
        </p:nvPicPr>
        <p:blipFill rotWithShape="1">
          <a:blip r:embed="rId3">
            <a:alphaModFix/>
          </a:blip>
          <a:srcRect b="0" l="0" r="0" t="0"/>
          <a:stretch/>
        </p:blipFill>
        <p:spPr>
          <a:xfrm>
            <a:off x="439501" y="795130"/>
            <a:ext cx="3337152" cy="2142803"/>
          </a:xfrm>
          <a:prstGeom prst="rect">
            <a:avLst/>
          </a:prstGeom>
          <a:noFill/>
          <a:ln>
            <a:noFill/>
          </a:ln>
        </p:spPr>
      </p:pic>
      <p:pic>
        <p:nvPicPr>
          <p:cNvPr id="277" name="Google Shape;277;p46"/>
          <p:cNvPicPr preferRelativeResize="0"/>
          <p:nvPr/>
        </p:nvPicPr>
        <p:blipFill rotWithShape="1">
          <a:blip r:embed="rId4">
            <a:alphaModFix/>
          </a:blip>
          <a:srcRect b="0" l="0" r="0" t="0"/>
          <a:stretch/>
        </p:blipFill>
        <p:spPr>
          <a:xfrm>
            <a:off x="3924156" y="795130"/>
            <a:ext cx="3391044" cy="217740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2"/>
          <p:cNvSpPr txBox="1"/>
          <p:nvPr>
            <p:ph type="title"/>
          </p:nvPr>
        </p:nvSpPr>
        <p:spPr>
          <a:xfrm>
            <a:off x="504100" y="375875"/>
            <a:ext cx="4973100"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Overview</a:t>
            </a:r>
            <a:endParaRPr/>
          </a:p>
        </p:txBody>
      </p:sp>
      <p:sp>
        <p:nvSpPr>
          <p:cNvPr id="75" name="Google Shape;75;p2"/>
          <p:cNvSpPr txBox="1"/>
          <p:nvPr>
            <p:ph idx="1" type="body"/>
          </p:nvPr>
        </p:nvSpPr>
        <p:spPr>
          <a:xfrm>
            <a:off x="440304" y="1305171"/>
            <a:ext cx="7825500" cy="3134100"/>
          </a:xfrm>
          <a:prstGeom prst="rect">
            <a:avLst/>
          </a:prstGeom>
          <a:noFill/>
          <a:ln>
            <a:noFill/>
          </a:ln>
        </p:spPr>
        <p:txBody>
          <a:bodyPr anchorCtr="0" anchor="t" bIns="91425" lIns="91425" spcFirstLastPara="1" rIns="91425" wrap="square" tIns="91425">
            <a:normAutofit/>
          </a:bodyPr>
          <a:lstStyle/>
          <a:p>
            <a:pPr indent="-342900" lvl="0" marL="457200" rtl="0" algn="l">
              <a:lnSpc>
                <a:spcPct val="135000"/>
              </a:lnSpc>
              <a:spcBef>
                <a:spcPts val="0"/>
              </a:spcBef>
              <a:spcAft>
                <a:spcPts val="0"/>
              </a:spcAft>
              <a:buClr>
                <a:schemeClr val="dk1"/>
              </a:buClr>
              <a:buSzPts val="1800"/>
              <a:buChar char="●"/>
            </a:pPr>
            <a:r>
              <a:rPr lang="en-US" sz="1800">
                <a:solidFill>
                  <a:schemeClr val="dk1"/>
                </a:solidFill>
              </a:rPr>
              <a:t>Comprehend the fundamental concepts related to angle measurement, including concepts like acute, obtuse, and right angles.</a:t>
            </a:r>
            <a:endParaRPr sz="1800">
              <a:solidFill>
                <a:schemeClr val="dk1"/>
              </a:solidFill>
            </a:endParaRPr>
          </a:p>
          <a:p>
            <a:pPr indent="-342900" lvl="0" marL="457200" rtl="0" algn="l">
              <a:lnSpc>
                <a:spcPct val="135000"/>
              </a:lnSpc>
              <a:spcBef>
                <a:spcPts val="0"/>
              </a:spcBef>
              <a:spcAft>
                <a:spcPts val="0"/>
              </a:spcAft>
              <a:buClr>
                <a:schemeClr val="dk1"/>
              </a:buClr>
              <a:buSzPts val="1800"/>
              <a:buChar char="●"/>
            </a:pPr>
            <a:r>
              <a:rPr lang="en-US" sz="1800">
                <a:solidFill>
                  <a:schemeClr val="dk1"/>
                </a:solidFill>
              </a:rPr>
              <a:t>Demonstrate the ability to sketch angles of specified measures, showcasing their understanding of angle construction.</a:t>
            </a:r>
            <a:endParaRPr sz="1800">
              <a:solidFill>
                <a:schemeClr val="dk1"/>
              </a:solidFill>
            </a:endParaRPr>
          </a:p>
          <a:p>
            <a:pPr indent="-342900" lvl="0" marL="457200" rtl="0" algn="l">
              <a:lnSpc>
                <a:spcPct val="135000"/>
              </a:lnSpc>
              <a:spcBef>
                <a:spcPts val="0"/>
              </a:spcBef>
              <a:spcAft>
                <a:spcPts val="0"/>
              </a:spcAft>
              <a:buClr>
                <a:schemeClr val="dk1"/>
              </a:buClr>
              <a:buSzPts val="1800"/>
              <a:buChar char="●"/>
            </a:pPr>
            <a:r>
              <a:rPr lang="en-US" sz="1800">
                <a:solidFill>
                  <a:schemeClr val="dk1"/>
                </a:solidFill>
              </a:rPr>
              <a:t>Employ their understanding of angles to create artistic and geometric patterns using Pencil Code.</a:t>
            </a:r>
            <a:endParaRPr sz="1800">
              <a:solidFill>
                <a:schemeClr val="dk1"/>
              </a:solidFill>
            </a:endParaRPr>
          </a:p>
          <a:p>
            <a:pPr indent="0" lvl="0" marL="457200" rtl="0" algn="l">
              <a:lnSpc>
                <a:spcPct val="135000"/>
              </a:lnSpc>
              <a:spcBef>
                <a:spcPts val="0"/>
              </a:spcBef>
              <a:spcAft>
                <a:spcPts val="0"/>
              </a:spcAft>
              <a:buClr>
                <a:schemeClr val="dk1"/>
              </a:buClr>
              <a:buSzPts val="1100"/>
              <a:buFont typeface="Arial"/>
              <a:buNone/>
            </a:pPr>
            <a:r>
              <a:t/>
            </a:r>
            <a:endParaRPr sz="1800">
              <a:solidFill>
                <a:schemeClr val="dk1"/>
              </a:solidFill>
            </a:endParaRPr>
          </a:p>
          <a:p>
            <a:pPr indent="0" lvl="0" marL="457200" rtl="0" algn="l">
              <a:lnSpc>
                <a:spcPct val="135000"/>
              </a:lnSpc>
              <a:spcBef>
                <a:spcPts val="0"/>
              </a:spcBef>
              <a:spcAft>
                <a:spcPts val="0"/>
              </a:spcAft>
              <a:buNone/>
            </a:pPr>
            <a:r>
              <a:t/>
            </a:r>
            <a:endParaRPr sz="18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7"/>
          <p:cNvSpPr txBox="1"/>
          <p:nvPr>
            <p:ph type="title"/>
          </p:nvPr>
        </p:nvSpPr>
        <p:spPr>
          <a:xfrm>
            <a:off x="44525" y="185675"/>
            <a:ext cx="5949600"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Share and Learn</a:t>
            </a:r>
            <a:endParaRPr/>
          </a:p>
        </p:txBody>
      </p:sp>
      <p:sp>
        <p:nvSpPr>
          <p:cNvPr id="283" name="Google Shape;283;p47"/>
          <p:cNvSpPr txBox="1"/>
          <p:nvPr/>
        </p:nvSpPr>
        <p:spPr>
          <a:xfrm>
            <a:off x="5785000" y="3418400"/>
            <a:ext cx="1189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284" name="Google Shape;284;p47"/>
          <p:cNvSpPr txBox="1"/>
          <p:nvPr/>
        </p:nvSpPr>
        <p:spPr>
          <a:xfrm>
            <a:off x="6144000" y="1879100"/>
            <a:ext cx="3000000" cy="193896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ssistant"/>
                <a:ea typeface="Assistant"/>
                <a:cs typeface="Assistant"/>
                <a:sym typeface="Assistant"/>
              </a:rPr>
              <a:t>It’s time for you to share your creation with others.</a:t>
            </a:r>
            <a:endParaRPr b="0" i="0" sz="24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5" name="Google Shape;285;p47"/>
          <p:cNvPicPr preferRelativeResize="0"/>
          <p:nvPr/>
        </p:nvPicPr>
        <p:blipFill rotWithShape="1">
          <a:blip r:embed="rId3">
            <a:alphaModFix/>
          </a:blip>
          <a:srcRect b="0" l="0" r="0" t="0"/>
          <a:stretch/>
        </p:blipFill>
        <p:spPr>
          <a:xfrm>
            <a:off x="152400" y="1120475"/>
            <a:ext cx="5480202" cy="36525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8"/>
          <p:cNvSpPr txBox="1"/>
          <p:nvPr>
            <p:ph type="title"/>
          </p:nvPr>
        </p:nvSpPr>
        <p:spPr>
          <a:xfrm>
            <a:off x="504100" y="375875"/>
            <a:ext cx="4973100"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Rules for the Gallery Walk</a:t>
            </a:r>
            <a:endParaRPr/>
          </a:p>
        </p:txBody>
      </p:sp>
      <p:sp>
        <p:nvSpPr>
          <p:cNvPr id="291" name="Google Shape;291;p48"/>
          <p:cNvSpPr txBox="1"/>
          <p:nvPr>
            <p:ph idx="1" type="body"/>
          </p:nvPr>
        </p:nvSpPr>
        <p:spPr>
          <a:xfrm>
            <a:off x="480400" y="1158275"/>
            <a:ext cx="5020500" cy="3702300"/>
          </a:xfrm>
          <a:prstGeom prst="rect">
            <a:avLst/>
          </a:prstGeom>
          <a:noFill/>
          <a:ln>
            <a:noFill/>
          </a:ln>
        </p:spPr>
        <p:txBody>
          <a:bodyPr anchorCtr="0" anchor="t" bIns="91425" lIns="91425" spcFirstLastPara="1" rIns="91425" wrap="square" tIns="91425">
            <a:noAutofit/>
          </a:bodyPr>
          <a:lstStyle/>
          <a:p>
            <a:pPr indent="-317500" lvl="0" marL="457200" rtl="0" algn="l">
              <a:lnSpc>
                <a:spcPct val="135000"/>
              </a:lnSpc>
              <a:spcBef>
                <a:spcPts val="0"/>
              </a:spcBef>
              <a:spcAft>
                <a:spcPts val="0"/>
              </a:spcAft>
              <a:buClr>
                <a:schemeClr val="dk1"/>
              </a:buClr>
              <a:buSzPts val="1400"/>
              <a:buChar char="●"/>
            </a:pPr>
            <a:r>
              <a:rPr lang="en-US" sz="1400">
                <a:solidFill>
                  <a:schemeClr val="dk1"/>
                </a:solidFill>
              </a:rPr>
              <a:t>Move </a:t>
            </a:r>
            <a:r>
              <a:rPr lang="en-US" sz="1400">
                <a:solidFill>
                  <a:schemeClr val="dk1"/>
                </a:solidFill>
                <a:highlight>
                  <a:srgbClr val="FFFFFF"/>
                </a:highlight>
              </a:rPr>
              <a:t>from one station to the next observing each other's shape art.</a:t>
            </a:r>
            <a:endParaRPr sz="1400">
              <a:solidFill>
                <a:schemeClr val="dk1"/>
              </a:solidFill>
              <a:highlight>
                <a:srgbClr val="FFFFFF"/>
              </a:highlight>
            </a:endParaRPr>
          </a:p>
          <a:p>
            <a:pPr indent="-317500" lvl="0" marL="457200" rtl="0" algn="l">
              <a:lnSpc>
                <a:spcPct val="135000"/>
              </a:lnSpc>
              <a:spcBef>
                <a:spcPts val="0"/>
              </a:spcBef>
              <a:spcAft>
                <a:spcPts val="0"/>
              </a:spcAft>
              <a:buClr>
                <a:schemeClr val="dk1"/>
              </a:buClr>
              <a:buSzPts val="1400"/>
              <a:buChar char="●"/>
            </a:pPr>
            <a:r>
              <a:rPr lang="en-US" sz="1400">
                <a:solidFill>
                  <a:schemeClr val="dk1"/>
                </a:solidFill>
                <a:highlight>
                  <a:srgbClr val="FFFFFF"/>
                </a:highlight>
              </a:rPr>
              <a:t>Observe closely how creatively your peers have used code to create artwork.</a:t>
            </a:r>
            <a:endParaRPr sz="1400">
              <a:solidFill>
                <a:schemeClr val="dk1"/>
              </a:solidFill>
              <a:highlight>
                <a:srgbClr val="FFFFFF"/>
              </a:highlight>
            </a:endParaRPr>
          </a:p>
          <a:p>
            <a:pPr indent="-317500" lvl="0" marL="457200" rtl="0" algn="l">
              <a:lnSpc>
                <a:spcPct val="135000"/>
              </a:lnSpc>
              <a:spcBef>
                <a:spcPts val="0"/>
              </a:spcBef>
              <a:spcAft>
                <a:spcPts val="0"/>
              </a:spcAft>
              <a:buClr>
                <a:schemeClr val="dk1"/>
              </a:buClr>
              <a:buSzPts val="1400"/>
              <a:buChar char="●"/>
            </a:pPr>
            <a:r>
              <a:rPr lang="en-US" sz="1400">
                <a:solidFill>
                  <a:schemeClr val="dk1"/>
                </a:solidFill>
                <a:highlight>
                  <a:srgbClr val="FFFFFF"/>
                </a:highlight>
              </a:rPr>
              <a:t>Appreciate the work you like by saying things like “I like… in your art”.</a:t>
            </a:r>
            <a:endParaRPr/>
          </a:p>
          <a:p>
            <a:pPr indent="-317500" lvl="0" marL="457200" rtl="0" algn="l">
              <a:lnSpc>
                <a:spcPct val="135000"/>
              </a:lnSpc>
              <a:spcBef>
                <a:spcPts val="0"/>
              </a:spcBef>
              <a:spcAft>
                <a:spcPts val="0"/>
              </a:spcAft>
              <a:buClr>
                <a:schemeClr val="dk1"/>
              </a:buClr>
              <a:buSzPts val="1400"/>
              <a:buChar char="●"/>
            </a:pPr>
            <a:r>
              <a:rPr lang="en-US" sz="1400">
                <a:solidFill>
                  <a:schemeClr val="dk1"/>
                </a:solidFill>
              </a:rPr>
              <a:t>Only one team at each station. </a:t>
            </a:r>
            <a:endParaRPr sz="1400">
              <a:solidFill>
                <a:schemeClr val="dk1"/>
              </a:solidFill>
            </a:endParaRPr>
          </a:p>
          <a:p>
            <a:pPr indent="-317500" lvl="0" marL="457200" rtl="0" algn="l">
              <a:lnSpc>
                <a:spcPct val="135000"/>
              </a:lnSpc>
              <a:spcBef>
                <a:spcPts val="0"/>
              </a:spcBef>
              <a:spcAft>
                <a:spcPts val="0"/>
              </a:spcAft>
              <a:buClr>
                <a:schemeClr val="dk1"/>
              </a:buClr>
              <a:buSzPts val="1400"/>
              <a:buChar char="●"/>
            </a:pPr>
            <a:r>
              <a:rPr lang="en-US" sz="1400">
                <a:solidFill>
                  <a:schemeClr val="dk1"/>
                </a:solidFill>
              </a:rPr>
              <a:t>Move to the next station when instructed by the teacher.</a:t>
            </a:r>
            <a:endParaRPr sz="1400">
              <a:solidFill>
                <a:schemeClr val="dk1"/>
              </a:solidFill>
            </a:endParaRPr>
          </a:p>
          <a:p>
            <a:pPr indent="0" lvl="0" marL="0" rtl="0" algn="l">
              <a:lnSpc>
                <a:spcPct val="135000"/>
              </a:lnSpc>
              <a:spcBef>
                <a:spcPts val="0"/>
              </a:spcBef>
              <a:spcAft>
                <a:spcPts val="0"/>
              </a:spcAft>
              <a:buSzPts val="1018"/>
              <a:buNone/>
            </a:pPr>
            <a:r>
              <a:t/>
            </a:r>
            <a:endParaRPr sz="1400">
              <a:solidFill>
                <a:schemeClr val="dk1"/>
              </a:solidFill>
            </a:endParaRPr>
          </a:p>
          <a:p>
            <a:pPr indent="0" lvl="0" marL="0" rtl="0" algn="l">
              <a:lnSpc>
                <a:spcPct val="135000"/>
              </a:lnSpc>
              <a:spcBef>
                <a:spcPts val="0"/>
              </a:spcBef>
              <a:spcAft>
                <a:spcPts val="0"/>
              </a:spcAft>
              <a:buSzPts val="1018"/>
              <a:buNone/>
            </a:pPr>
            <a:r>
              <a:t/>
            </a:r>
            <a:endParaRPr sz="1400">
              <a:solidFill>
                <a:schemeClr val="dk1"/>
              </a:solidFill>
            </a:endParaRPr>
          </a:p>
          <a:p>
            <a:pPr indent="0" lvl="0" marL="0" rtl="0" algn="l">
              <a:lnSpc>
                <a:spcPct val="135000"/>
              </a:lnSpc>
              <a:spcBef>
                <a:spcPts val="0"/>
              </a:spcBef>
              <a:spcAft>
                <a:spcPts val="0"/>
              </a:spcAft>
              <a:buSzPts val="1018"/>
              <a:buNone/>
            </a:pPr>
            <a:r>
              <a:t/>
            </a:r>
            <a:endParaRPr sz="1400">
              <a:solidFill>
                <a:schemeClr val="dk1"/>
              </a:solidFill>
            </a:endParaRPr>
          </a:p>
          <a:p>
            <a:pPr indent="0" lvl="0" marL="0" rtl="0" algn="l">
              <a:lnSpc>
                <a:spcPct val="135000"/>
              </a:lnSpc>
              <a:spcBef>
                <a:spcPts val="0"/>
              </a:spcBef>
              <a:spcAft>
                <a:spcPts val="0"/>
              </a:spcAft>
              <a:buSzPts val="1018"/>
              <a:buNone/>
            </a:pPr>
            <a:r>
              <a:t/>
            </a:r>
            <a:endParaRPr sz="1400">
              <a:solidFill>
                <a:schemeClr val="dk1"/>
              </a:solidFill>
            </a:endParaRPr>
          </a:p>
        </p:txBody>
      </p:sp>
      <p:pic>
        <p:nvPicPr>
          <p:cNvPr id="292" name="Google Shape;292;p48"/>
          <p:cNvPicPr preferRelativeResize="0"/>
          <p:nvPr/>
        </p:nvPicPr>
        <p:blipFill rotWithShape="1">
          <a:blip r:embed="rId3">
            <a:alphaModFix/>
          </a:blip>
          <a:srcRect b="0" l="0" r="-1224" t="0"/>
          <a:stretch/>
        </p:blipFill>
        <p:spPr>
          <a:xfrm>
            <a:off x="5438050" y="1247050"/>
            <a:ext cx="3705948" cy="28477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9"/>
          <p:cNvSpPr txBox="1"/>
          <p:nvPr>
            <p:ph type="title"/>
          </p:nvPr>
        </p:nvSpPr>
        <p:spPr>
          <a:xfrm>
            <a:off x="44525" y="185675"/>
            <a:ext cx="5949600"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Let’s Summarize</a:t>
            </a:r>
            <a:endParaRPr/>
          </a:p>
        </p:txBody>
      </p:sp>
      <p:sp>
        <p:nvSpPr>
          <p:cNvPr id="298" name="Google Shape;298;p49"/>
          <p:cNvSpPr txBox="1"/>
          <p:nvPr/>
        </p:nvSpPr>
        <p:spPr>
          <a:xfrm>
            <a:off x="5785000" y="3418400"/>
            <a:ext cx="1189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299" name="Google Shape;299;p49"/>
          <p:cNvSpPr txBox="1"/>
          <p:nvPr/>
        </p:nvSpPr>
        <p:spPr>
          <a:xfrm>
            <a:off x="5900325" y="1720625"/>
            <a:ext cx="3000000" cy="3109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ssistant"/>
                <a:ea typeface="Assistant"/>
                <a:cs typeface="Assistant"/>
                <a:sym typeface="Assistant"/>
              </a:rPr>
              <a:t>In one sentence, share something new that you learned in today’s class.</a:t>
            </a:r>
            <a:endParaRPr b="0" i="0" sz="18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rgbClr val="000000"/>
                </a:solidFill>
                <a:latin typeface="Assistant"/>
                <a:ea typeface="Assistant"/>
                <a:cs typeface="Assistant"/>
                <a:sym typeface="Assistant"/>
              </a:rPr>
              <a:t> What was challenging? </a:t>
            </a:r>
            <a:endParaRPr b="0" i="0" sz="18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rgbClr val="000000"/>
                </a:solidFill>
                <a:latin typeface="Assistant"/>
                <a:ea typeface="Assistant"/>
                <a:cs typeface="Assistant"/>
                <a:sym typeface="Assistant"/>
              </a:rPr>
              <a:t> What was easy? </a:t>
            </a:r>
            <a:endParaRPr b="0" i="0" sz="18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0" name="Google Shape;300;p49"/>
          <p:cNvPicPr preferRelativeResize="0"/>
          <p:nvPr/>
        </p:nvPicPr>
        <p:blipFill rotWithShape="1">
          <a:blip r:embed="rId3">
            <a:alphaModFix/>
          </a:blip>
          <a:srcRect b="0" l="0" r="0" t="0"/>
          <a:stretch/>
        </p:blipFill>
        <p:spPr>
          <a:xfrm>
            <a:off x="152400" y="1120475"/>
            <a:ext cx="5480200" cy="374101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descr="preencoded.png" id="306" name="Google Shape;306;p23"/>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descr="preencoded.png" id="307" name="Google Shape;307;p23"/>
          <p:cNvPicPr preferRelativeResize="0"/>
          <p:nvPr/>
        </p:nvPicPr>
        <p:blipFill rotWithShape="1">
          <a:blip r:embed="rId4">
            <a:alphaModFix/>
          </a:blip>
          <a:srcRect b="0" l="0" r="0" t="0"/>
          <a:stretch/>
        </p:blipFill>
        <p:spPr>
          <a:xfrm>
            <a:off x="0" y="2571750"/>
            <a:ext cx="4724400" cy="2571750"/>
          </a:xfrm>
          <a:prstGeom prst="rect">
            <a:avLst/>
          </a:prstGeom>
          <a:noFill/>
          <a:ln>
            <a:noFill/>
          </a:ln>
        </p:spPr>
      </p:pic>
      <p:pic>
        <p:nvPicPr>
          <p:cNvPr descr="preencoded.png" id="308" name="Google Shape;308;p23"/>
          <p:cNvPicPr preferRelativeResize="0"/>
          <p:nvPr/>
        </p:nvPicPr>
        <p:blipFill rotWithShape="1">
          <a:blip r:embed="rId5">
            <a:alphaModFix/>
          </a:blip>
          <a:srcRect b="0" l="0" r="0" t="0"/>
          <a:stretch/>
        </p:blipFill>
        <p:spPr>
          <a:xfrm>
            <a:off x="6653213" y="0"/>
            <a:ext cx="2490505" cy="2228850"/>
          </a:xfrm>
          <a:prstGeom prst="rect">
            <a:avLst/>
          </a:prstGeom>
          <a:noFill/>
          <a:ln>
            <a:noFill/>
          </a:ln>
        </p:spPr>
      </p:pic>
      <p:pic>
        <p:nvPicPr>
          <p:cNvPr descr="preencoded.png" id="309" name="Google Shape;309;p23"/>
          <p:cNvPicPr preferRelativeResize="0"/>
          <p:nvPr/>
        </p:nvPicPr>
        <p:blipFill rotWithShape="1">
          <a:blip r:embed="rId6">
            <a:alphaModFix/>
          </a:blip>
          <a:srcRect b="0" l="0" r="0" t="0"/>
          <a:stretch/>
        </p:blipFill>
        <p:spPr>
          <a:xfrm>
            <a:off x="7620000" y="4691063"/>
            <a:ext cx="1219200" cy="290513"/>
          </a:xfrm>
          <a:prstGeom prst="rect">
            <a:avLst/>
          </a:prstGeom>
          <a:noFill/>
          <a:ln>
            <a:noFill/>
          </a:ln>
        </p:spPr>
      </p:pic>
      <p:sp>
        <p:nvSpPr>
          <p:cNvPr id="310" name="Google Shape;310;p23"/>
          <p:cNvSpPr/>
          <p:nvPr/>
        </p:nvSpPr>
        <p:spPr>
          <a:xfrm>
            <a:off x="928688" y="599859"/>
            <a:ext cx="4138500" cy="652500"/>
          </a:xfrm>
          <a:prstGeom prst="rect">
            <a:avLst/>
          </a:prstGeom>
          <a:noFill/>
          <a:ln>
            <a:noFill/>
          </a:ln>
        </p:spPr>
        <p:txBody>
          <a:bodyPr anchorCtr="0" anchor="t" bIns="0" lIns="0" spcFirstLastPara="1" rIns="0" wrap="square" tIns="0">
            <a:noAutofit/>
          </a:bodyPr>
          <a:lstStyle/>
          <a:p>
            <a:pPr indent="0" lvl="0" marL="0" marR="0" rtl="0" algn="l">
              <a:lnSpc>
                <a:spcPct val="118750"/>
              </a:lnSpc>
              <a:spcBef>
                <a:spcPts val="0"/>
              </a:spcBef>
              <a:spcAft>
                <a:spcPts val="0"/>
              </a:spcAft>
              <a:buClr>
                <a:srgbClr val="000000"/>
              </a:buClr>
              <a:buSzPts val="5000"/>
              <a:buFont typeface="Arial"/>
              <a:buNone/>
            </a:pPr>
            <a:r>
              <a:rPr b="1" i="0" lang="en-US" sz="5000" u="none" cap="none" strike="noStrike">
                <a:solidFill>
                  <a:srgbClr val="FFFFFF"/>
                </a:solidFill>
                <a:latin typeface="Helvetica Neue"/>
                <a:ea typeface="Helvetica Neue"/>
                <a:cs typeface="Helvetica Neue"/>
                <a:sym typeface="Helvetica Neue"/>
              </a:rPr>
              <a:t>Thank You</a:t>
            </a:r>
            <a:endParaRPr b="0" i="0" sz="5000" u="none" cap="none" strike="noStrike">
              <a:solidFill>
                <a:schemeClr val="dk1"/>
              </a:solidFill>
              <a:latin typeface="Calibri"/>
              <a:ea typeface="Calibri"/>
              <a:cs typeface="Calibri"/>
              <a:sym typeface="Calibri"/>
            </a:endParaRPr>
          </a:p>
        </p:txBody>
      </p:sp>
      <p:sp>
        <p:nvSpPr>
          <p:cNvPr id="311" name="Google Shape;311;p23"/>
          <p:cNvSpPr/>
          <p:nvPr/>
        </p:nvSpPr>
        <p:spPr>
          <a:xfrm>
            <a:off x="976326" y="2562022"/>
            <a:ext cx="3459000" cy="6000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000000"/>
              </a:buClr>
              <a:buSzPts val="1200"/>
              <a:buFont typeface="Arial"/>
              <a:buNone/>
            </a:pPr>
            <a:r>
              <a:rPr b="0" i="0" lang="en-US" sz="1200" u="none" cap="none" strike="noStrike">
                <a:solidFill>
                  <a:srgbClr val="FFFFFF"/>
                </a:solidFill>
                <a:latin typeface="Assistant"/>
                <a:ea typeface="Assistant"/>
                <a:cs typeface="Assistant"/>
                <a:sym typeface="Assistant"/>
              </a:rPr>
              <a:t>edm8ker is a fully owned brand of </a:t>
            </a:r>
            <a:r>
              <a:rPr b="1" i="0" lang="en-US" sz="1200" u="none" cap="none" strike="noStrike">
                <a:solidFill>
                  <a:srgbClr val="FFFFFF"/>
                </a:solidFill>
                <a:latin typeface="Assistant"/>
                <a:ea typeface="Assistant"/>
                <a:cs typeface="Assistant"/>
                <a:sym typeface="Assistant"/>
              </a:rPr>
              <a:t>Makedemy Pte Ltd</a:t>
            </a:r>
            <a:br>
              <a:rPr b="1" i="0" lang="en-US" sz="1200" u="none" cap="none" strike="noStrike">
                <a:solidFill>
                  <a:srgbClr val="FFFFFF"/>
                </a:solidFill>
                <a:latin typeface="Assistant"/>
                <a:ea typeface="Assistant"/>
                <a:cs typeface="Assistant"/>
                <a:sym typeface="Assistant"/>
              </a:rPr>
            </a:br>
            <a:r>
              <a:rPr b="0" i="0" lang="en-US" sz="1200" u="none" cap="none" strike="noStrike">
                <a:solidFill>
                  <a:srgbClr val="FFFFFF"/>
                </a:solidFill>
                <a:latin typeface="Assistant"/>
                <a:ea typeface="Assistant"/>
                <a:cs typeface="Assistant"/>
                <a:sym typeface="Assistant"/>
              </a:rPr>
              <a:t>A member of the SL2 group of social enterprises.</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g23a04c53e2b_0_0"/>
          <p:cNvSpPr txBox="1"/>
          <p:nvPr>
            <p:ph type="title"/>
          </p:nvPr>
        </p:nvSpPr>
        <p:spPr>
          <a:xfrm>
            <a:off x="504100" y="375875"/>
            <a:ext cx="4973100"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Ground Rules</a:t>
            </a:r>
            <a:endParaRPr/>
          </a:p>
        </p:txBody>
      </p:sp>
      <p:pic>
        <p:nvPicPr>
          <p:cNvPr id="81" name="Google Shape;81;g23a04c53e2b_0_0"/>
          <p:cNvPicPr preferRelativeResize="0"/>
          <p:nvPr>
            <p:ph idx="2" type="pic"/>
          </p:nvPr>
        </p:nvPicPr>
        <p:blipFill rotWithShape="1">
          <a:blip r:embed="rId3">
            <a:alphaModFix/>
          </a:blip>
          <a:srcRect b="-3723" l="-22557" r="-21762" t="-4513"/>
          <a:stretch/>
        </p:blipFill>
        <p:spPr>
          <a:xfrm>
            <a:off x="279625" y="1190098"/>
            <a:ext cx="2033700" cy="1525200"/>
          </a:xfrm>
          <a:prstGeom prst="roundRect">
            <a:avLst>
              <a:gd fmla="val 16667" name="adj"/>
            </a:avLst>
          </a:prstGeom>
          <a:noFill/>
          <a:ln>
            <a:noFill/>
          </a:ln>
        </p:spPr>
      </p:pic>
      <p:sp>
        <p:nvSpPr>
          <p:cNvPr id="82" name="Google Shape;82;g23a04c53e2b_0_0"/>
          <p:cNvSpPr txBox="1"/>
          <p:nvPr>
            <p:ph idx="1" type="body"/>
          </p:nvPr>
        </p:nvSpPr>
        <p:spPr>
          <a:xfrm>
            <a:off x="284425" y="3107475"/>
            <a:ext cx="2024100" cy="1344600"/>
          </a:xfrm>
          <a:prstGeom prst="rect">
            <a:avLst/>
          </a:prstGeom>
          <a:noFill/>
          <a:ln>
            <a:noFill/>
          </a:ln>
        </p:spPr>
        <p:txBody>
          <a:bodyPr anchorCtr="0" anchor="t" bIns="91425" lIns="91425" spcFirstLastPara="1" rIns="91425" wrap="square" tIns="91425">
            <a:normAutofit/>
          </a:bodyPr>
          <a:lstStyle/>
          <a:p>
            <a:pPr indent="0" lvl="0" marL="0" rtl="0" algn="l">
              <a:lnSpc>
                <a:spcPct val="135000"/>
              </a:lnSpc>
              <a:spcBef>
                <a:spcPts val="0"/>
              </a:spcBef>
              <a:spcAft>
                <a:spcPts val="0"/>
              </a:spcAft>
              <a:buSzPts val="2400"/>
              <a:buNone/>
            </a:pPr>
            <a:r>
              <a:rPr lang="en-US" sz="1650">
                <a:solidFill>
                  <a:schemeClr val="dk1"/>
                </a:solidFill>
              </a:rPr>
              <a:t>Be respectful of one another. Listen to your teammates.</a:t>
            </a:r>
            <a:endParaRPr sz="1650">
              <a:solidFill>
                <a:schemeClr val="dk1"/>
              </a:solidFill>
            </a:endParaRPr>
          </a:p>
          <a:p>
            <a:pPr indent="0" lvl="0" marL="0" rtl="0" algn="l">
              <a:lnSpc>
                <a:spcPct val="135000"/>
              </a:lnSpc>
              <a:spcBef>
                <a:spcPts val="0"/>
              </a:spcBef>
              <a:spcAft>
                <a:spcPts val="0"/>
              </a:spcAft>
              <a:buSzPts val="2400"/>
              <a:buNone/>
            </a:pPr>
            <a:r>
              <a:t/>
            </a:r>
            <a:endParaRPr sz="1650">
              <a:solidFill>
                <a:schemeClr val="dk1"/>
              </a:solidFill>
            </a:endParaRPr>
          </a:p>
        </p:txBody>
      </p:sp>
      <p:pic>
        <p:nvPicPr>
          <p:cNvPr id="83" name="Google Shape;83;g23a04c53e2b_0_0"/>
          <p:cNvPicPr preferRelativeResize="0"/>
          <p:nvPr>
            <p:ph idx="3" type="pic"/>
          </p:nvPr>
        </p:nvPicPr>
        <p:blipFill rotWithShape="1">
          <a:blip r:embed="rId4">
            <a:alphaModFix/>
          </a:blip>
          <a:srcRect b="0" l="-16666" r="-16666" t="0"/>
          <a:stretch/>
        </p:blipFill>
        <p:spPr>
          <a:xfrm>
            <a:off x="2497475" y="1190098"/>
            <a:ext cx="2033700" cy="1525200"/>
          </a:xfrm>
          <a:prstGeom prst="roundRect">
            <a:avLst>
              <a:gd fmla="val 16667" name="adj"/>
            </a:avLst>
          </a:prstGeom>
          <a:noFill/>
          <a:ln>
            <a:noFill/>
          </a:ln>
        </p:spPr>
      </p:pic>
      <p:sp>
        <p:nvSpPr>
          <p:cNvPr id="84" name="Google Shape;84;g23a04c53e2b_0_0"/>
          <p:cNvSpPr txBox="1"/>
          <p:nvPr>
            <p:ph idx="4294967295" type="subTitle"/>
          </p:nvPr>
        </p:nvSpPr>
        <p:spPr>
          <a:xfrm>
            <a:off x="2497475" y="3107475"/>
            <a:ext cx="2024100" cy="1344600"/>
          </a:xfrm>
          <a:prstGeom prst="rect">
            <a:avLst/>
          </a:prstGeom>
          <a:noFill/>
          <a:ln>
            <a:noFill/>
          </a:ln>
        </p:spPr>
        <p:txBody>
          <a:bodyPr anchorCtr="0" anchor="t" bIns="91425" lIns="91425" spcFirstLastPara="1" rIns="91425" wrap="square" tIns="91425">
            <a:normAutofit fontScale="77500" lnSpcReduction="20000"/>
          </a:bodyPr>
          <a:lstStyle/>
          <a:p>
            <a:pPr indent="0" lvl="0" marL="0" marR="0" rtl="0" algn="l">
              <a:lnSpc>
                <a:spcPct val="135000"/>
              </a:lnSpc>
              <a:spcBef>
                <a:spcPts val="0"/>
              </a:spcBef>
              <a:spcAft>
                <a:spcPts val="0"/>
              </a:spcAft>
              <a:buClr>
                <a:schemeClr val="dk2"/>
              </a:buClr>
              <a:buSzPct val="129032"/>
              <a:buFont typeface="Assistant"/>
              <a:buNone/>
            </a:pPr>
            <a:r>
              <a:rPr b="0" i="0" lang="en-US" sz="2400" u="none" cap="none" strike="noStrike">
                <a:solidFill>
                  <a:schemeClr val="dk1"/>
                </a:solidFill>
                <a:latin typeface="Assistant"/>
                <a:ea typeface="Assistant"/>
                <a:cs typeface="Assistant"/>
                <a:sym typeface="Assistant"/>
              </a:rPr>
              <a:t>Raise your hand if you have anything to share.</a:t>
            </a:r>
            <a:endParaRPr b="0" i="0" sz="2400" u="none" cap="none" strike="noStrike">
              <a:solidFill>
                <a:schemeClr val="dk1"/>
              </a:solidFill>
              <a:latin typeface="Assistant"/>
              <a:ea typeface="Assistant"/>
              <a:cs typeface="Assistant"/>
              <a:sym typeface="Assistant"/>
            </a:endParaRPr>
          </a:p>
          <a:p>
            <a:pPr indent="0" lvl="0" marL="0" marR="0" rtl="0" algn="l">
              <a:lnSpc>
                <a:spcPct val="135000"/>
              </a:lnSpc>
              <a:spcBef>
                <a:spcPts val="0"/>
              </a:spcBef>
              <a:spcAft>
                <a:spcPts val="0"/>
              </a:spcAft>
              <a:buClr>
                <a:schemeClr val="dk2"/>
              </a:buClr>
              <a:buSzPct val="129032"/>
              <a:buFont typeface="Assistant"/>
              <a:buNone/>
            </a:pPr>
            <a:r>
              <a:t/>
            </a:r>
            <a:endParaRPr b="0" i="0" sz="2400" u="none" cap="none" strike="noStrike">
              <a:solidFill>
                <a:schemeClr val="dk2"/>
              </a:solidFill>
              <a:latin typeface="Assistant"/>
              <a:ea typeface="Assistant"/>
              <a:cs typeface="Assistant"/>
              <a:sym typeface="Assistant"/>
            </a:endParaRPr>
          </a:p>
        </p:txBody>
      </p:sp>
      <p:pic>
        <p:nvPicPr>
          <p:cNvPr id="85" name="Google Shape;85;g23a04c53e2b_0_0"/>
          <p:cNvPicPr preferRelativeResize="0"/>
          <p:nvPr>
            <p:ph idx="4" type="pic"/>
          </p:nvPr>
        </p:nvPicPr>
        <p:blipFill rotWithShape="1">
          <a:blip r:embed="rId5">
            <a:alphaModFix/>
          </a:blip>
          <a:srcRect b="-3374" l="-21614" r="-21242" t="-3748"/>
          <a:stretch/>
        </p:blipFill>
        <p:spPr>
          <a:xfrm>
            <a:off x="4715325" y="1190098"/>
            <a:ext cx="2033700" cy="1525200"/>
          </a:xfrm>
          <a:prstGeom prst="roundRect">
            <a:avLst>
              <a:gd fmla="val 16667" name="adj"/>
            </a:avLst>
          </a:prstGeom>
          <a:noFill/>
          <a:ln>
            <a:noFill/>
          </a:ln>
        </p:spPr>
      </p:pic>
      <p:sp>
        <p:nvSpPr>
          <p:cNvPr id="86" name="Google Shape;86;g23a04c53e2b_0_0"/>
          <p:cNvSpPr txBox="1"/>
          <p:nvPr>
            <p:ph idx="4294967295" type="subTitle"/>
          </p:nvPr>
        </p:nvSpPr>
        <p:spPr>
          <a:xfrm>
            <a:off x="4715325" y="3107475"/>
            <a:ext cx="2024100" cy="1344600"/>
          </a:xfrm>
          <a:prstGeom prst="rect">
            <a:avLst/>
          </a:prstGeom>
          <a:noFill/>
          <a:ln>
            <a:noFill/>
          </a:ln>
        </p:spPr>
        <p:txBody>
          <a:bodyPr anchorCtr="0" anchor="t" bIns="91425" lIns="91425" spcFirstLastPara="1" rIns="91425" wrap="square" tIns="91425">
            <a:normAutofit/>
          </a:bodyPr>
          <a:lstStyle/>
          <a:p>
            <a:pPr indent="0" lvl="0" marL="0" marR="0" rtl="0" algn="l">
              <a:lnSpc>
                <a:spcPct val="135000"/>
              </a:lnSpc>
              <a:spcBef>
                <a:spcPts val="0"/>
              </a:spcBef>
              <a:spcAft>
                <a:spcPts val="0"/>
              </a:spcAft>
              <a:buClr>
                <a:schemeClr val="dk2"/>
              </a:buClr>
              <a:buSzPts val="2400"/>
              <a:buFont typeface="Assistant"/>
              <a:buNone/>
            </a:pPr>
            <a:r>
              <a:rPr b="0" i="0" lang="en-US" sz="1650" u="none" cap="none" strike="noStrike">
                <a:solidFill>
                  <a:schemeClr val="dk1"/>
                </a:solidFill>
                <a:latin typeface="Assistant"/>
                <a:ea typeface="Assistant"/>
                <a:cs typeface="Assistant"/>
                <a:sym typeface="Assistant"/>
              </a:rPr>
              <a:t>Listen closely and follow instructions.</a:t>
            </a:r>
            <a:endParaRPr b="0" i="0" sz="1650" u="none" cap="none" strike="noStrike">
              <a:solidFill>
                <a:schemeClr val="dk1"/>
              </a:solidFill>
              <a:latin typeface="Assistant"/>
              <a:ea typeface="Assistant"/>
              <a:cs typeface="Assistant"/>
              <a:sym typeface="Assistant"/>
            </a:endParaRPr>
          </a:p>
        </p:txBody>
      </p:sp>
      <p:pic>
        <p:nvPicPr>
          <p:cNvPr id="87" name="Google Shape;87;g23a04c53e2b_0_0"/>
          <p:cNvPicPr preferRelativeResize="0"/>
          <p:nvPr>
            <p:ph idx="5" type="pic"/>
          </p:nvPr>
        </p:nvPicPr>
        <p:blipFill rotWithShape="1">
          <a:blip r:embed="rId6">
            <a:alphaModFix/>
          </a:blip>
          <a:srcRect b="-1577" l="-18774" r="-18774" t="-1578"/>
          <a:stretch/>
        </p:blipFill>
        <p:spPr>
          <a:xfrm>
            <a:off x="6933175" y="1190098"/>
            <a:ext cx="2033700" cy="1525200"/>
          </a:xfrm>
          <a:prstGeom prst="roundRect">
            <a:avLst>
              <a:gd fmla="val 16667" name="adj"/>
            </a:avLst>
          </a:prstGeom>
          <a:noFill/>
          <a:ln>
            <a:noFill/>
          </a:ln>
        </p:spPr>
      </p:pic>
      <p:sp>
        <p:nvSpPr>
          <p:cNvPr id="88" name="Google Shape;88;g23a04c53e2b_0_0"/>
          <p:cNvSpPr txBox="1"/>
          <p:nvPr>
            <p:ph idx="4294967295" type="subTitle"/>
          </p:nvPr>
        </p:nvSpPr>
        <p:spPr>
          <a:xfrm>
            <a:off x="6933175" y="3107475"/>
            <a:ext cx="2024100" cy="1344600"/>
          </a:xfrm>
          <a:prstGeom prst="rect">
            <a:avLst/>
          </a:prstGeom>
          <a:noFill/>
          <a:ln>
            <a:noFill/>
          </a:ln>
        </p:spPr>
        <p:txBody>
          <a:bodyPr anchorCtr="0" anchor="t" bIns="91425" lIns="91425" spcFirstLastPara="1" rIns="91425" wrap="square" tIns="91425">
            <a:normAutofit/>
          </a:bodyPr>
          <a:lstStyle/>
          <a:p>
            <a:pPr indent="0" lvl="0" marL="0" marR="0" rtl="0" algn="l">
              <a:lnSpc>
                <a:spcPct val="135000"/>
              </a:lnSpc>
              <a:spcBef>
                <a:spcPts val="0"/>
              </a:spcBef>
              <a:spcAft>
                <a:spcPts val="0"/>
              </a:spcAft>
              <a:buClr>
                <a:schemeClr val="dk2"/>
              </a:buClr>
              <a:buSzPts val="2400"/>
              <a:buFont typeface="Assistant"/>
              <a:buNone/>
            </a:pPr>
            <a:r>
              <a:rPr b="0" i="0" lang="en-US" sz="1650" u="none" cap="none" strike="noStrike">
                <a:solidFill>
                  <a:schemeClr val="dk1"/>
                </a:solidFill>
                <a:latin typeface="Assistant"/>
                <a:ea typeface="Assistant"/>
                <a:cs typeface="Assistant"/>
                <a:sym typeface="Assistant"/>
              </a:rPr>
              <a:t>Complete the tasks on time.</a:t>
            </a:r>
            <a:endParaRPr b="0" i="0" sz="1650" u="none" cap="none" strike="noStrike">
              <a:solidFill>
                <a:schemeClr val="dk1"/>
              </a:solidFill>
              <a:latin typeface="Assistant"/>
              <a:ea typeface="Assistant"/>
              <a:cs typeface="Assistant"/>
              <a:sym typeface="Assistan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3"/>
          <p:cNvSpPr txBox="1"/>
          <p:nvPr>
            <p:ph type="title"/>
          </p:nvPr>
        </p:nvSpPr>
        <p:spPr>
          <a:xfrm>
            <a:off x="266976" y="208292"/>
            <a:ext cx="6070028"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Angles</a:t>
            </a:r>
            <a:endParaRPr/>
          </a:p>
        </p:txBody>
      </p:sp>
      <p:sp>
        <p:nvSpPr>
          <p:cNvPr id="94" name="Google Shape;94;p3"/>
          <p:cNvSpPr/>
          <p:nvPr/>
        </p:nvSpPr>
        <p:spPr>
          <a:xfrm>
            <a:off x="4113851" y="1678979"/>
            <a:ext cx="4079700" cy="8310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1"/>
                </a:solidFill>
                <a:latin typeface="Assistant"/>
                <a:ea typeface="Assistant"/>
                <a:cs typeface="Assistant"/>
                <a:sym typeface="Assistant"/>
              </a:rPr>
              <a:t>An angle is formed by two rays that share a common endpoint.</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1"/>
                </a:solidFill>
                <a:latin typeface="Assistant"/>
                <a:ea typeface="Assistant"/>
                <a:cs typeface="Assistant"/>
                <a:sym typeface="Assistant"/>
              </a:rPr>
              <a:t>It's typically measured in degrees.</a:t>
            </a:r>
            <a:endParaRPr b="0" i="0" sz="1600" u="none" cap="none" strike="noStrike">
              <a:solidFill>
                <a:schemeClr val="dk1"/>
              </a:solidFill>
              <a:latin typeface="Assistant"/>
              <a:ea typeface="Assistant"/>
              <a:cs typeface="Assistant"/>
              <a:sym typeface="Assistant"/>
            </a:endParaRPr>
          </a:p>
        </p:txBody>
      </p:sp>
      <p:grpSp>
        <p:nvGrpSpPr>
          <p:cNvPr id="95" name="Google Shape;95;p3"/>
          <p:cNvGrpSpPr/>
          <p:nvPr/>
        </p:nvGrpSpPr>
        <p:grpSpPr>
          <a:xfrm>
            <a:off x="266976" y="990692"/>
            <a:ext cx="3105069" cy="1418887"/>
            <a:chOff x="266976" y="1346969"/>
            <a:chExt cx="3105069" cy="1418887"/>
          </a:xfrm>
        </p:grpSpPr>
        <p:sp>
          <p:nvSpPr>
            <p:cNvPr id="96" name="Google Shape;96;p3"/>
            <p:cNvSpPr txBox="1"/>
            <p:nvPr/>
          </p:nvSpPr>
          <p:spPr>
            <a:xfrm>
              <a:off x="266976" y="2334969"/>
              <a:ext cx="1786269"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100" u="none" cap="none" strike="noStrike">
                  <a:solidFill>
                    <a:srgbClr val="000000"/>
                  </a:solidFill>
                  <a:latin typeface="Arial"/>
                  <a:ea typeface="Arial"/>
                  <a:cs typeface="Arial"/>
                  <a:sym typeface="Arial"/>
                </a:rPr>
                <a:t>Endpoint(also called vertex)</a:t>
              </a:r>
              <a:endParaRPr b="0" i="1" sz="1100" u="none" cap="none" strike="noStrike">
                <a:solidFill>
                  <a:srgbClr val="000000"/>
                </a:solidFill>
                <a:latin typeface="Arial"/>
                <a:ea typeface="Arial"/>
                <a:cs typeface="Arial"/>
                <a:sym typeface="Arial"/>
              </a:endParaRPr>
            </a:p>
          </p:txBody>
        </p:sp>
        <p:grpSp>
          <p:nvGrpSpPr>
            <p:cNvPr id="97" name="Google Shape;97;p3"/>
            <p:cNvGrpSpPr/>
            <p:nvPr/>
          </p:nvGrpSpPr>
          <p:grpSpPr>
            <a:xfrm>
              <a:off x="691200" y="1346969"/>
              <a:ext cx="2680845" cy="1101433"/>
              <a:chOff x="691200" y="1346969"/>
              <a:chExt cx="2680845" cy="1101433"/>
            </a:xfrm>
          </p:grpSpPr>
          <p:pic>
            <p:nvPicPr>
              <p:cNvPr id="98" name="Google Shape;98;p3"/>
              <p:cNvPicPr preferRelativeResize="0"/>
              <p:nvPr/>
            </p:nvPicPr>
            <p:blipFill rotWithShape="1">
              <a:blip r:embed="rId3">
                <a:alphaModFix/>
              </a:blip>
              <a:srcRect b="0" l="0" r="0" t="0"/>
              <a:stretch/>
            </p:blipFill>
            <p:spPr>
              <a:xfrm>
                <a:off x="878400" y="1346969"/>
                <a:ext cx="1080000" cy="893333"/>
              </a:xfrm>
              <a:prstGeom prst="rect">
                <a:avLst/>
              </a:prstGeom>
              <a:noFill/>
              <a:ln>
                <a:noFill/>
              </a:ln>
            </p:spPr>
          </p:pic>
          <p:cxnSp>
            <p:nvCxnSpPr>
              <p:cNvPr id="99" name="Google Shape;99;p3"/>
              <p:cNvCxnSpPr/>
              <p:nvPr/>
            </p:nvCxnSpPr>
            <p:spPr>
              <a:xfrm flipH="1" rot="10800000">
                <a:off x="691200" y="2126870"/>
                <a:ext cx="244800" cy="321532"/>
              </a:xfrm>
              <a:prstGeom prst="straightConnector1">
                <a:avLst/>
              </a:prstGeom>
              <a:noFill/>
              <a:ln cap="flat" cmpd="sng" w="9525">
                <a:solidFill>
                  <a:schemeClr val="dk1"/>
                </a:solidFill>
                <a:prstDash val="solid"/>
                <a:round/>
                <a:headEnd len="sm" w="sm" type="none"/>
                <a:tailEnd len="med" w="med" type="triangle"/>
              </a:ln>
            </p:spPr>
          </p:cxnSp>
          <p:cxnSp>
            <p:nvCxnSpPr>
              <p:cNvPr id="100" name="Google Shape;100;p3"/>
              <p:cNvCxnSpPr/>
              <p:nvPr/>
            </p:nvCxnSpPr>
            <p:spPr>
              <a:xfrm flipH="1">
                <a:off x="1202400" y="1793635"/>
                <a:ext cx="460800" cy="180219"/>
              </a:xfrm>
              <a:prstGeom prst="straightConnector1">
                <a:avLst/>
              </a:prstGeom>
              <a:noFill/>
              <a:ln cap="flat" cmpd="sng" w="9525">
                <a:solidFill>
                  <a:schemeClr val="dk1"/>
                </a:solidFill>
                <a:prstDash val="solid"/>
                <a:round/>
                <a:headEnd len="sm" w="sm" type="none"/>
                <a:tailEnd len="med" w="med" type="triangle"/>
              </a:ln>
            </p:spPr>
          </p:cxnSp>
          <p:sp>
            <p:nvSpPr>
              <p:cNvPr id="101" name="Google Shape;101;p3"/>
              <p:cNvSpPr txBox="1"/>
              <p:nvPr/>
            </p:nvSpPr>
            <p:spPr>
              <a:xfrm>
                <a:off x="1585776" y="1551636"/>
                <a:ext cx="1786269"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100" u="none" cap="none" strike="noStrike">
                    <a:solidFill>
                      <a:srgbClr val="000000"/>
                    </a:solidFill>
                    <a:latin typeface="Arial"/>
                    <a:ea typeface="Arial"/>
                    <a:cs typeface="Arial"/>
                    <a:sym typeface="Arial"/>
                  </a:rPr>
                  <a:t>Angle</a:t>
                </a:r>
                <a:endParaRPr b="0" i="1" sz="1100" u="none" cap="none" strike="noStrike">
                  <a:solidFill>
                    <a:srgbClr val="000000"/>
                  </a:solidFill>
                  <a:latin typeface="Arial"/>
                  <a:ea typeface="Arial"/>
                  <a:cs typeface="Arial"/>
                  <a:sym typeface="Arial"/>
                </a:endParaRPr>
              </a:p>
            </p:txBody>
          </p:sp>
        </p:grpSp>
      </p:grpSp>
      <p:sp>
        <p:nvSpPr>
          <p:cNvPr descr="Angles Flashcards | Quizlet" id="102" name="Google Shape;102;p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03" name="Google Shape;103;p3"/>
          <p:cNvPicPr preferRelativeResize="0"/>
          <p:nvPr/>
        </p:nvPicPr>
        <p:blipFill rotWithShape="1">
          <a:blip r:embed="rId4">
            <a:alphaModFix/>
          </a:blip>
          <a:srcRect b="0" l="0" r="0" t="0"/>
          <a:stretch/>
        </p:blipFill>
        <p:spPr>
          <a:xfrm>
            <a:off x="133606" y="2504246"/>
            <a:ext cx="3059187" cy="1570401"/>
          </a:xfrm>
          <a:prstGeom prst="rect">
            <a:avLst/>
          </a:prstGeom>
          <a:noFill/>
          <a:ln>
            <a:noFill/>
          </a:ln>
        </p:spPr>
      </p:pic>
      <p:sp>
        <p:nvSpPr>
          <p:cNvPr id="104" name="Google Shape;104;p3"/>
          <p:cNvSpPr/>
          <p:nvPr/>
        </p:nvSpPr>
        <p:spPr>
          <a:xfrm>
            <a:off x="4297129" y="2997078"/>
            <a:ext cx="4079749"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Assistant"/>
                <a:ea typeface="Assistant"/>
                <a:cs typeface="Assistant"/>
                <a:sym typeface="Assistant"/>
              </a:rPr>
              <a:t>A protractor is used to measure and draw angles in geometry</a:t>
            </a:r>
            <a:r>
              <a:rPr b="0" i="0" lang="en-US" sz="1600" u="none" cap="none" strike="noStrike">
                <a:solidFill>
                  <a:schemeClr val="dk1"/>
                </a:solidFill>
                <a:latin typeface="Assistant"/>
                <a:ea typeface="Assistant"/>
                <a:cs typeface="Assistant"/>
                <a:sym typeface="Assistant"/>
              </a:rPr>
              <a:t>.</a:t>
            </a:r>
            <a:endParaRPr b="0" i="0" sz="1600" u="none" cap="none" strike="noStrike">
              <a:solidFill>
                <a:schemeClr val="dk1"/>
              </a:solidFill>
              <a:latin typeface="Assistant"/>
              <a:ea typeface="Assistant"/>
              <a:cs typeface="Assistant"/>
              <a:sym typeface="Assistant"/>
            </a:endParaRPr>
          </a:p>
        </p:txBody>
      </p:sp>
      <p:sp>
        <p:nvSpPr>
          <p:cNvPr id="105" name="Google Shape;105;p3"/>
          <p:cNvSpPr txBox="1"/>
          <p:nvPr/>
        </p:nvSpPr>
        <p:spPr>
          <a:xfrm>
            <a:off x="1406524" y="3973439"/>
            <a:ext cx="1786269"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100" u="none" cap="none" strike="noStrike">
                <a:solidFill>
                  <a:srgbClr val="000000"/>
                </a:solidFill>
                <a:latin typeface="Arial"/>
                <a:ea typeface="Arial"/>
                <a:cs typeface="Arial"/>
                <a:sym typeface="Arial"/>
              </a:rPr>
              <a:t>Protractor</a:t>
            </a:r>
            <a:endParaRPr b="0" i="1" sz="11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2"/>
          <p:cNvSpPr txBox="1"/>
          <p:nvPr>
            <p:ph type="title"/>
          </p:nvPr>
        </p:nvSpPr>
        <p:spPr>
          <a:xfrm>
            <a:off x="266976" y="208292"/>
            <a:ext cx="6070028"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Playing With Angles</a:t>
            </a:r>
            <a:endParaRPr/>
          </a:p>
        </p:txBody>
      </p:sp>
      <p:sp>
        <p:nvSpPr>
          <p:cNvPr descr="Angles Flashcards | Quizlet" id="111" name="Google Shape;111;p3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12" name="Google Shape;112;p32"/>
          <p:cNvPicPr preferRelativeResize="0"/>
          <p:nvPr/>
        </p:nvPicPr>
        <p:blipFill rotWithShape="1">
          <a:blip r:embed="rId3">
            <a:alphaModFix/>
          </a:blip>
          <a:srcRect b="0" l="0" r="0" t="0"/>
          <a:stretch/>
        </p:blipFill>
        <p:spPr>
          <a:xfrm>
            <a:off x="2226365" y="871152"/>
            <a:ext cx="3486929" cy="2733329"/>
          </a:xfrm>
          <a:prstGeom prst="rect">
            <a:avLst/>
          </a:prstGeom>
          <a:noFill/>
          <a:ln>
            <a:noFill/>
          </a:ln>
        </p:spPr>
      </p:pic>
      <p:sp>
        <p:nvSpPr>
          <p:cNvPr id="113" name="Google Shape;113;p32"/>
          <p:cNvSpPr txBox="1"/>
          <p:nvPr/>
        </p:nvSpPr>
        <p:spPr>
          <a:xfrm>
            <a:off x="2960856" y="3662012"/>
            <a:ext cx="3064293"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100" u="none" cap="none" strike="noStrike">
                <a:solidFill>
                  <a:srgbClr val="000000"/>
                </a:solidFill>
                <a:latin typeface="Arial"/>
                <a:ea typeface="Arial"/>
                <a:cs typeface="Arial"/>
                <a:sym typeface="Arial"/>
              </a:rPr>
              <a:t>Visit </a:t>
            </a:r>
            <a:r>
              <a:rPr b="0" i="1" lang="en-US" sz="1100" u="sng" cap="none" strike="noStrike">
                <a:solidFill>
                  <a:srgbClr val="000000"/>
                </a:solidFill>
                <a:latin typeface="Arial"/>
                <a:ea typeface="Arial"/>
                <a:cs typeface="Arial"/>
                <a:sym typeface="Arial"/>
                <a:hlinkClick r:id="rId4">
                  <a:extLst>
                    <a:ext uri="{A12FA001-AC4F-418D-AE19-62706E023703}">
                      <ahyp:hlinkClr val="tx"/>
                    </a:ext>
                  </a:extLst>
                </a:hlinkClick>
              </a:rPr>
              <a:t>https://nrich.maths.org/1235</a:t>
            </a:r>
            <a:endParaRPr b="0" i="1"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1" sz="11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3"/>
          <p:cNvSpPr txBox="1"/>
          <p:nvPr>
            <p:ph type="title"/>
          </p:nvPr>
        </p:nvSpPr>
        <p:spPr>
          <a:xfrm>
            <a:off x="266976" y="208292"/>
            <a:ext cx="6070028"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Playing With Angles</a:t>
            </a:r>
            <a:endParaRPr/>
          </a:p>
        </p:txBody>
      </p:sp>
      <p:sp>
        <p:nvSpPr>
          <p:cNvPr descr="Angles Flashcards | Quizlet" id="119" name="Google Shape;119;p3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20" name="Google Shape;120;p33"/>
          <p:cNvPicPr preferRelativeResize="0"/>
          <p:nvPr/>
        </p:nvPicPr>
        <p:blipFill rotWithShape="1">
          <a:blip r:embed="rId3">
            <a:alphaModFix/>
          </a:blip>
          <a:srcRect b="0" l="0" r="0" t="0"/>
          <a:stretch/>
        </p:blipFill>
        <p:spPr>
          <a:xfrm>
            <a:off x="848139" y="1308474"/>
            <a:ext cx="3684104" cy="2887890"/>
          </a:xfrm>
          <a:prstGeom prst="rect">
            <a:avLst/>
          </a:prstGeom>
          <a:noFill/>
          <a:ln>
            <a:noFill/>
          </a:ln>
        </p:spPr>
      </p:pic>
      <p:sp>
        <p:nvSpPr>
          <p:cNvPr id="121" name="Google Shape;121;p33"/>
          <p:cNvSpPr txBox="1"/>
          <p:nvPr/>
        </p:nvSpPr>
        <p:spPr>
          <a:xfrm>
            <a:off x="1954695" y="3584714"/>
            <a:ext cx="1152940" cy="212034"/>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 name="Google Shape;122;p33"/>
          <p:cNvSpPr txBox="1"/>
          <p:nvPr/>
        </p:nvSpPr>
        <p:spPr>
          <a:xfrm>
            <a:off x="1954695" y="3850783"/>
            <a:ext cx="1152940" cy="212034"/>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 name="Google Shape;123;p33"/>
          <p:cNvSpPr txBox="1"/>
          <p:nvPr/>
        </p:nvSpPr>
        <p:spPr>
          <a:xfrm>
            <a:off x="3060247" y="3535138"/>
            <a:ext cx="2677943"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100" u="none" cap="none" strike="noStrike">
                <a:solidFill>
                  <a:srgbClr val="000000"/>
                </a:solidFill>
                <a:latin typeface="Arial"/>
                <a:ea typeface="Arial"/>
                <a:cs typeface="Arial"/>
                <a:sym typeface="Arial"/>
              </a:rPr>
              <a:t>Drag to change levels</a:t>
            </a:r>
            <a:endParaRPr b="1" i="1" sz="1100" u="none" cap="none" strike="noStrike">
              <a:solidFill>
                <a:srgbClr val="000000"/>
              </a:solidFill>
              <a:latin typeface="Arial"/>
              <a:ea typeface="Arial"/>
              <a:cs typeface="Arial"/>
              <a:sym typeface="Arial"/>
            </a:endParaRPr>
          </a:p>
        </p:txBody>
      </p:sp>
      <p:sp>
        <p:nvSpPr>
          <p:cNvPr id="124" name="Google Shape;124;p33"/>
          <p:cNvSpPr txBox="1"/>
          <p:nvPr/>
        </p:nvSpPr>
        <p:spPr>
          <a:xfrm>
            <a:off x="3107635" y="3846324"/>
            <a:ext cx="2677943"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100" u="none" cap="none" strike="noStrike">
                <a:solidFill>
                  <a:srgbClr val="000000"/>
                </a:solidFill>
                <a:latin typeface="Arial"/>
                <a:ea typeface="Arial"/>
                <a:cs typeface="Arial"/>
                <a:sym typeface="Arial"/>
              </a:rPr>
              <a:t>Can be played b/w 2 players</a:t>
            </a:r>
            <a:endParaRPr b="1" i="1" sz="1100" u="none" cap="none" strike="noStrike">
              <a:solidFill>
                <a:srgbClr val="000000"/>
              </a:solidFill>
              <a:latin typeface="Arial"/>
              <a:ea typeface="Arial"/>
              <a:cs typeface="Arial"/>
              <a:sym typeface="Arial"/>
            </a:endParaRPr>
          </a:p>
        </p:txBody>
      </p:sp>
      <p:sp>
        <p:nvSpPr>
          <p:cNvPr id="125" name="Google Shape;125;p33"/>
          <p:cNvSpPr/>
          <p:nvPr/>
        </p:nvSpPr>
        <p:spPr>
          <a:xfrm>
            <a:off x="5054757" y="1601215"/>
            <a:ext cx="3022444" cy="181584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1"/>
                </a:solidFill>
                <a:latin typeface="Assistant"/>
                <a:ea typeface="Assistant"/>
                <a:cs typeface="Assistant"/>
                <a:sym typeface="Assistant"/>
              </a:rPr>
              <a:t>The instructions to play the game are on the left side.</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ssistant"/>
              <a:ea typeface="Assistant"/>
              <a:cs typeface="Assistant"/>
              <a:sym typeface="Assistant"/>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1"/>
                </a:solidFill>
                <a:latin typeface="Assistant"/>
                <a:ea typeface="Assistant"/>
                <a:cs typeface="Assistant"/>
                <a:sym typeface="Assistant"/>
              </a:rPr>
              <a:t>Try to score 4-5 points.</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ssistant"/>
              <a:ea typeface="Assistant"/>
              <a:cs typeface="Assistant"/>
              <a:sym typeface="Assistant"/>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1"/>
                </a:solidFill>
                <a:latin typeface="Assistant"/>
                <a:ea typeface="Assistant"/>
                <a:cs typeface="Assistant"/>
                <a:sym typeface="Assistant"/>
              </a:rPr>
              <a:t>You can also play the game in pairs. </a:t>
            </a:r>
            <a:endParaRPr b="0" i="0" sz="1600" u="none" cap="none" strike="noStrike">
              <a:solidFill>
                <a:schemeClr val="dk1"/>
              </a:solidFill>
              <a:latin typeface="Assistant"/>
              <a:ea typeface="Assistant"/>
              <a:cs typeface="Assistant"/>
              <a:sym typeface="Assistant"/>
            </a:endParaRPr>
          </a:p>
        </p:txBody>
      </p:sp>
      <p:sp>
        <p:nvSpPr>
          <p:cNvPr id="126" name="Google Shape;126;p33"/>
          <p:cNvSpPr txBox="1"/>
          <p:nvPr/>
        </p:nvSpPr>
        <p:spPr>
          <a:xfrm>
            <a:off x="828258" y="1331953"/>
            <a:ext cx="1616767" cy="1215551"/>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34"/>
          <p:cNvSpPr txBox="1"/>
          <p:nvPr>
            <p:ph type="title"/>
          </p:nvPr>
        </p:nvSpPr>
        <p:spPr>
          <a:xfrm>
            <a:off x="266976" y="208292"/>
            <a:ext cx="6070028"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Types of Angles</a:t>
            </a:r>
            <a:endParaRPr/>
          </a:p>
        </p:txBody>
      </p:sp>
      <p:sp>
        <p:nvSpPr>
          <p:cNvPr descr="Angles Flashcards | Quizlet" id="132" name="Google Shape;132;p3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33" name="Google Shape;133;p34"/>
          <p:cNvPicPr preferRelativeResize="0"/>
          <p:nvPr/>
        </p:nvPicPr>
        <p:blipFill rotWithShape="1">
          <a:blip r:embed="rId3">
            <a:alphaModFix/>
          </a:blip>
          <a:srcRect b="0" l="0" r="0" t="0"/>
          <a:stretch/>
        </p:blipFill>
        <p:spPr>
          <a:xfrm>
            <a:off x="460375" y="1263933"/>
            <a:ext cx="2257948" cy="1512141"/>
          </a:xfrm>
          <a:prstGeom prst="rect">
            <a:avLst/>
          </a:prstGeom>
          <a:noFill/>
          <a:ln>
            <a:noFill/>
          </a:ln>
        </p:spPr>
      </p:pic>
      <p:pic>
        <p:nvPicPr>
          <p:cNvPr id="134" name="Google Shape;134;p34"/>
          <p:cNvPicPr preferRelativeResize="0"/>
          <p:nvPr/>
        </p:nvPicPr>
        <p:blipFill rotWithShape="1">
          <a:blip r:embed="rId4">
            <a:alphaModFix/>
          </a:blip>
          <a:srcRect b="0" l="0" r="0" t="0"/>
          <a:stretch/>
        </p:blipFill>
        <p:spPr>
          <a:xfrm>
            <a:off x="4450331" y="1181034"/>
            <a:ext cx="2102396" cy="1677938"/>
          </a:xfrm>
          <a:prstGeom prst="rect">
            <a:avLst/>
          </a:prstGeom>
          <a:noFill/>
          <a:ln>
            <a:noFill/>
          </a:ln>
        </p:spPr>
      </p:pic>
      <p:sp>
        <p:nvSpPr>
          <p:cNvPr id="135" name="Google Shape;135;p34"/>
          <p:cNvSpPr/>
          <p:nvPr/>
        </p:nvSpPr>
        <p:spPr>
          <a:xfrm>
            <a:off x="4695496" y="2958363"/>
            <a:ext cx="3022444" cy="9848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Assistant"/>
                <a:ea typeface="Assistant"/>
                <a:cs typeface="Assistant"/>
                <a:sym typeface="Assistant"/>
              </a:rPr>
              <a:t>Right angle</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Assistant"/>
                <a:ea typeface="Assistant"/>
                <a:cs typeface="Assistant"/>
                <a:sym typeface="Assistant"/>
              </a:rPr>
              <a:t>A right angle is an angle that measures exactly 90 degrees. It forms a perfect "L" shape.</a:t>
            </a:r>
            <a:endParaRPr b="0" i="0" sz="1400" u="none" cap="none" strike="noStrike">
              <a:solidFill>
                <a:schemeClr val="dk1"/>
              </a:solidFill>
              <a:latin typeface="Assistant"/>
              <a:ea typeface="Assistant"/>
              <a:cs typeface="Assistant"/>
              <a:sym typeface="Assistant"/>
            </a:endParaRPr>
          </a:p>
        </p:txBody>
      </p:sp>
      <p:sp>
        <p:nvSpPr>
          <p:cNvPr id="136" name="Google Shape;136;p34"/>
          <p:cNvSpPr/>
          <p:nvPr/>
        </p:nvSpPr>
        <p:spPr>
          <a:xfrm>
            <a:off x="867070" y="3011372"/>
            <a:ext cx="3022444"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Assistant"/>
                <a:ea typeface="Assistant"/>
                <a:cs typeface="Assistant"/>
                <a:sym typeface="Assistant"/>
              </a:rPr>
              <a:t>Acute angle</a:t>
            </a:r>
            <a:endParaRPr b="0" i="0" sz="1600" u="none" cap="none" strike="noStrike">
              <a:solidFill>
                <a:schemeClr val="dk1"/>
              </a:solidFill>
              <a:latin typeface="Assistant"/>
              <a:ea typeface="Assistant"/>
              <a:cs typeface="Assistant"/>
              <a:sym typeface="Assistant"/>
            </a:endParaRPr>
          </a:p>
          <a:p>
            <a:pPr indent="0" lvl="0" marL="0" marR="0" rtl="0" algn="l">
              <a:lnSpc>
                <a:spcPct val="100000"/>
              </a:lnSpc>
              <a:spcBef>
                <a:spcPts val="0"/>
              </a:spcBef>
              <a:spcAft>
                <a:spcPts val="0"/>
              </a:spcAft>
              <a:buNone/>
            </a:pPr>
            <a:r>
              <a:rPr b="0" i="0" lang="en-US" sz="1400" u="none" cap="none" strike="noStrike">
                <a:solidFill>
                  <a:schemeClr val="dk1"/>
                </a:solidFill>
                <a:latin typeface="Assistant"/>
                <a:ea typeface="Assistant"/>
                <a:cs typeface="Assistant"/>
                <a:sym typeface="Assistant"/>
              </a:rPr>
              <a:t>An acute angle is an angle that measures less than 90 degrees. It is smaller and narrower than a right angle.</a:t>
            </a:r>
            <a:endParaRPr b="0" i="0" sz="1400" u="none" cap="none" strike="noStrike">
              <a:solidFill>
                <a:schemeClr val="dk1"/>
              </a:solidFill>
              <a:latin typeface="Assistant"/>
              <a:ea typeface="Assistant"/>
              <a:cs typeface="Assistant"/>
              <a:sym typeface="Assistan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35"/>
          <p:cNvSpPr txBox="1"/>
          <p:nvPr>
            <p:ph type="title"/>
          </p:nvPr>
        </p:nvSpPr>
        <p:spPr>
          <a:xfrm>
            <a:off x="266976" y="208292"/>
            <a:ext cx="6070028"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Types of Angles</a:t>
            </a:r>
            <a:endParaRPr/>
          </a:p>
        </p:txBody>
      </p:sp>
      <p:sp>
        <p:nvSpPr>
          <p:cNvPr descr="Angles Flashcards | Quizlet" id="142" name="Google Shape;142;p3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43" name="Google Shape;143;p35"/>
          <p:cNvPicPr preferRelativeResize="0"/>
          <p:nvPr/>
        </p:nvPicPr>
        <p:blipFill rotWithShape="1">
          <a:blip r:embed="rId3">
            <a:alphaModFix/>
          </a:blip>
          <a:srcRect b="0" l="0" r="0" t="0"/>
          <a:stretch/>
        </p:blipFill>
        <p:spPr>
          <a:xfrm>
            <a:off x="874644" y="1160412"/>
            <a:ext cx="2414094" cy="1698560"/>
          </a:xfrm>
          <a:prstGeom prst="rect">
            <a:avLst/>
          </a:prstGeom>
          <a:noFill/>
          <a:ln>
            <a:noFill/>
          </a:ln>
        </p:spPr>
      </p:pic>
      <p:pic>
        <p:nvPicPr>
          <p:cNvPr id="144" name="Google Shape;144;p35"/>
          <p:cNvPicPr preferRelativeResize="0"/>
          <p:nvPr/>
        </p:nvPicPr>
        <p:blipFill rotWithShape="1">
          <a:blip r:embed="rId4">
            <a:alphaModFix/>
          </a:blip>
          <a:srcRect b="0" l="0" r="0" t="0"/>
          <a:stretch/>
        </p:blipFill>
        <p:spPr>
          <a:xfrm>
            <a:off x="4553320" y="1697545"/>
            <a:ext cx="2926334" cy="1364098"/>
          </a:xfrm>
          <a:prstGeom prst="rect">
            <a:avLst/>
          </a:prstGeom>
          <a:noFill/>
          <a:ln>
            <a:noFill/>
          </a:ln>
        </p:spPr>
      </p:pic>
      <p:sp>
        <p:nvSpPr>
          <p:cNvPr id="145" name="Google Shape;145;p35"/>
          <p:cNvSpPr/>
          <p:nvPr/>
        </p:nvSpPr>
        <p:spPr>
          <a:xfrm>
            <a:off x="4505265" y="3011372"/>
            <a:ext cx="3022444"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Assistant"/>
                <a:ea typeface="Assistant"/>
                <a:cs typeface="Assistant"/>
                <a:sym typeface="Assistant"/>
              </a:rPr>
              <a:t>Straight angle</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Assistant"/>
                <a:ea typeface="Assistant"/>
                <a:cs typeface="Assistant"/>
                <a:sym typeface="Assistant"/>
              </a:rPr>
              <a:t>A straight angle is an angle that measures exactly 180 degrees. It forms a straight line, with two rays pointing in opposite directions.</a:t>
            </a:r>
            <a:endParaRPr b="0" i="0" sz="1400" u="none" cap="none" strike="noStrike">
              <a:solidFill>
                <a:schemeClr val="dk1"/>
              </a:solidFill>
              <a:latin typeface="Assistant"/>
              <a:ea typeface="Assistant"/>
              <a:cs typeface="Assistant"/>
              <a:sym typeface="Assistant"/>
            </a:endParaRPr>
          </a:p>
        </p:txBody>
      </p:sp>
      <p:sp>
        <p:nvSpPr>
          <p:cNvPr id="146" name="Google Shape;146;p35"/>
          <p:cNvSpPr/>
          <p:nvPr/>
        </p:nvSpPr>
        <p:spPr>
          <a:xfrm>
            <a:off x="867070" y="3011372"/>
            <a:ext cx="3022444"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Assistant"/>
                <a:ea typeface="Assistant"/>
                <a:cs typeface="Assistant"/>
                <a:sym typeface="Assistant"/>
              </a:rPr>
              <a:t>Obtuse angle</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Assistant"/>
                <a:ea typeface="Assistant"/>
                <a:cs typeface="Assistant"/>
                <a:sym typeface="Assistant"/>
              </a:rPr>
              <a:t>An obtuse angle is an angle that measures more than 90 degrees but less than 180 degrees. It is larger and wider than a right angle.</a:t>
            </a:r>
            <a:endParaRPr b="0" i="0" sz="1400" u="none" cap="none" strike="noStrike">
              <a:solidFill>
                <a:schemeClr val="dk1"/>
              </a:solidFill>
              <a:latin typeface="Assistant"/>
              <a:ea typeface="Assistant"/>
              <a:cs typeface="Assistant"/>
              <a:sym typeface="Assistan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6"/>
          <p:cNvSpPr txBox="1"/>
          <p:nvPr>
            <p:ph type="title"/>
          </p:nvPr>
        </p:nvSpPr>
        <p:spPr>
          <a:xfrm>
            <a:off x="266976" y="208292"/>
            <a:ext cx="6070028"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Types of Angles</a:t>
            </a:r>
            <a:endParaRPr/>
          </a:p>
        </p:txBody>
      </p:sp>
      <p:sp>
        <p:nvSpPr>
          <p:cNvPr descr="Angles Flashcards | Quizlet" id="152" name="Google Shape;152;p3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53" name="Google Shape;153;p36"/>
          <p:cNvPicPr preferRelativeResize="0"/>
          <p:nvPr/>
        </p:nvPicPr>
        <p:blipFill rotWithShape="1">
          <a:blip r:embed="rId3">
            <a:alphaModFix/>
          </a:blip>
          <a:srcRect b="0" l="0" r="0" t="0"/>
          <a:stretch/>
        </p:blipFill>
        <p:spPr>
          <a:xfrm>
            <a:off x="361655" y="1314058"/>
            <a:ext cx="2653215" cy="1468744"/>
          </a:xfrm>
          <a:prstGeom prst="rect">
            <a:avLst/>
          </a:prstGeom>
          <a:noFill/>
          <a:ln>
            <a:noFill/>
          </a:ln>
        </p:spPr>
      </p:pic>
      <p:pic>
        <p:nvPicPr>
          <p:cNvPr id="154" name="Google Shape;154;p36"/>
          <p:cNvPicPr preferRelativeResize="0"/>
          <p:nvPr/>
        </p:nvPicPr>
        <p:blipFill rotWithShape="1">
          <a:blip r:embed="rId4">
            <a:alphaModFix/>
          </a:blip>
          <a:srcRect b="0" l="0" r="0" t="0"/>
          <a:stretch/>
        </p:blipFill>
        <p:spPr>
          <a:xfrm>
            <a:off x="4244219" y="1473070"/>
            <a:ext cx="2789162" cy="1150720"/>
          </a:xfrm>
          <a:prstGeom prst="rect">
            <a:avLst/>
          </a:prstGeom>
          <a:noFill/>
          <a:ln>
            <a:noFill/>
          </a:ln>
        </p:spPr>
      </p:pic>
      <p:sp>
        <p:nvSpPr>
          <p:cNvPr id="155" name="Google Shape;155;p36"/>
          <p:cNvSpPr/>
          <p:nvPr/>
        </p:nvSpPr>
        <p:spPr>
          <a:xfrm>
            <a:off x="867070" y="3011372"/>
            <a:ext cx="3022444" cy="14465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Assistant"/>
                <a:ea typeface="Assistant"/>
                <a:cs typeface="Assistant"/>
                <a:sym typeface="Assistant"/>
              </a:rPr>
              <a:t>Reflex angle</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Assistant"/>
                <a:ea typeface="Assistant"/>
                <a:cs typeface="Assistant"/>
                <a:sym typeface="Assistant"/>
              </a:rPr>
              <a:t>A reflex angle is an angle that measures more than 180 degrees but less than 360 degrees. It extends beyond a full circle and points backward</a:t>
            </a:r>
            <a:r>
              <a:rPr b="0" i="0" lang="en-US" sz="1600" u="none" cap="none" strike="noStrike">
                <a:solidFill>
                  <a:schemeClr val="dk1"/>
                </a:solidFill>
                <a:latin typeface="Assistant"/>
                <a:ea typeface="Assistant"/>
                <a:cs typeface="Assistant"/>
                <a:sym typeface="Assistant"/>
              </a:rPr>
              <a:t>.</a:t>
            </a:r>
            <a:endParaRPr b="0" i="0" sz="1600" u="none" cap="none" strike="noStrike">
              <a:solidFill>
                <a:schemeClr val="dk1"/>
              </a:solidFill>
              <a:latin typeface="Assistant"/>
              <a:ea typeface="Assistant"/>
              <a:cs typeface="Assistant"/>
              <a:sym typeface="Assistant"/>
            </a:endParaRPr>
          </a:p>
        </p:txBody>
      </p:sp>
      <p:sp>
        <p:nvSpPr>
          <p:cNvPr id="156" name="Google Shape;156;p36"/>
          <p:cNvSpPr/>
          <p:nvPr/>
        </p:nvSpPr>
        <p:spPr>
          <a:xfrm>
            <a:off x="4445157" y="3011372"/>
            <a:ext cx="3022444" cy="14157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Assistant"/>
                <a:ea typeface="Assistant"/>
                <a:cs typeface="Assistant"/>
                <a:sym typeface="Assistant"/>
              </a:rPr>
              <a:t>Full angle</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Assistant"/>
                <a:ea typeface="Assistant"/>
                <a:cs typeface="Assistant"/>
                <a:sym typeface="Assistant"/>
              </a:rPr>
              <a:t>A full angle, also known as a complete angle, is an angle that measures exactly 360 degrees. It forms a complete circle, with rays returning to their starting position.</a:t>
            </a:r>
            <a:endParaRPr b="0" i="0" sz="1400" u="none" cap="none" strike="noStrike">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dm8ker_july2022">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Hemu Sardar</dc:creator>
</cp:coreProperties>
</file>