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5400675" cy="7559675"/>
  <p:notesSz cx="6858000" cy="9144000"/>
  <p:embeddedFontLst>
    <p:embeddedFont>
      <p:font typeface="Black Han Sans" panose="020B0604020202020204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  <p:embeddedFont>
      <p:font typeface="Impact" panose="020B0806030902050204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76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Campb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621" y="53"/>
      </p:cViewPr>
      <p:guideLst>
        <p:guide orient="horz" pos="4436"/>
        <p:guide pos="162"/>
        <p:guide pos="3240"/>
        <p:guide orient="horz" pos="4762"/>
        <p:guide orient="horz" pos="36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08T01:23:00.026" idx="1">
    <p:pos x="191" y="2106"/>
    <p:text>Record the top 3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4657" y="685800"/>
            <a:ext cx="24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96070dbe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5231" y="571500"/>
            <a:ext cx="11013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196070dbe0d_0_0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  <p:sp>
        <p:nvSpPr>
          <p:cNvPr id="54" name="Google Shape;54;g196070dbe0d_0_0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4984efa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4657" y="685800"/>
            <a:ext cx="24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4984efa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2b2f364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c2b2f364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61c3fa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4657" y="685800"/>
            <a:ext cx="24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61c3fa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5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</a:t>
            </a:r>
            <a:r>
              <a:rPr lang="en"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r>
              <a:rPr lang="en" sz="25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andout </a:t>
            </a: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959405" y="5836651"/>
            <a:ext cx="2352678" cy="631250"/>
          </a:xfrm>
          <a:custGeom>
            <a:avLst/>
            <a:gdLst/>
            <a:ahLst/>
            <a:cxnLst/>
            <a:rect l="l" t="t" r="r" b="b"/>
            <a:pathLst>
              <a:path w="51693" h="34646" extrusionOk="0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256500" y="1923425"/>
            <a:ext cx="2984100" cy="5119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2410400" y="1923425"/>
            <a:ext cx="2801100" cy="5119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528850" y="84750"/>
            <a:ext cx="420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Black Han Sans"/>
                <a:ea typeface="Black Han Sans"/>
                <a:cs typeface="Black Han Sans"/>
                <a:sym typeface="Black Han Sans"/>
              </a:rPr>
              <a:t>Early homes vs Today’s Homes</a:t>
            </a:r>
            <a:endParaRPr sz="1500" dirty="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10200" y="671250"/>
            <a:ext cx="4509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features of the early homes. How are they similar? In what ways are they different from the houses we live in today?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960300" y="2162900"/>
            <a:ext cx="1576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lack Han Sans"/>
                <a:ea typeface="Black Han Sans"/>
                <a:cs typeface="Black Han Sans"/>
                <a:sym typeface="Black Han Sans"/>
              </a:rPr>
              <a:t>Early homes</a:t>
            </a:r>
            <a:endParaRPr sz="13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022700" y="2162900"/>
            <a:ext cx="1576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lack Han Sans"/>
                <a:ea typeface="Black Han Sans"/>
                <a:cs typeface="Black Han Sans"/>
                <a:sym typeface="Black Han Sans"/>
              </a:rPr>
              <a:t>Today’s homes</a:t>
            </a:r>
            <a:endParaRPr sz="13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40725" y="423775"/>
            <a:ext cx="3644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56500" y="84750"/>
            <a:ext cx="502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lack Han Sans"/>
                <a:ea typeface="Black Han Sans"/>
                <a:cs typeface="Black Han Sans"/>
                <a:sym typeface="Black Han Sans"/>
              </a:rPr>
              <a:t>Identify and select the prehistoric houses given below.</a:t>
            </a:r>
            <a:endParaRPr sz="15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212" y="1021910"/>
            <a:ext cx="1898976" cy="10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12" y="2689347"/>
            <a:ext cx="1898976" cy="101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6621" y="2577850"/>
            <a:ext cx="1682580" cy="11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275" y="4356772"/>
            <a:ext cx="1849449" cy="103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02" y="1021925"/>
            <a:ext cx="1849425" cy="101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56500" y="84750"/>
            <a:ext cx="502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lack Han Sans"/>
                <a:ea typeface="Black Han Sans"/>
                <a:cs typeface="Black Han Sans"/>
                <a:sym typeface="Black Han Sans"/>
              </a:rPr>
              <a:t>Steps for building an Advertisement:</a:t>
            </a:r>
            <a:endParaRPr sz="15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2651850" y="1008600"/>
            <a:ext cx="1965300" cy="1685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2651850" y="2857500"/>
            <a:ext cx="2046300" cy="1685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51850" y="4706400"/>
            <a:ext cx="2046300" cy="1797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56501" y="1008575"/>
            <a:ext cx="2046276" cy="1685448"/>
          </a:xfrm>
          <a:prstGeom prst="cloud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93901" y="2885525"/>
            <a:ext cx="2046276" cy="1685448"/>
          </a:xfrm>
          <a:prstGeom prst="cloud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56501" y="4762475"/>
            <a:ext cx="2046276" cy="1685448"/>
          </a:xfrm>
          <a:prstGeom prst="cloud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03450" y="3344250"/>
            <a:ext cx="1627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Mention top 3 features of the selected house. </a:t>
            </a:r>
            <a:endParaRPr b="1"/>
          </a:p>
        </p:txBody>
      </p:sp>
      <p:sp>
        <p:nvSpPr>
          <p:cNvPr id="96" name="Google Shape;96;p17"/>
          <p:cNvSpPr txBox="1"/>
          <p:nvPr/>
        </p:nvSpPr>
        <p:spPr>
          <a:xfrm>
            <a:off x="466025" y="1492800"/>
            <a:ext cx="183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Select a prehistoric house</a:t>
            </a:r>
            <a:endParaRPr b="1"/>
          </a:p>
        </p:txBody>
      </p:sp>
      <p:sp>
        <p:nvSpPr>
          <p:cNvPr id="97" name="Google Shape;97;p17"/>
          <p:cNvSpPr txBox="1"/>
          <p:nvPr/>
        </p:nvSpPr>
        <p:spPr>
          <a:xfrm>
            <a:off x="513000" y="5319900"/>
            <a:ext cx="16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Frame a tagline</a:t>
            </a:r>
            <a:endParaRPr b="1"/>
          </a:p>
        </p:txBody>
      </p:sp>
      <p:sp>
        <p:nvSpPr>
          <p:cNvPr id="98" name="Google Shape;98;p17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Custom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Neue Light</vt:lpstr>
      <vt:lpstr>Calibri</vt:lpstr>
      <vt:lpstr>Arial</vt:lpstr>
      <vt:lpstr>Impact</vt:lpstr>
      <vt:lpstr>Black Han Sans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Himanshi Varshney</cp:lastModifiedBy>
  <cp:revision>1</cp:revision>
  <dcterms:modified xsi:type="dcterms:W3CDTF">2023-07-24T06:15:23Z</dcterms:modified>
</cp:coreProperties>
</file>