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10698475" cx="7589525"/>
  <p:notesSz cx="6858000" cy="9144000"/>
  <p:embeddedFontLst>
    <p:embeddedFont>
      <p:font typeface="Assistant"/>
      <p:regular r:id="rId16"/>
      <p:bold r:id="rId17"/>
    </p:embeddedFont>
    <p:embeddedFont>
      <p:font typeface="Helvetica Neue Light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70">
          <p15:clr>
            <a:srgbClr val="A4A3A4"/>
          </p15:clr>
        </p15:guide>
        <p15:guide id="2" pos="23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AC905F0-1FC8-4BA2-BE36-15C07D373B71}">
  <a:tblStyle styleId="{1AC905F0-1FC8-4BA2-BE36-15C07D373B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70" orient="horz"/>
        <p:guide pos="239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Light-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21" Type="http://schemas.openxmlformats.org/officeDocument/2006/relationships/font" Target="fonts/HelveticaNeueLight-boldItalic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Assistant-bold.fntdata"/><Relationship Id="rId16" Type="http://schemas.openxmlformats.org/officeDocument/2006/relationships/font" Target="fonts/Assistant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HelveticaNeueLight-bold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HelveticaNeueLight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3052" y="685800"/>
            <a:ext cx="243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c25d1bbf8e_0_110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1c25d1bbf8e_0_110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1c25d1bbf8e_0_110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46920fa00e_0_9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246920fa00e_0_9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246920fa00e_0_9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46920fa00e_0_25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g246920fa00e_0_25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g246920fa00e_0_25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46920fa00e_0_33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246920fa00e_0_33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246920fa00e_0_33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46920fa00e_0_41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246920fa00e_0_41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246920fa00e_0_41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46920fa00e_0_49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4" name="Google Shape;194;g246920fa00e_0_49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g246920fa00e_0_49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46920fa00e_0_57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3" name="Google Shape;213;g246920fa00e_0_57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g246920fa00e_0_57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46920fa00e_0_65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2" name="Google Shape;232;g246920fa00e_0_65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g246920fa00e_0_65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8718" y="1548715"/>
            <a:ext cx="7072200" cy="42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8711" y="5894977"/>
            <a:ext cx="7072200" cy="16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8711" y="2300739"/>
            <a:ext cx="7072200" cy="408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8711" y="6556625"/>
            <a:ext cx="7072200" cy="270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258718" y="1548715"/>
            <a:ext cx="7072500" cy="42687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258711" y="5894977"/>
            <a:ext cx="7072500" cy="16485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258711" y="4473766"/>
            <a:ext cx="7072500" cy="17502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258711" y="2397147"/>
            <a:ext cx="33201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010895" y="2397147"/>
            <a:ext cx="33201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06908" y="936312"/>
            <a:ext cx="5285400" cy="85095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2625" lIns="112625" spcFirstLastPara="1" rIns="112625" wrap="square" tIns="112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20365" y="2565003"/>
            <a:ext cx="3357300" cy="30831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20365" y="5830393"/>
            <a:ext cx="3357300" cy="2568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indent="-374650" lvl="0" marL="45720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8711" y="4473766"/>
            <a:ext cx="7072200" cy="175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258711" y="8799592"/>
            <a:ext cx="4979100" cy="12579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258711" y="2300739"/>
            <a:ext cx="7072500" cy="40842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258711" y="6556625"/>
            <a:ext cx="7072500" cy="27057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/>
          <p:nvPr>
            <p:ph idx="12" type="sldNum"/>
          </p:nvPr>
        </p:nvSpPr>
        <p:spPr>
          <a:xfrm>
            <a:off x="7102135" y="9879685"/>
            <a:ext cx="455400" cy="8193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1pPr>
            <a:lvl2pPr lvl="1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2pPr>
            <a:lvl3pPr lvl="2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3pPr>
            <a:lvl4pPr lvl="3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4pPr>
            <a:lvl5pPr lvl="4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5pPr>
            <a:lvl6pPr lvl="5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6pPr>
            <a:lvl7pPr lvl="6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7pPr>
            <a:lvl8pPr lvl="7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8pPr>
            <a:lvl9pPr lvl="8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8711" y="2397147"/>
            <a:ext cx="33198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010895" y="2397147"/>
            <a:ext cx="33198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6908" y="936312"/>
            <a:ext cx="5285400" cy="85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0365" y="2565003"/>
            <a:ext cx="3357600" cy="30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0365" y="5830393"/>
            <a:ext cx="3357600" cy="25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8711" y="8799592"/>
            <a:ext cx="4979100" cy="125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365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 algn="r">
              <a:buNone/>
              <a:defRPr sz="1100">
                <a:solidFill>
                  <a:schemeClr val="dk2"/>
                </a:solidFill>
              </a:defRPr>
            </a:lvl1pPr>
            <a:lvl2pPr lvl="1" rtl="0" algn="r">
              <a:buNone/>
              <a:defRPr sz="1100">
                <a:solidFill>
                  <a:schemeClr val="dk2"/>
                </a:solidFill>
              </a:defRPr>
            </a:lvl2pPr>
            <a:lvl3pPr lvl="2" rtl="0" algn="r">
              <a:buNone/>
              <a:defRPr sz="1100">
                <a:solidFill>
                  <a:schemeClr val="dk2"/>
                </a:solidFill>
              </a:defRPr>
            </a:lvl3pPr>
            <a:lvl4pPr lvl="3" rtl="0" algn="r">
              <a:buNone/>
              <a:defRPr sz="1100">
                <a:solidFill>
                  <a:schemeClr val="dk2"/>
                </a:solidFill>
              </a:defRPr>
            </a:lvl4pPr>
            <a:lvl5pPr lvl="4" rtl="0" algn="r">
              <a:buNone/>
              <a:defRPr sz="1100">
                <a:solidFill>
                  <a:schemeClr val="dk2"/>
                </a:solidFill>
              </a:defRPr>
            </a:lvl5pPr>
            <a:lvl6pPr lvl="5" rtl="0" algn="r">
              <a:buNone/>
              <a:defRPr sz="1100">
                <a:solidFill>
                  <a:schemeClr val="dk2"/>
                </a:solidFill>
              </a:defRPr>
            </a:lvl6pPr>
            <a:lvl7pPr lvl="6" rtl="0" algn="r">
              <a:buNone/>
              <a:defRPr sz="1100">
                <a:solidFill>
                  <a:schemeClr val="dk2"/>
                </a:solidFill>
              </a:defRPr>
            </a:lvl7pPr>
            <a:lvl8pPr lvl="7" rtl="0" algn="r">
              <a:buNone/>
              <a:defRPr sz="1100">
                <a:solidFill>
                  <a:schemeClr val="dk2"/>
                </a:solidFill>
              </a:defRPr>
            </a:lvl8pPr>
            <a:lvl9pPr lvl="8" rtl="0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02" name="Google Shape;10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6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6"/>
          <p:cNvSpPr txBox="1"/>
          <p:nvPr/>
        </p:nvSpPr>
        <p:spPr>
          <a:xfrm>
            <a:off x="63" y="1579088"/>
            <a:ext cx="75894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How many hours of screen time do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your classmates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 have on a typical weekend day? I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nterview your classmates and calculate the following.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graphicFrame>
        <p:nvGraphicFramePr>
          <p:cNvPr id="105" name="Google Shape;105;p26"/>
          <p:cNvGraphicFramePr/>
          <p:nvPr/>
        </p:nvGraphicFramePr>
        <p:xfrm>
          <a:off x="170213" y="2413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{1AC905F0-1FC8-4BA2-BE36-15C07D373B71}</a:tableStyleId>
              </a:tblPr>
              <a:tblGrid>
                <a:gridCol w="1868000"/>
                <a:gridCol w="1249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No. of Hours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6" name="Google Shape;106;p26"/>
          <p:cNvSpPr/>
          <p:nvPr/>
        </p:nvSpPr>
        <p:spPr>
          <a:xfrm>
            <a:off x="3410025" y="245447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6"/>
          <p:cNvSpPr/>
          <p:nvPr/>
        </p:nvSpPr>
        <p:spPr>
          <a:xfrm>
            <a:off x="3410025" y="3774750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6"/>
          <p:cNvSpPr/>
          <p:nvPr/>
        </p:nvSpPr>
        <p:spPr>
          <a:xfrm>
            <a:off x="3410025" y="509502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6"/>
          <p:cNvSpPr txBox="1"/>
          <p:nvPr/>
        </p:nvSpPr>
        <p:spPr>
          <a:xfrm>
            <a:off x="38788" y="6658875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mean is_____________________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10" name="Google Shape;110;p26"/>
          <p:cNvSpPr txBox="1"/>
          <p:nvPr/>
        </p:nvSpPr>
        <p:spPr>
          <a:xfrm>
            <a:off x="38788" y="7335488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mode is_____________________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11" name="Google Shape;111;p26"/>
          <p:cNvSpPr txBox="1"/>
          <p:nvPr/>
        </p:nvSpPr>
        <p:spPr>
          <a:xfrm>
            <a:off x="38788" y="8012100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median is_____________________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12" name="Google Shape;112;p26"/>
          <p:cNvSpPr txBox="1"/>
          <p:nvPr/>
        </p:nvSpPr>
        <p:spPr>
          <a:xfrm>
            <a:off x="38788" y="8688700"/>
            <a:ext cx="7589400" cy="17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What this data tells me about my classmates: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13" name="Google Shape;113;p26"/>
          <p:cNvSpPr txBox="1"/>
          <p:nvPr/>
        </p:nvSpPr>
        <p:spPr>
          <a:xfrm>
            <a:off x="3428750" y="2454475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Mean</a:t>
            </a:r>
            <a:endParaRPr/>
          </a:p>
        </p:txBody>
      </p:sp>
      <p:sp>
        <p:nvSpPr>
          <p:cNvPr id="114" name="Google Shape;114;p26"/>
          <p:cNvSpPr txBox="1"/>
          <p:nvPr/>
        </p:nvSpPr>
        <p:spPr>
          <a:xfrm>
            <a:off x="3428750" y="3774750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Mode</a:t>
            </a:r>
            <a:endParaRPr/>
          </a:p>
        </p:txBody>
      </p:sp>
      <p:sp>
        <p:nvSpPr>
          <p:cNvPr id="115" name="Google Shape;115;p26"/>
          <p:cNvSpPr txBox="1"/>
          <p:nvPr/>
        </p:nvSpPr>
        <p:spPr>
          <a:xfrm>
            <a:off x="3428750" y="5095025"/>
            <a:ext cx="164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Median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21" name="Google Shape;121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7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7"/>
          <p:cNvSpPr txBox="1"/>
          <p:nvPr/>
        </p:nvSpPr>
        <p:spPr>
          <a:xfrm>
            <a:off x="63" y="1524725"/>
            <a:ext cx="75894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How many books have your classmates read in the past month?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I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nterview your classmates and calculate the following.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graphicFrame>
        <p:nvGraphicFramePr>
          <p:cNvPr id="124" name="Google Shape;124;p27"/>
          <p:cNvGraphicFramePr/>
          <p:nvPr/>
        </p:nvGraphicFramePr>
        <p:xfrm>
          <a:off x="170213" y="2413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{1AC905F0-1FC8-4BA2-BE36-15C07D373B71}</a:tableStyleId>
              </a:tblPr>
              <a:tblGrid>
                <a:gridCol w="1868000"/>
                <a:gridCol w="1249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No. of Books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25" name="Google Shape;125;p27"/>
          <p:cNvSpPr txBox="1"/>
          <p:nvPr/>
        </p:nvSpPr>
        <p:spPr>
          <a:xfrm>
            <a:off x="38788" y="6658875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mean is___________________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26" name="Google Shape;126;p27"/>
          <p:cNvSpPr txBox="1"/>
          <p:nvPr/>
        </p:nvSpPr>
        <p:spPr>
          <a:xfrm>
            <a:off x="38788" y="7335488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mode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is___________________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27" name="Google Shape;127;p27"/>
          <p:cNvSpPr txBox="1"/>
          <p:nvPr/>
        </p:nvSpPr>
        <p:spPr>
          <a:xfrm>
            <a:off x="38788" y="8012100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median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is_________________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28" name="Google Shape;128;p27"/>
          <p:cNvSpPr txBox="1"/>
          <p:nvPr/>
        </p:nvSpPr>
        <p:spPr>
          <a:xfrm>
            <a:off x="38788" y="8688700"/>
            <a:ext cx="7589400" cy="17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What this data tells me about my classmates: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29" name="Google Shape;129;p27"/>
          <p:cNvSpPr/>
          <p:nvPr/>
        </p:nvSpPr>
        <p:spPr>
          <a:xfrm>
            <a:off x="3410025" y="245447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7"/>
          <p:cNvSpPr/>
          <p:nvPr/>
        </p:nvSpPr>
        <p:spPr>
          <a:xfrm>
            <a:off x="3410025" y="3774750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7"/>
          <p:cNvSpPr/>
          <p:nvPr/>
        </p:nvSpPr>
        <p:spPr>
          <a:xfrm>
            <a:off x="3410025" y="509502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7"/>
          <p:cNvSpPr txBox="1"/>
          <p:nvPr/>
        </p:nvSpPr>
        <p:spPr>
          <a:xfrm>
            <a:off x="3428750" y="2454475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Mean</a:t>
            </a:r>
            <a:endParaRPr/>
          </a:p>
        </p:txBody>
      </p:sp>
      <p:sp>
        <p:nvSpPr>
          <p:cNvPr id="133" name="Google Shape;133;p27"/>
          <p:cNvSpPr txBox="1"/>
          <p:nvPr/>
        </p:nvSpPr>
        <p:spPr>
          <a:xfrm>
            <a:off x="3428750" y="3774750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Mode</a:t>
            </a:r>
            <a:endParaRPr/>
          </a:p>
        </p:txBody>
      </p:sp>
      <p:sp>
        <p:nvSpPr>
          <p:cNvPr id="134" name="Google Shape;134;p27"/>
          <p:cNvSpPr txBox="1"/>
          <p:nvPr/>
        </p:nvSpPr>
        <p:spPr>
          <a:xfrm>
            <a:off x="3428750" y="5095025"/>
            <a:ext cx="164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Median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40" name="Google Shape;140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8"/>
          <p:cNvSpPr txBox="1"/>
          <p:nvPr/>
        </p:nvSpPr>
        <p:spPr>
          <a:xfrm>
            <a:off x="63" y="1524725"/>
            <a:ext cx="75894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How many cups of water do your classmates drink in a day?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I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nterview your classmates and calculate the following.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graphicFrame>
        <p:nvGraphicFramePr>
          <p:cNvPr id="143" name="Google Shape;143;p28"/>
          <p:cNvGraphicFramePr/>
          <p:nvPr/>
        </p:nvGraphicFramePr>
        <p:xfrm>
          <a:off x="170213" y="2413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{1AC905F0-1FC8-4BA2-BE36-15C07D373B71}</a:tableStyleId>
              </a:tblPr>
              <a:tblGrid>
                <a:gridCol w="1868000"/>
                <a:gridCol w="1249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No. of Cups of Water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4" name="Google Shape;144;p28"/>
          <p:cNvSpPr txBox="1"/>
          <p:nvPr/>
        </p:nvSpPr>
        <p:spPr>
          <a:xfrm>
            <a:off x="38788" y="6658875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mean is___________________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45" name="Google Shape;145;p28"/>
          <p:cNvSpPr txBox="1"/>
          <p:nvPr/>
        </p:nvSpPr>
        <p:spPr>
          <a:xfrm>
            <a:off x="38788" y="7335488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mode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is___________________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46" name="Google Shape;146;p28"/>
          <p:cNvSpPr txBox="1"/>
          <p:nvPr/>
        </p:nvSpPr>
        <p:spPr>
          <a:xfrm>
            <a:off x="38788" y="8012100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median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 is__________________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47" name="Google Shape;147;p28"/>
          <p:cNvSpPr txBox="1"/>
          <p:nvPr/>
        </p:nvSpPr>
        <p:spPr>
          <a:xfrm>
            <a:off x="38788" y="8688700"/>
            <a:ext cx="7589400" cy="17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What this data tells me about my classmates: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48" name="Google Shape;148;p28"/>
          <p:cNvSpPr/>
          <p:nvPr/>
        </p:nvSpPr>
        <p:spPr>
          <a:xfrm>
            <a:off x="3410025" y="245447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8"/>
          <p:cNvSpPr/>
          <p:nvPr/>
        </p:nvSpPr>
        <p:spPr>
          <a:xfrm>
            <a:off x="3410025" y="3774750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8"/>
          <p:cNvSpPr/>
          <p:nvPr/>
        </p:nvSpPr>
        <p:spPr>
          <a:xfrm>
            <a:off x="3410025" y="509502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8"/>
          <p:cNvSpPr txBox="1"/>
          <p:nvPr/>
        </p:nvSpPr>
        <p:spPr>
          <a:xfrm>
            <a:off x="3428750" y="2454475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Mean</a:t>
            </a:r>
            <a:endParaRPr/>
          </a:p>
        </p:txBody>
      </p:sp>
      <p:sp>
        <p:nvSpPr>
          <p:cNvPr id="152" name="Google Shape;152;p28"/>
          <p:cNvSpPr txBox="1"/>
          <p:nvPr/>
        </p:nvSpPr>
        <p:spPr>
          <a:xfrm>
            <a:off x="3428750" y="3774750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Mode</a:t>
            </a:r>
            <a:endParaRPr/>
          </a:p>
        </p:txBody>
      </p:sp>
      <p:sp>
        <p:nvSpPr>
          <p:cNvPr id="153" name="Google Shape;153;p28"/>
          <p:cNvSpPr txBox="1"/>
          <p:nvPr/>
        </p:nvSpPr>
        <p:spPr>
          <a:xfrm>
            <a:off x="3428750" y="5095025"/>
            <a:ext cx="164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Median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59" name="Google Shape;159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9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9"/>
          <p:cNvSpPr txBox="1"/>
          <p:nvPr/>
        </p:nvSpPr>
        <p:spPr>
          <a:xfrm>
            <a:off x="75" y="1524725"/>
            <a:ext cx="7589400" cy="7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How many hours of physical activity do your classmates engage in per week?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I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nterview your classmates and calculate the following.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graphicFrame>
        <p:nvGraphicFramePr>
          <p:cNvPr id="162" name="Google Shape;162;p29"/>
          <p:cNvGraphicFramePr/>
          <p:nvPr/>
        </p:nvGraphicFramePr>
        <p:xfrm>
          <a:off x="170213" y="2413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{1AC905F0-1FC8-4BA2-BE36-15C07D373B71}</a:tableStyleId>
              </a:tblPr>
              <a:tblGrid>
                <a:gridCol w="1868000"/>
                <a:gridCol w="1249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No. of Hours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63" name="Google Shape;163;p29"/>
          <p:cNvSpPr txBox="1"/>
          <p:nvPr/>
        </p:nvSpPr>
        <p:spPr>
          <a:xfrm>
            <a:off x="38788" y="6658875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mean is_____________________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64" name="Google Shape;164;p29"/>
          <p:cNvSpPr txBox="1"/>
          <p:nvPr/>
        </p:nvSpPr>
        <p:spPr>
          <a:xfrm>
            <a:off x="38788" y="7335488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mode is_____________________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65" name="Google Shape;165;p29"/>
          <p:cNvSpPr txBox="1"/>
          <p:nvPr/>
        </p:nvSpPr>
        <p:spPr>
          <a:xfrm>
            <a:off x="38788" y="8012100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median is____________________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66" name="Google Shape;166;p29"/>
          <p:cNvSpPr txBox="1"/>
          <p:nvPr/>
        </p:nvSpPr>
        <p:spPr>
          <a:xfrm>
            <a:off x="38788" y="8688700"/>
            <a:ext cx="7589400" cy="17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What this data tells me about my classmates: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67" name="Google Shape;167;p29"/>
          <p:cNvSpPr/>
          <p:nvPr/>
        </p:nvSpPr>
        <p:spPr>
          <a:xfrm>
            <a:off x="3410025" y="245447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9"/>
          <p:cNvSpPr/>
          <p:nvPr/>
        </p:nvSpPr>
        <p:spPr>
          <a:xfrm>
            <a:off x="3410025" y="3774750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9"/>
          <p:cNvSpPr/>
          <p:nvPr/>
        </p:nvSpPr>
        <p:spPr>
          <a:xfrm>
            <a:off x="3410025" y="509502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9"/>
          <p:cNvSpPr txBox="1"/>
          <p:nvPr/>
        </p:nvSpPr>
        <p:spPr>
          <a:xfrm>
            <a:off x="3428750" y="2454475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Mean</a:t>
            </a:r>
            <a:endParaRPr/>
          </a:p>
        </p:txBody>
      </p:sp>
      <p:sp>
        <p:nvSpPr>
          <p:cNvPr id="171" name="Google Shape;171;p29"/>
          <p:cNvSpPr txBox="1"/>
          <p:nvPr/>
        </p:nvSpPr>
        <p:spPr>
          <a:xfrm>
            <a:off x="3428750" y="3774750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Mode</a:t>
            </a:r>
            <a:endParaRPr/>
          </a:p>
        </p:txBody>
      </p:sp>
      <p:sp>
        <p:nvSpPr>
          <p:cNvPr id="172" name="Google Shape;172;p29"/>
          <p:cNvSpPr txBox="1"/>
          <p:nvPr/>
        </p:nvSpPr>
        <p:spPr>
          <a:xfrm>
            <a:off x="3428750" y="5095025"/>
            <a:ext cx="164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Median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78" name="Google Shape;17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30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30"/>
          <p:cNvSpPr txBox="1"/>
          <p:nvPr/>
        </p:nvSpPr>
        <p:spPr>
          <a:xfrm>
            <a:off x="50" y="1524725"/>
            <a:ext cx="7589400" cy="12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How many pets do your classmates have at home?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I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nterview your classmates and calculate the following.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graphicFrame>
        <p:nvGraphicFramePr>
          <p:cNvPr id="181" name="Google Shape;181;p30"/>
          <p:cNvGraphicFramePr/>
          <p:nvPr/>
        </p:nvGraphicFramePr>
        <p:xfrm>
          <a:off x="170213" y="2413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{1AC905F0-1FC8-4BA2-BE36-15C07D373B71}</a:tableStyleId>
              </a:tblPr>
              <a:tblGrid>
                <a:gridCol w="1868000"/>
                <a:gridCol w="1249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No. of Pets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82" name="Google Shape;182;p30"/>
          <p:cNvSpPr txBox="1"/>
          <p:nvPr/>
        </p:nvSpPr>
        <p:spPr>
          <a:xfrm>
            <a:off x="38788" y="6658875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mean is_____________________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83" name="Google Shape;183;p30"/>
          <p:cNvSpPr txBox="1"/>
          <p:nvPr/>
        </p:nvSpPr>
        <p:spPr>
          <a:xfrm>
            <a:off x="38788" y="7335488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mode is_____________________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84" name="Google Shape;184;p30"/>
          <p:cNvSpPr txBox="1"/>
          <p:nvPr/>
        </p:nvSpPr>
        <p:spPr>
          <a:xfrm>
            <a:off x="38788" y="8012100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median is_____________________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85" name="Google Shape;185;p30"/>
          <p:cNvSpPr txBox="1"/>
          <p:nvPr/>
        </p:nvSpPr>
        <p:spPr>
          <a:xfrm>
            <a:off x="38788" y="8688700"/>
            <a:ext cx="7589400" cy="17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What this data tells me about my classmates: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86" name="Google Shape;186;p30"/>
          <p:cNvSpPr/>
          <p:nvPr/>
        </p:nvSpPr>
        <p:spPr>
          <a:xfrm>
            <a:off x="3410025" y="245447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30"/>
          <p:cNvSpPr/>
          <p:nvPr/>
        </p:nvSpPr>
        <p:spPr>
          <a:xfrm>
            <a:off x="3410025" y="3774750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30"/>
          <p:cNvSpPr/>
          <p:nvPr/>
        </p:nvSpPr>
        <p:spPr>
          <a:xfrm>
            <a:off x="3410025" y="509502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30"/>
          <p:cNvSpPr txBox="1"/>
          <p:nvPr/>
        </p:nvSpPr>
        <p:spPr>
          <a:xfrm>
            <a:off x="3428750" y="2454475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Mean</a:t>
            </a:r>
            <a:endParaRPr/>
          </a:p>
        </p:txBody>
      </p:sp>
      <p:sp>
        <p:nvSpPr>
          <p:cNvPr id="190" name="Google Shape;190;p30"/>
          <p:cNvSpPr txBox="1"/>
          <p:nvPr/>
        </p:nvSpPr>
        <p:spPr>
          <a:xfrm>
            <a:off x="3428750" y="3774750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Mode</a:t>
            </a:r>
            <a:endParaRPr/>
          </a:p>
        </p:txBody>
      </p:sp>
      <p:sp>
        <p:nvSpPr>
          <p:cNvPr id="191" name="Google Shape;191;p30"/>
          <p:cNvSpPr txBox="1"/>
          <p:nvPr/>
        </p:nvSpPr>
        <p:spPr>
          <a:xfrm>
            <a:off x="3428750" y="5095025"/>
            <a:ext cx="164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Median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97" name="Google Shape;197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31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31"/>
          <p:cNvSpPr txBox="1"/>
          <p:nvPr/>
        </p:nvSpPr>
        <p:spPr>
          <a:xfrm>
            <a:off x="75" y="1524725"/>
            <a:ext cx="7589400" cy="12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How many hours do your classmates spend on homework each day?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I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nterview your classmates and calculate the following.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graphicFrame>
        <p:nvGraphicFramePr>
          <p:cNvPr id="200" name="Google Shape;200;p31"/>
          <p:cNvGraphicFramePr/>
          <p:nvPr/>
        </p:nvGraphicFramePr>
        <p:xfrm>
          <a:off x="170213" y="2413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{1AC905F0-1FC8-4BA2-BE36-15C07D373B71}</a:tableStyleId>
              </a:tblPr>
              <a:tblGrid>
                <a:gridCol w="1868000"/>
                <a:gridCol w="1249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No. of Hours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01" name="Google Shape;201;p31"/>
          <p:cNvSpPr txBox="1"/>
          <p:nvPr/>
        </p:nvSpPr>
        <p:spPr>
          <a:xfrm>
            <a:off x="38788" y="6658875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mean is_____________________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02" name="Google Shape;202;p31"/>
          <p:cNvSpPr txBox="1"/>
          <p:nvPr/>
        </p:nvSpPr>
        <p:spPr>
          <a:xfrm>
            <a:off x="38788" y="7335488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mode is_____________________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03" name="Google Shape;203;p31"/>
          <p:cNvSpPr txBox="1"/>
          <p:nvPr/>
        </p:nvSpPr>
        <p:spPr>
          <a:xfrm>
            <a:off x="38788" y="8012100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median is_____________________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04" name="Google Shape;204;p31"/>
          <p:cNvSpPr txBox="1"/>
          <p:nvPr/>
        </p:nvSpPr>
        <p:spPr>
          <a:xfrm>
            <a:off x="38788" y="8688700"/>
            <a:ext cx="7589400" cy="17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What this data tells me about my classmates: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05" name="Google Shape;205;p31"/>
          <p:cNvSpPr/>
          <p:nvPr/>
        </p:nvSpPr>
        <p:spPr>
          <a:xfrm>
            <a:off x="3410025" y="245447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31"/>
          <p:cNvSpPr/>
          <p:nvPr/>
        </p:nvSpPr>
        <p:spPr>
          <a:xfrm>
            <a:off x="3410025" y="3774750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1"/>
          <p:cNvSpPr/>
          <p:nvPr/>
        </p:nvSpPr>
        <p:spPr>
          <a:xfrm>
            <a:off x="3410025" y="509502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31"/>
          <p:cNvSpPr txBox="1"/>
          <p:nvPr/>
        </p:nvSpPr>
        <p:spPr>
          <a:xfrm>
            <a:off x="3428750" y="2454475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Mean</a:t>
            </a:r>
            <a:endParaRPr/>
          </a:p>
        </p:txBody>
      </p:sp>
      <p:sp>
        <p:nvSpPr>
          <p:cNvPr id="209" name="Google Shape;209;p31"/>
          <p:cNvSpPr txBox="1"/>
          <p:nvPr/>
        </p:nvSpPr>
        <p:spPr>
          <a:xfrm>
            <a:off x="3428750" y="3774750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Mode</a:t>
            </a:r>
            <a:endParaRPr/>
          </a:p>
        </p:txBody>
      </p:sp>
      <p:sp>
        <p:nvSpPr>
          <p:cNvPr id="210" name="Google Shape;210;p31"/>
          <p:cNvSpPr txBox="1"/>
          <p:nvPr/>
        </p:nvSpPr>
        <p:spPr>
          <a:xfrm>
            <a:off x="3428750" y="5095025"/>
            <a:ext cx="164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Median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216" name="Google Shape;216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32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32"/>
          <p:cNvSpPr txBox="1"/>
          <p:nvPr/>
        </p:nvSpPr>
        <p:spPr>
          <a:xfrm>
            <a:off x="75" y="1524725"/>
            <a:ext cx="7589400" cy="12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How many times do your classmates eat breakfast in a week?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I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nterview your classmates and calculate the following.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graphicFrame>
        <p:nvGraphicFramePr>
          <p:cNvPr id="219" name="Google Shape;219;p32"/>
          <p:cNvGraphicFramePr/>
          <p:nvPr/>
        </p:nvGraphicFramePr>
        <p:xfrm>
          <a:off x="170213" y="2413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{1AC905F0-1FC8-4BA2-BE36-15C07D373B71}</a:tableStyleId>
              </a:tblPr>
              <a:tblGrid>
                <a:gridCol w="1868000"/>
                <a:gridCol w="1249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No. of Times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20" name="Google Shape;220;p32"/>
          <p:cNvSpPr txBox="1"/>
          <p:nvPr/>
        </p:nvSpPr>
        <p:spPr>
          <a:xfrm>
            <a:off x="38788" y="6658875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mean is 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21" name="Google Shape;221;p32"/>
          <p:cNvSpPr txBox="1"/>
          <p:nvPr/>
        </p:nvSpPr>
        <p:spPr>
          <a:xfrm>
            <a:off x="38788" y="7335488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mode is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22" name="Google Shape;222;p32"/>
          <p:cNvSpPr txBox="1"/>
          <p:nvPr/>
        </p:nvSpPr>
        <p:spPr>
          <a:xfrm>
            <a:off x="38788" y="8012100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median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is 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23" name="Google Shape;223;p32"/>
          <p:cNvSpPr txBox="1"/>
          <p:nvPr/>
        </p:nvSpPr>
        <p:spPr>
          <a:xfrm>
            <a:off x="38788" y="8688700"/>
            <a:ext cx="7589400" cy="17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What this data tells me about my classmates: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24" name="Google Shape;224;p32"/>
          <p:cNvSpPr/>
          <p:nvPr/>
        </p:nvSpPr>
        <p:spPr>
          <a:xfrm>
            <a:off x="3410025" y="245447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32"/>
          <p:cNvSpPr/>
          <p:nvPr/>
        </p:nvSpPr>
        <p:spPr>
          <a:xfrm>
            <a:off x="3410025" y="3774750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32"/>
          <p:cNvSpPr/>
          <p:nvPr/>
        </p:nvSpPr>
        <p:spPr>
          <a:xfrm>
            <a:off x="3410025" y="509502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32"/>
          <p:cNvSpPr txBox="1"/>
          <p:nvPr/>
        </p:nvSpPr>
        <p:spPr>
          <a:xfrm>
            <a:off x="3428750" y="2454475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Mean</a:t>
            </a:r>
            <a:endParaRPr/>
          </a:p>
        </p:txBody>
      </p:sp>
      <p:sp>
        <p:nvSpPr>
          <p:cNvPr id="228" name="Google Shape;228;p32"/>
          <p:cNvSpPr txBox="1"/>
          <p:nvPr/>
        </p:nvSpPr>
        <p:spPr>
          <a:xfrm>
            <a:off x="3428750" y="3774750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Mode</a:t>
            </a:r>
            <a:endParaRPr/>
          </a:p>
        </p:txBody>
      </p:sp>
      <p:sp>
        <p:nvSpPr>
          <p:cNvPr id="229" name="Google Shape;229;p32"/>
          <p:cNvSpPr txBox="1"/>
          <p:nvPr/>
        </p:nvSpPr>
        <p:spPr>
          <a:xfrm>
            <a:off x="3428750" y="5095025"/>
            <a:ext cx="164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Median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235" name="Google Shape;235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33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3"/>
          <p:cNvSpPr txBox="1"/>
          <p:nvPr/>
        </p:nvSpPr>
        <p:spPr>
          <a:xfrm>
            <a:off x="63" y="1524725"/>
            <a:ext cx="7589400" cy="12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How many hours do your classmates spend on a hobby or personal interest outside of school?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I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nterview your classmates and calculate the following.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graphicFrame>
        <p:nvGraphicFramePr>
          <p:cNvPr id="238" name="Google Shape;238;p33"/>
          <p:cNvGraphicFramePr/>
          <p:nvPr/>
        </p:nvGraphicFramePr>
        <p:xfrm>
          <a:off x="170213" y="2413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{1AC905F0-1FC8-4BA2-BE36-15C07D373B71}</a:tableStyleId>
              </a:tblPr>
              <a:tblGrid>
                <a:gridCol w="1868000"/>
                <a:gridCol w="12496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No. of Hours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39" name="Google Shape;239;p33"/>
          <p:cNvSpPr txBox="1"/>
          <p:nvPr/>
        </p:nvSpPr>
        <p:spPr>
          <a:xfrm>
            <a:off x="38788" y="6658875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mean is_____________________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40" name="Google Shape;240;p33"/>
          <p:cNvSpPr txBox="1"/>
          <p:nvPr/>
        </p:nvSpPr>
        <p:spPr>
          <a:xfrm>
            <a:off x="38788" y="7335488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mode is_____________________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41" name="Google Shape;241;p33"/>
          <p:cNvSpPr txBox="1"/>
          <p:nvPr/>
        </p:nvSpPr>
        <p:spPr>
          <a:xfrm>
            <a:off x="38788" y="8012100"/>
            <a:ext cx="75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The median is_____________________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42" name="Google Shape;242;p33"/>
          <p:cNvSpPr txBox="1"/>
          <p:nvPr/>
        </p:nvSpPr>
        <p:spPr>
          <a:xfrm>
            <a:off x="38788" y="8688700"/>
            <a:ext cx="7589400" cy="17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What this data tells me about my classmates: </a:t>
            </a:r>
            <a:r>
              <a:rPr lang="en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43" name="Google Shape;243;p33"/>
          <p:cNvSpPr/>
          <p:nvPr/>
        </p:nvSpPr>
        <p:spPr>
          <a:xfrm>
            <a:off x="3410025" y="245447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33"/>
          <p:cNvSpPr/>
          <p:nvPr/>
        </p:nvSpPr>
        <p:spPr>
          <a:xfrm>
            <a:off x="3410025" y="3774750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33"/>
          <p:cNvSpPr/>
          <p:nvPr/>
        </p:nvSpPr>
        <p:spPr>
          <a:xfrm>
            <a:off x="3410025" y="5095025"/>
            <a:ext cx="4028400" cy="1199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33"/>
          <p:cNvSpPr txBox="1"/>
          <p:nvPr/>
        </p:nvSpPr>
        <p:spPr>
          <a:xfrm>
            <a:off x="3428750" y="2454475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Mean</a:t>
            </a:r>
            <a:endParaRPr/>
          </a:p>
        </p:txBody>
      </p:sp>
      <p:sp>
        <p:nvSpPr>
          <p:cNvPr id="247" name="Google Shape;247;p33"/>
          <p:cNvSpPr txBox="1"/>
          <p:nvPr/>
        </p:nvSpPr>
        <p:spPr>
          <a:xfrm>
            <a:off x="3428750" y="3774750"/>
            <a:ext cx="148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Mode</a:t>
            </a:r>
            <a:endParaRPr/>
          </a:p>
        </p:txBody>
      </p:sp>
      <p:sp>
        <p:nvSpPr>
          <p:cNvPr id="248" name="Google Shape;248;p33"/>
          <p:cNvSpPr txBox="1"/>
          <p:nvPr/>
        </p:nvSpPr>
        <p:spPr>
          <a:xfrm>
            <a:off x="3428750" y="5095025"/>
            <a:ext cx="164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Calculate Median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